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notesSlides/notesSlide3.xml" ContentType="application/vnd.openxmlformats-officedocument.presentationml.notesSlide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notesSlides/notesSlide4.xml" ContentType="application/vnd.openxmlformats-officedocument.presentationml.notesSlide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ink/ink8872.xml" ContentType="application/inkml+xml"/>
  <Override PartName="/ppt/ink/ink8873.xml" ContentType="application/inkml+xml"/>
  <Override PartName="/ppt/ink/ink8874.xml" ContentType="application/inkml+xml"/>
  <Override PartName="/ppt/ink/ink8875.xml" ContentType="application/inkml+xml"/>
  <Override PartName="/ppt/ink/ink8876.xml" ContentType="application/inkml+xml"/>
  <Override PartName="/ppt/ink/ink8877.xml" ContentType="application/inkml+xml"/>
  <Override PartName="/ppt/ink/ink8878.xml" ContentType="application/inkml+xml"/>
  <Override PartName="/ppt/ink/ink8879.xml" ContentType="application/inkml+xml"/>
  <Override PartName="/ppt/ink/ink8880.xml" ContentType="application/inkml+xml"/>
  <Override PartName="/ppt/ink/ink8881.xml" ContentType="application/inkml+xml"/>
  <Override PartName="/ppt/ink/ink8882.xml" ContentType="application/inkml+xml"/>
  <Override PartName="/ppt/ink/ink8883.xml" ContentType="application/inkml+xml"/>
  <Override PartName="/ppt/ink/ink8884.xml" ContentType="application/inkml+xml"/>
  <Override PartName="/ppt/ink/ink8885.xml" ContentType="application/inkml+xml"/>
  <Override PartName="/ppt/ink/ink8886.xml" ContentType="application/inkml+xml"/>
  <Override PartName="/ppt/ink/ink8887.xml" ContentType="application/inkml+xml"/>
  <Override PartName="/ppt/ink/ink8888.xml" ContentType="application/inkml+xml"/>
  <Override PartName="/ppt/ink/ink8889.xml" ContentType="application/inkml+xml"/>
  <Override PartName="/ppt/ink/ink8890.xml" ContentType="application/inkml+xml"/>
  <Override PartName="/ppt/ink/ink8891.xml" ContentType="application/inkml+xml"/>
  <Override PartName="/ppt/ink/ink8892.xml" ContentType="application/inkml+xml"/>
  <Override PartName="/ppt/ink/ink8893.xml" ContentType="application/inkml+xml"/>
  <Override PartName="/ppt/ink/ink8894.xml" ContentType="application/inkml+xml"/>
  <Override PartName="/ppt/ink/ink8895.xml" ContentType="application/inkml+xml"/>
  <Override PartName="/ppt/ink/ink8896.xml" ContentType="application/inkml+xml"/>
  <Override PartName="/ppt/ink/ink8897.xml" ContentType="application/inkml+xml"/>
  <Override PartName="/ppt/ink/ink8898.xml" ContentType="application/inkml+xml"/>
  <Override PartName="/ppt/ink/ink8899.xml" ContentType="application/inkml+xml"/>
  <Override PartName="/ppt/ink/ink8900.xml" ContentType="application/inkml+xml"/>
  <Override PartName="/ppt/ink/ink8901.xml" ContentType="application/inkml+xml"/>
  <Override PartName="/ppt/ink/ink8902.xml" ContentType="application/inkml+xml"/>
  <Override PartName="/ppt/ink/ink8903.xml" ContentType="application/inkml+xml"/>
  <Override PartName="/ppt/ink/ink8904.xml" ContentType="application/inkml+xml"/>
  <Override PartName="/ppt/ink/ink8905.xml" ContentType="application/inkml+xml"/>
  <Override PartName="/ppt/ink/ink8906.xml" ContentType="application/inkml+xml"/>
  <Override PartName="/ppt/ink/ink8907.xml" ContentType="application/inkml+xml"/>
  <Override PartName="/ppt/ink/ink8908.xml" ContentType="application/inkml+xml"/>
  <Override PartName="/ppt/ink/ink8909.xml" ContentType="application/inkml+xml"/>
  <Override PartName="/ppt/ink/ink8910.xml" ContentType="application/inkml+xml"/>
  <Override PartName="/ppt/ink/ink8911.xml" ContentType="application/inkml+xml"/>
  <Override PartName="/ppt/ink/ink8912.xml" ContentType="application/inkml+xml"/>
  <Override PartName="/ppt/ink/ink8913.xml" ContentType="application/inkml+xml"/>
  <Override PartName="/ppt/ink/ink8914.xml" ContentType="application/inkml+xml"/>
  <Override PartName="/ppt/ink/ink8915.xml" ContentType="application/inkml+xml"/>
  <Override PartName="/ppt/ink/ink8916.xml" ContentType="application/inkml+xml"/>
  <Override PartName="/ppt/ink/ink8917.xml" ContentType="application/inkml+xml"/>
  <Override PartName="/ppt/ink/ink8918.xml" ContentType="application/inkml+xml"/>
  <Override PartName="/ppt/ink/ink8919.xml" ContentType="application/inkml+xml"/>
  <Override PartName="/ppt/ink/ink8920.xml" ContentType="application/inkml+xml"/>
  <Override PartName="/ppt/ink/ink8921.xml" ContentType="application/inkml+xml"/>
  <Override PartName="/ppt/ink/ink8922.xml" ContentType="application/inkml+xml"/>
  <Override PartName="/ppt/ink/ink8923.xml" ContentType="application/inkml+xml"/>
  <Override PartName="/ppt/ink/ink8924.xml" ContentType="application/inkml+xml"/>
  <Override PartName="/ppt/ink/ink8925.xml" ContentType="application/inkml+xml"/>
  <Override PartName="/ppt/ink/ink8926.xml" ContentType="application/inkml+xml"/>
  <Override PartName="/ppt/ink/ink8927.xml" ContentType="application/inkml+xml"/>
  <Override PartName="/ppt/ink/ink8928.xml" ContentType="application/inkml+xml"/>
  <Override PartName="/ppt/ink/ink8929.xml" ContentType="application/inkml+xml"/>
  <Override PartName="/ppt/ink/ink8930.xml" ContentType="application/inkml+xml"/>
  <Override PartName="/ppt/ink/ink8931.xml" ContentType="application/inkml+xml"/>
  <Override PartName="/ppt/ink/ink8932.xml" ContentType="application/inkml+xml"/>
  <Override PartName="/ppt/ink/ink8933.xml" ContentType="application/inkml+xml"/>
  <Override PartName="/ppt/ink/ink8934.xml" ContentType="application/inkml+xml"/>
  <Override PartName="/ppt/ink/ink8935.xml" ContentType="application/inkml+xml"/>
  <Override PartName="/ppt/ink/ink8936.xml" ContentType="application/inkml+xml"/>
  <Override PartName="/ppt/ink/ink8937.xml" ContentType="application/inkml+xml"/>
  <Override PartName="/ppt/ink/ink8938.xml" ContentType="application/inkml+xml"/>
  <Override PartName="/ppt/ink/ink8939.xml" ContentType="application/inkml+xml"/>
  <Override PartName="/ppt/ink/ink8940.xml" ContentType="application/inkml+xml"/>
  <Override PartName="/ppt/ink/ink8941.xml" ContentType="application/inkml+xml"/>
  <Override PartName="/ppt/ink/ink8942.xml" ContentType="application/inkml+xml"/>
  <Override PartName="/ppt/ink/ink8943.xml" ContentType="application/inkml+xml"/>
  <Override PartName="/ppt/ink/ink8944.xml" ContentType="application/inkml+xml"/>
  <Override PartName="/ppt/ink/ink8945.xml" ContentType="application/inkml+xml"/>
  <Override PartName="/ppt/ink/ink8946.xml" ContentType="application/inkml+xml"/>
  <Override PartName="/ppt/ink/ink8947.xml" ContentType="application/inkml+xml"/>
  <Override PartName="/ppt/ink/ink8948.xml" ContentType="application/inkml+xml"/>
  <Override PartName="/ppt/ink/ink8949.xml" ContentType="application/inkml+xml"/>
  <Override PartName="/ppt/ink/ink8950.xml" ContentType="application/inkml+xml"/>
  <Override PartName="/ppt/ink/ink8951.xml" ContentType="application/inkml+xml"/>
  <Override PartName="/ppt/ink/ink8952.xml" ContentType="application/inkml+xml"/>
  <Override PartName="/ppt/ink/ink8953.xml" ContentType="application/inkml+xml"/>
  <Override PartName="/ppt/ink/ink8954.xml" ContentType="application/inkml+xml"/>
  <Override PartName="/ppt/ink/ink8955.xml" ContentType="application/inkml+xml"/>
  <Override PartName="/ppt/ink/ink8956.xml" ContentType="application/inkml+xml"/>
  <Override PartName="/ppt/ink/ink8957.xml" ContentType="application/inkml+xml"/>
  <Override PartName="/ppt/ink/ink8958.xml" ContentType="application/inkml+xml"/>
  <Override PartName="/ppt/ink/ink8959.xml" ContentType="application/inkml+xml"/>
  <Override PartName="/ppt/ink/ink8960.xml" ContentType="application/inkml+xml"/>
  <Override PartName="/ppt/ink/ink8961.xml" ContentType="application/inkml+xml"/>
  <Override PartName="/ppt/ink/ink8962.xml" ContentType="application/inkml+xml"/>
  <Override PartName="/ppt/ink/ink8963.xml" ContentType="application/inkml+xml"/>
  <Override PartName="/ppt/ink/ink8964.xml" ContentType="application/inkml+xml"/>
  <Override PartName="/ppt/ink/ink8965.xml" ContentType="application/inkml+xml"/>
  <Override PartName="/ppt/ink/ink8966.xml" ContentType="application/inkml+xml"/>
  <Override PartName="/ppt/ink/ink8967.xml" ContentType="application/inkml+xml"/>
  <Override PartName="/ppt/ink/ink8968.xml" ContentType="application/inkml+xml"/>
  <Override PartName="/ppt/ink/ink8969.xml" ContentType="application/inkml+xml"/>
  <Override PartName="/ppt/ink/ink8970.xml" ContentType="application/inkml+xml"/>
  <Override PartName="/ppt/ink/ink8971.xml" ContentType="application/inkml+xml"/>
  <Override PartName="/ppt/ink/ink8972.xml" ContentType="application/inkml+xml"/>
  <Override PartName="/ppt/ink/ink8973.xml" ContentType="application/inkml+xml"/>
  <Override PartName="/ppt/ink/ink8974.xml" ContentType="application/inkml+xml"/>
  <Override PartName="/ppt/ink/ink8975.xml" ContentType="application/inkml+xml"/>
  <Override PartName="/ppt/ink/ink8976.xml" ContentType="application/inkml+xml"/>
  <Override PartName="/ppt/ink/ink8977.xml" ContentType="application/inkml+xml"/>
  <Override PartName="/ppt/ink/ink8978.xml" ContentType="application/inkml+xml"/>
  <Override PartName="/ppt/ink/ink8979.xml" ContentType="application/inkml+xml"/>
  <Override PartName="/ppt/ink/ink8980.xml" ContentType="application/inkml+xml"/>
  <Override PartName="/ppt/ink/ink8981.xml" ContentType="application/inkml+xml"/>
  <Override PartName="/ppt/ink/ink8982.xml" ContentType="application/inkml+xml"/>
  <Override PartName="/ppt/ink/ink8983.xml" ContentType="application/inkml+xml"/>
  <Override PartName="/ppt/ink/ink8984.xml" ContentType="application/inkml+xml"/>
  <Override PartName="/ppt/ink/ink8985.xml" ContentType="application/inkml+xml"/>
  <Override PartName="/ppt/ink/ink8986.xml" ContentType="application/inkml+xml"/>
  <Override PartName="/ppt/ink/ink8987.xml" ContentType="application/inkml+xml"/>
  <Override PartName="/ppt/ink/ink8988.xml" ContentType="application/inkml+xml"/>
  <Override PartName="/ppt/ink/ink8989.xml" ContentType="application/inkml+xml"/>
  <Override PartName="/ppt/ink/ink8990.xml" ContentType="application/inkml+xml"/>
  <Override PartName="/ppt/ink/ink8991.xml" ContentType="application/inkml+xml"/>
  <Override PartName="/ppt/ink/ink8992.xml" ContentType="application/inkml+xml"/>
  <Override PartName="/ppt/ink/ink8993.xml" ContentType="application/inkml+xml"/>
  <Override PartName="/ppt/ink/ink8994.xml" ContentType="application/inkml+xml"/>
  <Override PartName="/ppt/ink/ink8995.xml" ContentType="application/inkml+xml"/>
  <Override PartName="/ppt/ink/ink8996.xml" ContentType="application/inkml+xml"/>
  <Override PartName="/ppt/ink/ink8997.xml" ContentType="application/inkml+xml"/>
  <Override PartName="/ppt/ink/ink8998.xml" ContentType="application/inkml+xml"/>
  <Override PartName="/ppt/ink/ink8999.xml" ContentType="application/inkml+xml"/>
  <Override PartName="/ppt/ink/ink9000.xml" ContentType="application/inkml+xml"/>
  <Override PartName="/ppt/ink/ink9001.xml" ContentType="application/inkml+xml"/>
  <Override PartName="/ppt/ink/ink9002.xml" ContentType="application/inkml+xml"/>
  <Override PartName="/ppt/ink/ink9003.xml" ContentType="application/inkml+xml"/>
  <Override PartName="/ppt/ink/ink9004.xml" ContentType="application/inkml+xml"/>
  <Override PartName="/ppt/ink/ink9005.xml" ContentType="application/inkml+xml"/>
  <Override PartName="/ppt/ink/ink9006.xml" ContentType="application/inkml+xml"/>
  <Override PartName="/ppt/ink/ink9007.xml" ContentType="application/inkml+xml"/>
  <Override PartName="/ppt/ink/ink9008.xml" ContentType="application/inkml+xml"/>
  <Override PartName="/ppt/ink/ink9009.xml" ContentType="application/inkml+xml"/>
  <Override PartName="/ppt/ink/ink9010.xml" ContentType="application/inkml+xml"/>
  <Override PartName="/ppt/ink/ink9011.xml" ContentType="application/inkml+xml"/>
  <Override PartName="/ppt/ink/ink9012.xml" ContentType="application/inkml+xml"/>
  <Override PartName="/ppt/ink/ink9013.xml" ContentType="application/inkml+xml"/>
  <Override PartName="/ppt/ink/ink9014.xml" ContentType="application/inkml+xml"/>
  <Override PartName="/ppt/ink/ink9015.xml" ContentType="application/inkml+xml"/>
  <Override PartName="/ppt/ink/ink9016.xml" ContentType="application/inkml+xml"/>
  <Override PartName="/ppt/ink/ink9017.xml" ContentType="application/inkml+xml"/>
  <Override PartName="/ppt/ink/ink9018.xml" ContentType="application/inkml+xml"/>
  <Override PartName="/ppt/ink/ink9019.xml" ContentType="application/inkml+xml"/>
  <Override PartName="/ppt/ink/ink9020.xml" ContentType="application/inkml+xml"/>
  <Override PartName="/ppt/ink/ink9021.xml" ContentType="application/inkml+xml"/>
  <Override PartName="/ppt/ink/ink9022.xml" ContentType="application/inkml+xml"/>
  <Override PartName="/ppt/ink/ink9023.xml" ContentType="application/inkml+xml"/>
  <Override PartName="/ppt/ink/ink9024.xml" ContentType="application/inkml+xml"/>
  <Override PartName="/ppt/ink/ink9025.xml" ContentType="application/inkml+xml"/>
  <Override PartName="/ppt/ink/ink9026.xml" ContentType="application/inkml+xml"/>
  <Override PartName="/ppt/ink/ink9027.xml" ContentType="application/inkml+xml"/>
  <Override PartName="/ppt/ink/ink9028.xml" ContentType="application/inkml+xml"/>
  <Override PartName="/ppt/ink/ink9029.xml" ContentType="application/inkml+xml"/>
  <Override PartName="/ppt/ink/ink9030.xml" ContentType="application/inkml+xml"/>
  <Override PartName="/ppt/ink/ink9031.xml" ContentType="application/inkml+xml"/>
  <Override PartName="/ppt/ink/ink9032.xml" ContentType="application/inkml+xml"/>
  <Override PartName="/ppt/ink/ink9033.xml" ContentType="application/inkml+xml"/>
  <Override PartName="/ppt/ink/ink9034.xml" ContentType="application/inkml+xml"/>
  <Override PartName="/ppt/ink/ink9035.xml" ContentType="application/inkml+xml"/>
  <Override PartName="/ppt/ink/ink9036.xml" ContentType="application/inkml+xml"/>
  <Override PartName="/ppt/ink/ink9037.xml" ContentType="application/inkml+xml"/>
  <Override PartName="/ppt/ink/ink9038.xml" ContentType="application/inkml+xml"/>
  <Override PartName="/ppt/ink/ink9039.xml" ContentType="application/inkml+xml"/>
  <Override PartName="/ppt/ink/ink9040.xml" ContentType="application/inkml+xml"/>
  <Override PartName="/ppt/ink/ink9041.xml" ContentType="application/inkml+xml"/>
  <Override PartName="/ppt/ink/ink9042.xml" ContentType="application/inkml+xml"/>
  <Override PartName="/ppt/ink/ink9043.xml" ContentType="application/inkml+xml"/>
  <Override PartName="/ppt/ink/ink9044.xml" ContentType="application/inkml+xml"/>
  <Override PartName="/ppt/ink/ink9045.xml" ContentType="application/inkml+xml"/>
  <Override PartName="/ppt/ink/ink9046.xml" ContentType="application/inkml+xml"/>
  <Override PartName="/ppt/ink/ink9047.xml" ContentType="application/inkml+xml"/>
  <Override PartName="/ppt/ink/ink9048.xml" ContentType="application/inkml+xml"/>
  <Override PartName="/ppt/ink/ink9049.xml" ContentType="application/inkml+xml"/>
  <Override PartName="/ppt/ink/ink9050.xml" ContentType="application/inkml+xml"/>
  <Override PartName="/ppt/ink/ink9051.xml" ContentType="application/inkml+xml"/>
  <Override PartName="/ppt/ink/ink9052.xml" ContentType="application/inkml+xml"/>
  <Override PartName="/ppt/ink/ink9053.xml" ContentType="application/inkml+xml"/>
  <Override PartName="/ppt/ink/ink9054.xml" ContentType="application/inkml+xml"/>
  <Override PartName="/ppt/ink/ink9055.xml" ContentType="application/inkml+xml"/>
  <Override PartName="/ppt/ink/ink9056.xml" ContentType="application/inkml+xml"/>
  <Override PartName="/ppt/ink/ink9057.xml" ContentType="application/inkml+xml"/>
  <Override PartName="/ppt/ink/ink9058.xml" ContentType="application/inkml+xml"/>
  <Override PartName="/ppt/ink/ink9059.xml" ContentType="application/inkml+xml"/>
  <Override PartName="/ppt/ink/ink9060.xml" ContentType="application/inkml+xml"/>
  <Override PartName="/ppt/ink/ink9061.xml" ContentType="application/inkml+xml"/>
  <Override PartName="/ppt/ink/ink9062.xml" ContentType="application/inkml+xml"/>
  <Override PartName="/ppt/ink/ink9063.xml" ContentType="application/inkml+xml"/>
  <Override PartName="/ppt/ink/ink9064.xml" ContentType="application/inkml+xml"/>
  <Override PartName="/ppt/ink/ink9065.xml" ContentType="application/inkml+xml"/>
  <Override PartName="/ppt/ink/ink9066.xml" ContentType="application/inkml+xml"/>
  <Override PartName="/ppt/ink/ink9067.xml" ContentType="application/inkml+xml"/>
  <Override PartName="/ppt/ink/ink9068.xml" ContentType="application/inkml+xml"/>
  <Override PartName="/ppt/ink/ink9069.xml" ContentType="application/inkml+xml"/>
  <Override PartName="/ppt/ink/ink9070.xml" ContentType="application/inkml+xml"/>
  <Override PartName="/ppt/ink/ink9071.xml" ContentType="application/inkml+xml"/>
  <Override PartName="/ppt/ink/ink9072.xml" ContentType="application/inkml+xml"/>
  <Override PartName="/ppt/ink/ink9073.xml" ContentType="application/inkml+xml"/>
  <Override PartName="/ppt/ink/ink9074.xml" ContentType="application/inkml+xml"/>
  <Override PartName="/ppt/ink/ink9075.xml" ContentType="application/inkml+xml"/>
  <Override PartName="/ppt/ink/ink9076.xml" ContentType="application/inkml+xml"/>
  <Override PartName="/ppt/ink/ink9077.xml" ContentType="application/inkml+xml"/>
  <Override PartName="/ppt/ink/ink9078.xml" ContentType="application/inkml+xml"/>
  <Override PartName="/ppt/ink/ink9079.xml" ContentType="application/inkml+xml"/>
  <Override PartName="/ppt/ink/ink9080.xml" ContentType="application/inkml+xml"/>
  <Override PartName="/ppt/ink/ink9081.xml" ContentType="application/inkml+xml"/>
  <Override PartName="/ppt/ink/ink9082.xml" ContentType="application/inkml+xml"/>
  <Override PartName="/ppt/ink/ink9083.xml" ContentType="application/inkml+xml"/>
  <Override PartName="/ppt/ink/ink9084.xml" ContentType="application/inkml+xml"/>
  <Override PartName="/ppt/ink/ink9085.xml" ContentType="application/inkml+xml"/>
  <Override PartName="/ppt/ink/ink9086.xml" ContentType="application/inkml+xml"/>
  <Override PartName="/ppt/ink/ink9087.xml" ContentType="application/inkml+xml"/>
  <Override PartName="/ppt/ink/ink9088.xml" ContentType="application/inkml+xml"/>
  <Override PartName="/ppt/ink/ink9089.xml" ContentType="application/inkml+xml"/>
  <Override PartName="/ppt/ink/ink9090.xml" ContentType="application/inkml+xml"/>
  <Override PartName="/ppt/ink/ink9091.xml" ContentType="application/inkml+xml"/>
  <Override PartName="/ppt/ink/ink9092.xml" ContentType="application/inkml+xml"/>
  <Override PartName="/ppt/ink/ink9093.xml" ContentType="application/inkml+xml"/>
  <Override PartName="/ppt/ink/ink9094.xml" ContentType="application/inkml+xml"/>
  <Override PartName="/ppt/ink/ink9095.xml" ContentType="application/inkml+xml"/>
  <Override PartName="/ppt/ink/ink9096.xml" ContentType="application/inkml+xml"/>
  <Override PartName="/ppt/ink/ink9097.xml" ContentType="application/inkml+xml"/>
  <Override PartName="/ppt/ink/ink9098.xml" ContentType="application/inkml+xml"/>
  <Override PartName="/ppt/ink/ink9099.xml" ContentType="application/inkml+xml"/>
  <Override PartName="/ppt/ink/ink9100.xml" ContentType="application/inkml+xml"/>
  <Override PartName="/ppt/ink/ink9101.xml" ContentType="application/inkml+xml"/>
  <Override PartName="/ppt/ink/ink9102.xml" ContentType="application/inkml+xml"/>
  <Override PartName="/ppt/ink/ink9103.xml" ContentType="application/inkml+xml"/>
  <Override PartName="/ppt/ink/ink9104.xml" ContentType="application/inkml+xml"/>
  <Override PartName="/ppt/ink/ink9105.xml" ContentType="application/inkml+xml"/>
  <Override PartName="/ppt/ink/ink9106.xml" ContentType="application/inkml+xml"/>
  <Override PartName="/ppt/ink/ink9107.xml" ContentType="application/inkml+xml"/>
  <Override PartName="/ppt/ink/ink9108.xml" ContentType="application/inkml+xml"/>
  <Override PartName="/ppt/ink/ink9109.xml" ContentType="application/inkml+xml"/>
  <Override PartName="/ppt/ink/ink9110.xml" ContentType="application/inkml+xml"/>
  <Override PartName="/ppt/ink/ink9111.xml" ContentType="application/inkml+xml"/>
  <Override PartName="/ppt/ink/ink9112.xml" ContentType="application/inkml+xml"/>
  <Override PartName="/ppt/ink/ink9113.xml" ContentType="application/inkml+xml"/>
  <Override PartName="/ppt/ink/ink9114.xml" ContentType="application/inkml+xml"/>
  <Override PartName="/ppt/ink/ink9115.xml" ContentType="application/inkml+xml"/>
  <Override PartName="/ppt/ink/ink9116.xml" ContentType="application/inkml+xml"/>
  <Override PartName="/ppt/ink/ink9117.xml" ContentType="application/inkml+xml"/>
  <Override PartName="/ppt/ink/ink9118.xml" ContentType="application/inkml+xml"/>
  <Override PartName="/ppt/ink/ink9119.xml" ContentType="application/inkml+xml"/>
  <Override PartName="/ppt/ink/ink9120.xml" ContentType="application/inkml+xml"/>
  <Override PartName="/ppt/ink/ink9121.xml" ContentType="application/inkml+xml"/>
  <Override PartName="/ppt/ink/ink9122.xml" ContentType="application/inkml+xml"/>
  <Override PartName="/ppt/ink/ink9123.xml" ContentType="application/inkml+xml"/>
  <Override PartName="/ppt/ink/ink9124.xml" ContentType="application/inkml+xml"/>
  <Override PartName="/ppt/ink/ink9125.xml" ContentType="application/inkml+xml"/>
  <Override PartName="/ppt/ink/ink9126.xml" ContentType="application/inkml+xml"/>
  <Override PartName="/ppt/ink/ink9127.xml" ContentType="application/inkml+xml"/>
  <Override PartName="/ppt/ink/ink9128.xml" ContentType="application/inkml+xml"/>
  <Override PartName="/ppt/ink/ink9129.xml" ContentType="application/inkml+xml"/>
  <Override PartName="/ppt/ink/ink9130.xml" ContentType="application/inkml+xml"/>
  <Override PartName="/ppt/ink/ink9131.xml" ContentType="application/inkml+xml"/>
  <Override PartName="/ppt/ink/ink9132.xml" ContentType="application/inkml+xml"/>
  <Override PartName="/ppt/ink/ink9133.xml" ContentType="application/inkml+xml"/>
  <Override PartName="/ppt/ink/ink9134.xml" ContentType="application/inkml+xml"/>
  <Override PartName="/ppt/ink/ink9135.xml" ContentType="application/inkml+xml"/>
  <Override PartName="/ppt/ink/ink9136.xml" ContentType="application/inkml+xml"/>
  <Override PartName="/ppt/ink/ink9137.xml" ContentType="application/inkml+xml"/>
  <Override PartName="/ppt/ink/ink9138.xml" ContentType="application/inkml+xml"/>
  <Override PartName="/ppt/ink/ink9139.xml" ContentType="application/inkml+xml"/>
  <Override PartName="/ppt/ink/ink9140.xml" ContentType="application/inkml+xml"/>
  <Override PartName="/ppt/ink/ink9141.xml" ContentType="application/inkml+xml"/>
  <Override PartName="/ppt/ink/ink9142.xml" ContentType="application/inkml+xml"/>
  <Override PartName="/ppt/ink/ink9143.xml" ContentType="application/inkml+xml"/>
  <Override PartName="/ppt/ink/ink9144.xml" ContentType="application/inkml+xml"/>
  <Override PartName="/ppt/ink/ink9145.xml" ContentType="application/inkml+xml"/>
  <Override PartName="/ppt/ink/ink9146.xml" ContentType="application/inkml+xml"/>
  <Override PartName="/ppt/ink/ink9147.xml" ContentType="application/inkml+xml"/>
  <Override PartName="/ppt/ink/ink9148.xml" ContentType="application/inkml+xml"/>
  <Override PartName="/ppt/ink/ink9149.xml" ContentType="application/inkml+xml"/>
  <Override PartName="/ppt/ink/ink9150.xml" ContentType="application/inkml+xml"/>
  <Override PartName="/ppt/ink/ink9151.xml" ContentType="application/inkml+xml"/>
  <Override PartName="/ppt/ink/ink9152.xml" ContentType="application/inkml+xml"/>
  <Override PartName="/ppt/ink/ink9153.xml" ContentType="application/inkml+xml"/>
  <Override PartName="/ppt/ink/ink9154.xml" ContentType="application/inkml+xml"/>
  <Override PartName="/ppt/ink/ink9155.xml" ContentType="application/inkml+xml"/>
  <Override PartName="/ppt/ink/ink9156.xml" ContentType="application/inkml+xml"/>
  <Override PartName="/ppt/ink/ink9157.xml" ContentType="application/inkml+xml"/>
  <Override PartName="/ppt/ink/ink9158.xml" ContentType="application/inkml+xml"/>
  <Override PartName="/ppt/ink/ink9159.xml" ContentType="application/inkml+xml"/>
  <Override PartName="/ppt/ink/ink9160.xml" ContentType="application/inkml+xml"/>
  <Override PartName="/ppt/ink/ink9161.xml" ContentType="application/inkml+xml"/>
  <Override PartName="/ppt/ink/ink9162.xml" ContentType="application/inkml+xml"/>
  <Override PartName="/ppt/ink/ink9163.xml" ContentType="application/inkml+xml"/>
  <Override PartName="/ppt/ink/ink9164.xml" ContentType="application/inkml+xml"/>
  <Override PartName="/ppt/ink/ink9165.xml" ContentType="application/inkml+xml"/>
  <Override PartName="/ppt/ink/ink9166.xml" ContentType="application/inkml+xml"/>
  <Override PartName="/ppt/ink/ink9167.xml" ContentType="application/inkml+xml"/>
  <Override PartName="/ppt/ink/ink9168.xml" ContentType="application/inkml+xml"/>
  <Override PartName="/ppt/ink/ink9169.xml" ContentType="application/inkml+xml"/>
  <Override PartName="/ppt/ink/ink9170.xml" ContentType="application/inkml+xml"/>
  <Override PartName="/ppt/ink/ink9171.xml" ContentType="application/inkml+xml"/>
  <Override PartName="/ppt/ink/ink9172.xml" ContentType="application/inkml+xml"/>
  <Override PartName="/ppt/ink/ink9173.xml" ContentType="application/inkml+xml"/>
  <Override PartName="/ppt/ink/ink9174.xml" ContentType="application/inkml+xml"/>
  <Override PartName="/ppt/ink/ink9175.xml" ContentType="application/inkml+xml"/>
  <Override PartName="/ppt/ink/ink9176.xml" ContentType="application/inkml+xml"/>
  <Override PartName="/ppt/ink/ink9177.xml" ContentType="application/inkml+xml"/>
  <Override PartName="/ppt/ink/ink9178.xml" ContentType="application/inkml+xml"/>
  <Override PartName="/ppt/ink/ink9179.xml" ContentType="application/inkml+xml"/>
  <Override PartName="/ppt/ink/ink9180.xml" ContentType="application/inkml+xml"/>
  <Override PartName="/ppt/ink/ink9181.xml" ContentType="application/inkml+xml"/>
  <Override PartName="/ppt/ink/ink9182.xml" ContentType="application/inkml+xml"/>
  <Override PartName="/ppt/ink/ink9183.xml" ContentType="application/inkml+xml"/>
  <Override PartName="/ppt/ink/ink9184.xml" ContentType="application/inkml+xml"/>
  <Override PartName="/ppt/ink/ink9185.xml" ContentType="application/inkml+xml"/>
  <Override PartName="/ppt/ink/ink9186.xml" ContentType="application/inkml+xml"/>
  <Override PartName="/ppt/ink/ink9187.xml" ContentType="application/inkml+xml"/>
  <Override PartName="/ppt/ink/ink9188.xml" ContentType="application/inkml+xml"/>
  <Override PartName="/ppt/ink/ink9189.xml" ContentType="application/inkml+xml"/>
  <Override PartName="/ppt/ink/ink9190.xml" ContentType="application/inkml+xml"/>
  <Override PartName="/ppt/ink/ink9191.xml" ContentType="application/inkml+xml"/>
  <Override PartName="/ppt/ink/ink9192.xml" ContentType="application/inkml+xml"/>
  <Override PartName="/ppt/ink/ink9193.xml" ContentType="application/inkml+xml"/>
  <Override PartName="/ppt/ink/ink9194.xml" ContentType="application/inkml+xml"/>
  <Override PartName="/ppt/ink/ink9195.xml" ContentType="application/inkml+xml"/>
  <Override PartName="/ppt/ink/ink9196.xml" ContentType="application/inkml+xml"/>
  <Override PartName="/ppt/ink/ink9197.xml" ContentType="application/inkml+xml"/>
  <Override PartName="/ppt/ink/ink9198.xml" ContentType="application/inkml+xml"/>
  <Override PartName="/ppt/ink/ink9199.xml" ContentType="application/inkml+xml"/>
  <Override PartName="/ppt/ink/ink9200.xml" ContentType="application/inkml+xml"/>
  <Override PartName="/ppt/ink/ink9201.xml" ContentType="application/inkml+xml"/>
  <Override PartName="/ppt/ink/ink9202.xml" ContentType="application/inkml+xml"/>
  <Override PartName="/ppt/ink/ink9203.xml" ContentType="application/inkml+xml"/>
  <Override PartName="/ppt/ink/ink9204.xml" ContentType="application/inkml+xml"/>
  <Override PartName="/ppt/ink/ink9205.xml" ContentType="application/inkml+xml"/>
  <Override PartName="/ppt/ink/ink9206.xml" ContentType="application/inkml+xml"/>
  <Override PartName="/ppt/ink/ink9207.xml" ContentType="application/inkml+xml"/>
  <Override PartName="/ppt/ink/ink9208.xml" ContentType="application/inkml+xml"/>
  <Override PartName="/ppt/ink/ink9209.xml" ContentType="application/inkml+xml"/>
  <Override PartName="/ppt/ink/ink9210.xml" ContentType="application/inkml+xml"/>
  <Override PartName="/ppt/ink/ink9211.xml" ContentType="application/inkml+xml"/>
  <Override PartName="/ppt/ink/ink9212.xml" ContentType="application/inkml+xml"/>
  <Override PartName="/ppt/ink/ink9213.xml" ContentType="application/inkml+xml"/>
  <Override PartName="/ppt/ink/ink9214.xml" ContentType="application/inkml+xml"/>
  <Override PartName="/ppt/ink/ink9215.xml" ContentType="application/inkml+xml"/>
  <Override PartName="/ppt/ink/ink9216.xml" ContentType="application/inkml+xml"/>
  <Override PartName="/ppt/ink/ink9217.xml" ContentType="application/inkml+xml"/>
  <Override PartName="/ppt/ink/ink9218.xml" ContentType="application/inkml+xml"/>
  <Override PartName="/ppt/ink/ink9219.xml" ContentType="application/inkml+xml"/>
  <Override PartName="/ppt/ink/ink9220.xml" ContentType="application/inkml+xml"/>
  <Override PartName="/ppt/ink/ink9221.xml" ContentType="application/inkml+xml"/>
  <Override PartName="/ppt/ink/ink9222.xml" ContentType="application/inkml+xml"/>
  <Override PartName="/ppt/ink/ink9223.xml" ContentType="application/inkml+xml"/>
  <Override PartName="/ppt/ink/ink9224.xml" ContentType="application/inkml+xml"/>
  <Override PartName="/ppt/ink/ink9225.xml" ContentType="application/inkml+xml"/>
  <Override PartName="/ppt/ink/ink9226.xml" ContentType="application/inkml+xml"/>
  <Override PartName="/ppt/ink/ink9227.xml" ContentType="application/inkml+xml"/>
  <Override PartName="/ppt/ink/ink9228.xml" ContentType="application/inkml+xml"/>
  <Override PartName="/ppt/ink/ink9229.xml" ContentType="application/inkml+xml"/>
  <Override PartName="/ppt/ink/ink9230.xml" ContentType="application/inkml+xml"/>
  <Override PartName="/ppt/ink/ink9231.xml" ContentType="application/inkml+xml"/>
  <Override PartName="/ppt/ink/ink9232.xml" ContentType="application/inkml+xml"/>
  <Override PartName="/ppt/ink/ink9233.xml" ContentType="application/inkml+xml"/>
  <Override PartName="/ppt/ink/ink9234.xml" ContentType="application/inkml+xml"/>
  <Override PartName="/ppt/ink/ink9235.xml" ContentType="application/inkml+xml"/>
  <Override PartName="/ppt/ink/ink9236.xml" ContentType="application/inkml+xml"/>
  <Override PartName="/ppt/ink/ink9237.xml" ContentType="application/inkml+xml"/>
  <Override PartName="/ppt/ink/ink9238.xml" ContentType="application/inkml+xml"/>
  <Override PartName="/ppt/ink/ink9239.xml" ContentType="application/inkml+xml"/>
  <Override PartName="/ppt/ink/ink9240.xml" ContentType="application/inkml+xml"/>
  <Override PartName="/ppt/ink/ink9241.xml" ContentType="application/inkml+xml"/>
  <Override PartName="/ppt/ink/ink9242.xml" ContentType="application/inkml+xml"/>
  <Override PartName="/ppt/ink/ink9243.xml" ContentType="application/inkml+xml"/>
  <Override PartName="/ppt/ink/ink9244.xml" ContentType="application/inkml+xml"/>
  <Override PartName="/ppt/ink/ink9245.xml" ContentType="application/inkml+xml"/>
  <Override PartName="/ppt/ink/ink9246.xml" ContentType="application/inkml+xml"/>
  <Override PartName="/ppt/ink/ink9247.xml" ContentType="application/inkml+xml"/>
  <Override PartName="/ppt/ink/ink9248.xml" ContentType="application/inkml+xml"/>
  <Override PartName="/ppt/ink/ink9249.xml" ContentType="application/inkml+xml"/>
  <Override PartName="/ppt/ink/ink9250.xml" ContentType="application/inkml+xml"/>
  <Override PartName="/ppt/ink/ink9251.xml" ContentType="application/inkml+xml"/>
  <Override PartName="/ppt/ink/ink9252.xml" ContentType="application/inkml+xml"/>
  <Override PartName="/ppt/ink/ink9253.xml" ContentType="application/inkml+xml"/>
  <Override PartName="/ppt/ink/ink9254.xml" ContentType="application/inkml+xml"/>
  <Override PartName="/ppt/ink/ink9255.xml" ContentType="application/inkml+xml"/>
  <Override PartName="/ppt/ink/ink9256.xml" ContentType="application/inkml+xml"/>
  <Override PartName="/ppt/ink/ink9257.xml" ContentType="application/inkml+xml"/>
  <Override PartName="/ppt/ink/ink9258.xml" ContentType="application/inkml+xml"/>
  <Override PartName="/ppt/ink/ink9259.xml" ContentType="application/inkml+xml"/>
  <Override PartName="/ppt/ink/ink9260.xml" ContentType="application/inkml+xml"/>
  <Override PartName="/ppt/ink/ink9261.xml" ContentType="application/inkml+xml"/>
  <Override PartName="/ppt/ink/ink9262.xml" ContentType="application/inkml+xml"/>
  <Override PartName="/ppt/ink/ink9263.xml" ContentType="application/inkml+xml"/>
  <Override PartName="/ppt/ink/ink9264.xml" ContentType="application/inkml+xml"/>
  <Override PartName="/ppt/ink/ink9265.xml" ContentType="application/inkml+xml"/>
  <Override PartName="/ppt/ink/ink9266.xml" ContentType="application/inkml+xml"/>
  <Override PartName="/ppt/ink/ink9267.xml" ContentType="application/inkml+xml"/>
  <Override PartName="/ppt/ink/ink9268.xml" ContentType="application/inkml+xml"/>
  <Override PartName="/ppt/ink/ink9269.xml" ContentType="application/inkml+xml"/>
  <Override PartName="/ppt/ink/ink9270.xml" ContentType="application/inkml+xml"/>
  <Override PartName="/ppt/ink/ink9271.xml" ContentType="application/inkml+xml"/>
  <Override PartName="/ppt/ink/ink9272.xml" ContentType="application/inkml+xml"/>
  <Override PartName="/ppt/ink/ink9273.xml" ContentType="application/inkml+xml"/>
  <Override PartName="/ppt/ink/ink9274.xml" ContentType="application/inkml+xml"/>
  <Override PartName="/ppt/ink/ink9275.xml" ContentType="application/inkml+xml"/>
  <Override PartName="/ppt/ink/ink9276.xml" ContentType="application/inkml+xml"/>
  <Override PartName="/ppt/ink/ink9277.xml" ContentType="application/inkml+xml"/>
  <Override PartName="/ppt/ink/ink9278.xml" ContentType="application/inkml+xml"/>
  <Override PartName="/ppt/ink/ink9279.xml" ContentType="application/inkml+xml"/>
  <Override PartName="/ppt/ink/ink9280.xml" ContentType="application/inkml+xml"/>
  <Override PartName="/ppt/ink/ink9281.xml" ContentType="application/inkml+xml"/>
  <Override PartName="/ppt/ink/ink9282.xml" ContentType="application/inkml+xml"/>
  <Override PartName="/ppt/ink/ink9283.xml" ContentType="application/inkml+xml"/>
  <Override PartName="/ppt/ink/ink9284.xml" ContentType="application/inkml+xml"/>
  <Override PartName="/ppt/ink/ink9285.xml" ContentType="application/inkml+xml"/>
  <Override PartName="/ppt/ink/ink9286.xml" ContentType="application/inkml+xml"/>
  <Override PartName="/ppt/ink/ink9287.xml" ContentType="application/inkml+xml"/>
  <Override PartName="/ppt/ink/ink9288.xml" ContentType="application/inkml+xml"/>
  <Override PartName="/ppt/ink/ink9289.xml" ContentType="application/inkml+xml"/>
  <Override PartName="/ppt/ink/ink9290.xml" ContentType="application/inkml+xml"/>
  <Override PartName="/ppt/ink/ink9291.xml" ContentType="application/inkml+xml"/>
  <Override PartName="/ppt/ink/ink9292.xml" ContentType="application/inkml+xml"/>
  <Override PartName="/ppt/ink/ink9293.xml" ContentType="application/inkml+xml"/>
  <Override PartName="/ppt/ink/ink9294.xml" ContentType="application/inkml+xml"/>
  <Override PartName="/ppt/ink/ink9295.xml" ContentType="application/inkml+xml"/>
  <Override PartName="/ppt/ink/ink9296.xml" ContentType="application/inkml+xml"/>
  <Override PartName="/ppt/ink/ink9297.xml" ContentType="application/inkml+xml"/>
  <Override PartName="/ppt/ink/ink9298.xml" ContentType="application/inkml+xml"/>
  <Override PartName="/ppt/ink/ink9299.xml" ContentType="application/inkml+xml"/>
  <Override PartName="/ppt/ink/ink9300.xml" ContentType="application/inkml+xml"/>
  <Override PartName="/ppt/ink/ink9301.xml" ContentType="application/inkml+xml"/>
  <Override PartName="/ppt/ink/ink9302.xml" ContentType="application/inkml+xml"/>
  <Override PartName="/ppt/ink/ink9303.xml" ContentType="application/inkml+xml"/>
  <Override PartName="/ppt/ink/ink9304.xml" ContentType="application/inkml+xml"/>
  <Override PartName="/ppt/ink/ink9305.xml" ContentType="application/inkml+xml"/>
  <Override PartName="/ppt/ink/ink9306.xml" ContentType="application/inkml+xml"/>
  <Override PartName="/ppt/ink/ink9307.xml" ContentType="application/inkml+xml"/>
  <Override PartName="/ppt/ink/ink9308.xml" ContentType="application/inkml+xml"/>
  <Override PartName="/ppt/ink/ink9309.xml" ContentType="application/inkml+xml"/>
  <Override PartName="/ppt/ink/ink9310.xml" ContentType="application/inkml+xml"/>
  <Override PartName="/ppt/ink/ink9311.xml" ContentType="application/inkml+xml"/>
  <Override PartName="/ppt/ink/ink9312.xml" ContentType="application/inkml+xml"/>
  <Override PartName="/ppt/ink/ink9313.xml" ContentType="application/inkml+xml"/>
  <Override PartName="/ppt/ink/ink9314.xml" ContentType="application/inkml+xml"/>
  <Override PartName="/ppt/ink/ink9315.xml" ContentType="application/inkml+xml"/>
  <Override PartName="/ppt/ink/ink9316.xml" ContentType="application/inkml+xml"/>
  <Override PartName="/ppt/ink/ink9317.xml" ContentType="application/inkml+xml"/>
  <Override PartName="/ppt/ink/ink9318.xml" ContentType="application/inkml+xml"/>
  <Override PartName="/ppt/ink/ink9319.xml" ContentType="application/inkml+xml"/>
  <Override PartName="/ppt/ink/ink9320.xml" ContentType="application/inkml+xml"/>
  <Override PartName="/ppt/ink/ink9321.xml" ContentType="application/inkml+xml"/>
  <Override PartName="/ppt/ink/ink9322.xml" ContentType="application/inkml+xml"/>
  <Override PartName="/ppt/ink/ink9323.xml" ContentType="application/inkml+xml"/>
  <Override PartName="/ppt/ink/ink9324.xml" ContentType="application/inkml+xml"/>
  <Override PartName="/ppt/ink/ink9325.xml" ContentType="application/inkml+xml"/>
  <Override PartName="/ppt/ink/ink9326.xml" ContentType="application/inkml+xml"/>
  <Override PartName="/ppt/ink/ink9327.xml" ContentType="application/inkml+xml"/>
  <Override PartName="/ppt/ink/ink9328.xml" ContentType="application/inkml+xml"/>
  <Override PartName="/ppt/ink/ink9329.xml" ContentType="application/inkml+xml"/>
  <Override PartName="/ppt/ink/ink9330.xml" ContentType="application/inkml+xml"/>
  <Override PartName="/ppt/ink/ink9331.xml" ContentType="application/inkml+xml"/>
  <Override PartName="/ppt/ink/ink9332.xml" ContentType="application/inkml+xml"/>
  <Override PartName="/ppt/ink/ink9333.xml" ContentType="application/inkml+xml"/>
  <Override PartName="/ppt/ink/ink9334.xml" ContentType="application/inkml+xml"/>
  <Override PartName="/ppt/ink/ink9335.xml" ContentType="application/inkml+xml"/>
  <Override PartName="/ppt/ink/ink9336.xml" ContentType="application/inkml+xml"/>
  <Override PartName="/ppt/ink/ink9337.xml" ContentType="application/inkml+xml"/>
  <Override PartName="/ppt/ink/ink9338.xml" ContentType="application/inkml+xml"/>
  <Override PartName="/ppt/ink/ink9339.xml" ContentType="application/inkml+xml"/>
  <Override PartName="/ppt/ink/ink9340.xml" ContentType="application/inkml+xml"/>
  <Override PartName="/ppt/ink/ink9341.xml" ContentType="application/inkml+xml"/>
  <Override PartName="/ppt/ink/ink9342.xml" ContentType="application/inkml+xml"/>
  <Override PartName="/ppt/ink/ink9343.xml" ContentType="application/inkml+xml"/>
  <Override PartName="/ppt/ink/ink9344.xml" ContentType="application/inkml+xml"/>
  <Override PartName="/ppt/ink/ink9345.xml" ContentType="application/inkml+xml"/>
  <Override PartName="/ppt/ink/ink9346.xml" ContentType="application/inkml+xml"/>
  <Override PartName="/ppt/ink/ink9347.xml" ContentType="application/inkml+xml"/>
  <Override PartName="/ppt/ink/ink9348.xml" ContentType="application/inkml+xml"/>
  <Override PartName="/ppt/ink/ink9349.xml" ContentType="application/inkml+xml"/>
  <Override PartName="/ppt/ink/ink9350.xml" ContentType="application/inkml+xml"/>
  <Override PartName="/ppt/ink/ink9351.xml" ContentType="application/inkml+xml"/>
  <Override PartName="/ppt/ink/ink9352.xml" ContentType="application/inkml+xml"/>
  <Override PartName="/ppt/ink/ink9353.xml" ContentType="application/inkml+xml"/>
  <Override PartName="/ppt/ink/ink9354.xml" ContentType="application/inkml+xml"/>
  <Override PartName="/ppt/ink/ink9355.xml" ContentType="application/inkml+xml"/>
  <Override PartName="/ppt/ink/ink9356.xml" ContentType="application/inkml+xml"/>
  <Override PartName="/ppt/ink/ink9357.xml" ContentType="application/inkml+xml"/>
  <Override PartName="/ppt/ink/ink9358.xml" ContentType="application/inkml+xml"/>
  <Override PartName="/ppt/ink/ink9359.xml" ContentType="application/inkml+xml"/>
  <Override PartName="/ppt/ink/ink9360.xml" ContentType="application/inkml+xml"/>
  <Override PartName="/ppt/ink/ink9361.xml" ContentType="application/inkml+xml"/>
  <Override PartName="/ppt/ink/ink9362.xml" ContentType="application/inkml+xml"/>
  <Override PartName="/ppt/ink/ink9363.xml" ContentType="application/inkml+xml"/>
  <Override PartName="/ppt/ink/ink9364.xml" ContentType="application/inkml+xml"/>
  <Override PartName="/ppt/ink/ink9365.xml" ContentType="application/inkml+xml"/>
  <Override PartName="/ppt/ink/ink9366.xml" ContentType="application/inkml+xml"/>
  <Override PartName="/ppt/ink/ink9367.xml" ContentType="application/inkml+xml"/>
  <Override PartName="/ppt/ink/ink9368.xml" ContentType="application/inkml+xml"/>
  <Override PartName="/ppt/ink/ink9369.xml" ContentType="application/inkml+xml"/>
  <Override PartName="/ppt/ink/ink9370.xml" ContentType="application/inkml+xml"/>
  <Override PartName="/ppt/ink/ink9371.xml" ContentType="application/inkml+xml"/>
  <Override PartName="/ppt/ink/ink9372.xml" ContentType="application/inkml+xml"/>
  <Override PartName="/ppt/ink/ink9373.xml" ContentType="application/inkml+xml"/>
  <Override PartName="/ppt/ink/ink9374.xml" ContentType="application/inkml+xml"/>
  <Override PartName="/ppt/ink/ink9375.xml" ContentType="application/inkml+xml"/>
  <Override PartName="/ppt/ink/ink9376.xml" ContentType="application/inkml+xml"/>
  <Override PartName="/ppt/ink/ink9377.xml" ContentType="application/inkml+xml"/>
  <Override PartName="/ppt/ink/ink9378.xml" ContentType="application/inkml+xml"/>
  <Override PartName="/ppt/ink/ink9379.xml" ContentType="application/inkml+xml"/>
  <Override PartName="/ppt/ink/ink9380.xml" ContentType="application/inkml+xml"/>
  <Override PartName="/ppt/ink/ink9381.xml" ContentType="application/inkml+xml"/>
  <Override PartName="/ppt/ink/ink9382.xml" ContentType="application/inkml+xml"/>
  <Override PartName="/ppt/ink/ink9383.xml" ContentType="application/inkml+xml"/>
  <Override PartName="/ppt/ink/ink9384.xml" ContentType="application/inkml+xml"/>
  <Override PartName="/ppt/ink/ink9385.xml" ContentType="application/inkml+xml"/>
  <Override PartName="/ppt/ink/ink9386.xml" ContentType="application/inkml+xml"/>
  <Override PartName="/ppt/ink/ink9387.xml" ContentType="application/inkml+xml"/>
  <Override PartName="/ppt/ink/ink9388.xml" ContentType="application/inkml+xml"/>
  <Override PartName="/ppt/ink/ink9389.xml" ContentType="application/inkml+xml"/>
  <Override PartName="/ppt/ink/ink9390.xml" ContentType="application/inkml+xml"/>
  <Override PartName="/ppt/ink/ink9391.xml" ContentType="application/inkml+xml"/>
  <Override PartName="/ppt/ink/ink9392.xml" ContentType="application/inkml+xml"/>
  <Override PartName="/ppt/ink/ink9393.xml" ContentType="application/inkml+xml"/>
  <Override PartName="/ppt/ink/ink9394.xml" ContentType="application/inkml+xml"/>
  <Override PartName="/ppt/ink/ink9395.xml" ContentType="application/inkml+xml"/>
  <Override PartName="/ppt/ink/ink9396.xml" ContentType="application/inkml+xml"/>
  <Override PartName="/ppt/ink/ink9397.xml" ContentType="application/inkml+xml"/>
  <Override PartName="/ppt/ink/ink9398.xml" ContentType="application/inkml+xml"/>
  <Override PartName="/ppt/ink/ink9399.xml" ContentType="application/inkml+xml"/>
  <Override PartName="/ppt/ink/ink9400.xml" ContentType="application/inkml+xml"/>
  <Override PartName="/ppt/ink/ink9401.xml" ContentType="application/inkml+xml"/>
  <Override PartName="/ppt/ink/ink9402.xml" ContentType="application/inkml+xml"/>
  <Override PartName="/ppt/ink/ink9403.xml" ContentType="application/inkml+xml"/>
  <Override PartName="/ppt/ink/ink9404.xml" ContentType="application/inkml+xml"/>
  <Override PartName="/ppt/ink/ink9405.xml" ContentType="application/inkml+xml"/>
  <Override PartName="/ppt/ink/ink9406.xml" ContentType="application/inkml+xml"/>
  <Override PartName="/ppt/ink/ink9407.xml" ContentType="application/inkml+xml"/>
  <Override PartName="/ppt/ink/ink9408.xml" ContentType="application/inkml+xml"/>
  <Override PartName="/ppt/ink/ink9409.xml" ContentType="application/inkml+xml"/>
  <Override PartName="/ppt/ink/ink9410.xml" ContentType="application/inkml+xml"/>
  <Override PartName="/ppt/ink/ink9411.xml" ContentType="application/inkml+xml"/>
  <Override PartName="/ppt/ink/ink9412.xml" ContentType="application/inkml+xml"/>
  <Override PartName="/ppt/ink/ink9413.xml" ContentType="application/inkml+xml"/>
  <Override PartName="/ppt/ink/ink9414.xml" ContentType="application/inkml+xml"/>
  <Override PartName="/ppt/ink/ink9415.xml" ContentType="application/inkml+xml"/>
  <Override PartName="/ppt/ink/ink9416.xml" ContentType="application/inkml+xml"/>
  <Override PartName="/ppt/ink/ink9417.xml" ContentType="application/inkml+xml"/>
  <Override PartName="/ppt/ink/ink9418.xml" ContentType="application/inkml+xml"/>
  <Override PartName="/ppt/ink/ink9419.xml" ContentType="application/inkml+xml"/>
  <Override PartName="/ppt/ink/ink9420.xml" ContentType="application/inkml+xml"/>
  <Override PartName="/ppt/ink/ink9421.xml" ContentType="application/inkml+xml"/>
  <Override PartName="/ppt/ink/ink9422.xml" ContentType="application/inkml+xml"/>
  <Override PartName="/ppt/ink/ink9423.xml" ContentType="application/inkml+xml"/>
  <Override PartName="/ppt/ink/ink9424.xml" ContentType="application/inkml+xml"/>
  <Override PartName="/ppt/ink/ink9425.xml" ContentType="application/inkml+xml"/>
  <Override PartName="/ppt/ink/ink9426.xml" ContentType="application/inkml+xml"/>
  <Override PartName="/ppt/ink/ink9427.xml" ContentType="application/inkml+xml"/>
  <Override PartName="/ppt/ink/ink9428.xml" ContentType="application/inkml+xml"/>
  <Override PartName="/ppt/ink/ink9429.xml" ContentType="application/inkml+xml"/>
  <Override PartName="/ppt/ink/ink9430.xml" ContentType="application/inkml+xml"/>
  <Override PartName="/ppt/ink/ink9431.xml" ContentType="application/inkml+xml"/>
  <Override PartName="/ppt/ink/ink9432.xml" ContentType="application/inkml+xml"/>
  <Override PartName="/ppt/ink/ink9433.xml" ContentType="application/inkml+xml"/>
  <Override PartName="/ppt/ink/ink9434.xml" ContentType="application/inkml+xml"/>
  <Override PartName="/ppt/ink/ink9435.xml" ContentType="application/inkml+xml"/>
  <Override PartName="/ppt/ink/ink9436.xml" ContentType="application/inkml+xml"/>
  <Override PartName="/ppt/ink/ink9437.xml" ContentType="application/inkml+xml"/>
  <Override PartName="/ppt/ink/ink9438.xml" ContentType="application/inkml+xml"/>
  <Override PartName="/ppt/ink/ink9439.xml" ContentType="application/inkml+xml"/>
  <Override PartName="/ppt/ink/ink9440.xml" ContentType="application/inkml+xml"/>
  <Override PartName="/ppt/ink/ink9441.xml" ContentType="application/inkml+xml"/>
  <Override PartName="/ppt/ink/ink9442.xml" ContentType="application/inkml+xml"/>
  <Override PartName="/ppt/ink/ink9443.xml" ContentType="application/inkml+xml"/>
  <Override PartName="/ppt/ink/ink9444.xml" ContentType="application/inkml+xml"/>
  <Override PartName="/ppt/ink/ink9445.xml" ContentType="application/inkml+xml"/>
  <Override PartName="/ppt/ink/ink9446.xml" ContentType="application/inkml+xml"/>
  <Override PartName="/ppt/ink/ink9447.xml" ContentType="application/inkml+xml"/>
  <Override PartName="/ppt/ink/ink9448.xml" ContentType="application/inkml+xml"/>
  <Override PartName="/ppt/ink/ink9449.xml" ContentType="application/inkml+xml"/>
  <Override PartName="/ppt/ink/ink9450.xml" ContentType="application/inkml+xml"/>
  <Override PartName="/ppt/ink/ink9451.xml" ContentType="application/inkml+xml"/>
  <Override PartName="/ppt/ink/ink9452.xml" ContentType="application/inkml+xml"/>
  <Override PartName="/ppt/ink/ink9453.xml" ContentType="application/inkml+xml"/>
  <Override PartName="/ppt/ink/ink9454.xml" ContentType="application/inkml+xml"/>
  <Override PartName="/ppt/ink/ink9455.xml" ContentType="application/inkml+xml"/>
  <Override PartName="/ppt/ink/ink9456.xml" ContentType="application/inkml+xml"/>
  <Override PartName="/ppt/ink/ink9457.xml" ContentType="application/inkml+xml"/>
  <Override PartName="/ppt/ink/ink9458.xml" ContentType="application/inkml+xml"/>
  <Override PartName="/ppt/ink/ink9459.xml" ContentType="application/inkml+xml"/>
  <Override PartName="/ppt/ink/ink9460.xml" ContentType="application/inkml+xml"/>
  <Override PartName="/ppt/ink/ink9461.xml" ContentType="application/inkml+xml"/>
  <Override PartName="/ppt/ink/ink9462.xml" ContentType="application/inkml+xml"/>
  <Override PartName="/ppt/ink/ink9463.xml" ContentType="application/inkml+xml"/>
  <Override PartName="/ppt/ink/ink9464.xml" ContentType="application/inkml+xml"/>
  <Override PartName="/ppt/ink/ink9465.xml" ContentType="application/inkml+xml"/>
  <Override PartName="/ppt/ink/ink9466.xml" ContentType="application/inkml+xml"/>
  <Override PartName="/ppt/ink/ink9467.xml" ContentType="application/inkml+xml"/>
  <Override PartName="/ppt/ink/ink9468.xml" ContentType="application/inkml+xml"/>
  <Override PartName="/ppt/ink/ink9469.xml" ContentType="application/inkml+xml"/>
  <Override PartName="/ppt/ink/ink9470.xml" ContentType="application/inkml+xml"/>
  <Override PartName="/ppt/ink/ink9471.xml" ContentType="application/inkml+xml"/>
  <Override PartName="/ppt/ink/ink9472.xml" ContentType="application/inkml+xml"/>
  <Override PartName="/ppt/ink/ink9473.xml" ContentType="application/inkml+xml"/>
  <Override PartName="/ppt/ink/ink9474.xml" ContentType="application/inkml+xml"/>
  <Override PartName="/ppt/ink/ink9475.xml" ContentType="application/inkml+xml"/>
  <Override PartName="/ppt/ink/ink9476.xml" ContentType="application/inkml+xml"/>
  <Override PartName="/ppt/ink/ink9477.xml" ContentType="application/inkml+xml"/>
  <Override PartName="/ppt/ink/ink9478.xml" ContentType="application/inkml+xml"/>
  <Override PartName="/ppt/ink/ink9479.xml" ContentType="application/inkml+xml"/>
  <Override PartName="/ppt/ink/ink9480.xml" ContentType="application/inkml+xml"/>
  <Override PartName="/ppt/ink/ink9481.xml" ContentType="application/inkml+xml"/>
  <Override PartName="/ppt/ink/ink9482.xml" ContentType="application/inkml+xml"/>
  <Override PartName="/ppt/ink/ink9483.xml" ContentType="application/inkml+xml"/>
  <Override PartName="/ppt/ink/ink9484.xml" ContentType="application/inkml+xml"/>
  <Override PartName="/ppt/ink/ink9485.xml" ContentType="application/inkml+xml"/>
  <Override PartName="/ppt/ink/ink9486.xml" ContentType="application/inkml+xml"/>
  <Override PartName="/ppt/ink/ink9487.xml" ContentType="application/inkml+xml"/>
  <Override PartName="/ppt/ink/ink9488.xml" ContentType="application/inkml+xml"/>
  <Override PartName="/ppt/ink/ink9489.xml" ContentType="application/inkml+xml"/>
  <Override PartName="/ppt/ink/ink9490.xml" ContentType="application/inkml+xml"/>
  <Override PartName="/ppt/ink/ink9491.xml" ContentType="application/inkml+xml"/>
  <Override PartName="/ppt/ink/ink9492.xml" ContentType="application/inkml+xml"/>
  <Override PartName="/ppt/ink/ink9493.xml" ContentType="application/inkml+xml"/>
  <Override PartName="/ppt/ink/ink9494.xml" ContentType="application/inkml+xml"/>
  <Override PartName="/ppt/ink/ink9495.xml" ContentType="application/inkml+xml"/>
  <Override PartName="/ppt/ink/ink9496.xml" ContentType="application/inkml+xml"/>
  <Override PartName="/ppt/ink/ink9497.xml" ContentType="application/inkml+xml"/>
  <Override PartName="/ppt/ink/ink9498.xml" ContentType="application/inkml+xml"/>
  <Override PartName="/ppt/ink/ink9499.xml" ContentType="application/inkml+xml"/>
  <Override PartName="/ppt/ink/ink9500.xml" ContentType="application/inkml+xml"/>
  <Override PartName="/ppt/ink/ink9501.xml" ContentType="application/inkml+xml"/>
  <Override PartName="/ppt/ink/ink9502.xml" ContentType="application/inkml+xml"/>
  <Override PartName="/ppt/ink/ink9503.xml" ContentType="application/inkml+xml"/>
  <Override PartName="/ppt/ink/ink9504.xml" ContentType="application/inkml+xml"/>
  <Override PartName="/ppt/ink/ink9505.xml" ContentType="application/inkml+xml"/>
  <Override PartName="/ppt/ink/ink9506.xml" ContentType="application/inkml+xml"/>
  <Override PartName="/ppt/ink/ink9507.xml" ContentType="application/inkml+xml"/>
  <Override PartName="/ppt/ink/ink9508.xml" ContentType="application/inkml+xml"/>
  <Override PartName="/ppt/ink/ink9509.xml" ContentType="application/inkml+xml"/>
  <Override PartName="/ppt/ink/ink9510.xml" ContentType="application/inkml+xml"/>
  <Override PartName="/ppt/ink/ink9511.xml" ContentType="application/inkml+xml"/>
  <Override PartName="/ppt/ink/ink9512.xml" ContentType="application/inkml+xml"/>
  <Override PartName="/ppt/ink/ink9513.xml" ContentType="application/inkml+xml"/>
  <Override PartName="/ppt/ink/ink9514.xml" ContentType="application/inkml+xml"/>
  <Override PartName="/ppt/ink/ink9515.xml" ContentType="application/inkml+xml"/>
  <Override PartName="/ppt/ink/ink9516.xml" ContentType="application/inkml+xml"/>
  <Override PartName="/ppt/ink/ink9517.xml" ContentType="application/inkml+xml"/>
  <Override PartName="/ppt/ink/ink9518.xml" ContentType="application/inkml+xml"/>
  <Override PartName="/ppt/ink/ink9519.xml" ContentType="application/inkml+xml"/>
  <Override PartName="/ppt/ink/ink9520.xml" ContentType="application/inkml+xml"/>
  <Override PartName="/ppt/ink/ink9521.xml" ContentType="application/inkml+xml"/>
  <Override PartName="/ppt/ink/ink9522.xml" ContentType="application/inkml+xml"/>
  <Override PartName="/ppt/ink/ink9523.xml" ContentType="application/inkml+xml"/>
  <Override PartName="/ppt/ink/ink9524.xml" ContentType="application/inkml+xml"/>
  <Override PartName="/ppt/ink/ink9525.xml" ContentType="application/inkml+xml"/>
  <Override PartName="/ppt/ink/ink9526.xml" ContentType="application/inkml+xml"/>
  <Override PartName="/ppt/ink/ink9527.xml" ContentType="application/inkml+xml"/>
  <Override PartName="/ppt/ink/ink9528.xml" ContentType="application/inkml+xml"/>
  <Override PartName="/ppt/ink/ink9529.xml" ContentType="application/inkml+xml"/>
  <Override PartName="/ppt/ink/ink9530.xml" ContentType="application/inkml+xml"/>
  <Override PartName="/ppt/ink/ink9531.xml" ContentType="application/inkml+xml"/>
  <Override PartName="/ppt/ink/ink9532.xml" ContentType="application/inkml+xml"/>
  <Override PartName="/ppt/ink/ink9533.xml" ContentType="application/inkml+xml"/>
  <Override PartName="/ppt/ink/ink9534.xml" ContentType="application/inkml+xml"/>
  <Override PartName="/ppt/ink/ink9535.xml" ContentType="application/inkml+xml"/>
  <Override PartName="/ppt/ink/ink9536.xml" ContentType="application/inkml+xml"/>
  <Override PartName="/ppt/ink/ink9537.xml" ContentType="application/inkml+xml"/>
  <Override PartName="/ppt/ink/ink9538.xml" ContentType="application/inkml+xml"/>
  <Override PartName="/ppt/ink/ink9539.xml" ContentType="application/inkml+xml"/>
  <Override PartName="/ppt/ink/ink9540.xml" ContentType="application/inkml+xml"/>
  <Override PartName="/ppt/ink/ink9541.xml" ContentType="application/inkml+xml"/>
  <Override PartName="/ppt/ink/ink9542.xml" ContentType="application/inkml+xml"/>
  <Override PartName="/ppt/ink/ink9543.xml" ContentType="application/inkml+xml"/>
  <Override PartName="/ppt/ink/ink9544.xml" ContentType="application/inkml+xml"/>
  <Override PartName="/ppt/ink/ink9545.xml" ContentType="application/inkml+xml"/>
  <Override PartName="/ppt/ink/ink9546.xml" ContentType="application/inkml+xml"/>
  <Override PartName="/ppt/ink/ink9547.xml" ContentType="application/inkml+xml"/>
  <Override PartName="/ppt/ink/ink9548.xml" ContentType="application/inkml+xml"/>
  <Override PartName="/ppt/ink/ink9549.xml" ContentType="application/inkml+xml"/>
  <Override PartName="/ppt/ink/ink9550.xml" ContentType="application/inkml+xml"/>
  <Override PartName="/ppt/ink/ink9551.xml" ContentType="application/inkml+xml"/>
  <Override PartName="/ppt/ink/ink9552.xml" ContentType="application/inkml+xml"/>
  <Override PartName="/ppt/ink/ink9553.xml" ContentType="application/inkml+xml"/>
  <Override PartName="/ppt/ink/ink9554.xml" ContentType="application/inkml+xml"/>
  <Override PartName="/ppt/ink/ink9555.xml" ContentType="application/inkml+xml"/>
  <Override PartName="/ppt/ink/ink9556.xml" ContentType="application/inkml+xml"/>
  <Override PartName="/ppt/ink/ink9557.xml" ContentType="application/inkml+xml"/>
  <Override PartName="/ppt/ink/ink9558.xml" ContentType="application/inkml+xml"/>
  <Override PartName="/ppt/ink/ink9559.xml" ContentType="application/inkml+xml"/>
  <Override PartName="/ppt/ink/ink9560.xml" ContentType="application/inkml+xml"/>
  <Override PartName="/ppt/ink/ink9561.xml" ContentType="application/inkml+xml"/>
  <Override PartName="/ppt/ink/ink9562.xml" ContentType="application/inkml+xml"/>
  <Override PartName="/ppt/ink/ink9563.xml" ContentType="application/inkml+xml"/>
  <Override PartName="/ppt/ink/ink9564.xml" ContentType="application/inkml+xml"/>
  <Override PartName="/ppt/ink/ink9565.xml" ContentType="application/inkml+xml"/>
  <Override PartName="/ppt/ink/ink9566.xml" ContentType="application/inkml+xml"/>
  <Override PartName="/ppt/ink/ink9567.xml" ContentType="application/inkml+xml"/>
  <Override PartName="/ppt/ink/ink9568.xml" ContentType="application/inkml+xml"/>
  <Override PartName="/ppt/ink/ink9569.xml" ContentType="application/inkml+xml"/>
  <Override PartName="/ppt/ink/ink9570.xml" ContentType="application/inkml+xml"/>
  <Override PartName="/ppt/ink/ink9571.xml" ContentType="application/inkml+xml"/>
  <Override PartName="/ppt/ink/ink9572.xml" ContentType="application/inkml+xml"/>
  <Override PartName="/ppt/ink/ink9573.xml" ContentType="application/inkml+xml"/>
  <Override PartName="/ppt/ink/ink9574.xml" ContentType="application/inkml+xml"/>
  <Override PartName="/ppt/ink/ink9575.xml" ContentType="application/inkml+xml"/>
  <Override PartName="/ppt/ink/ink9576.xml" ContentType="application/inkml+xml"/>
  <Override PartName="/ppt/ink/ink9577.xml" ContentType="application/inkml+xml"/>
  <Override PartName="/ppt/ink/ink9578.xml" ContentType="application/inkml+xml"/>
  <Override PartName="/ppt/ink/ink9579.xml" ContentType="application/inkml+xml"/>
  <Override PartName="/ppt/ink/ink9580.xml" ContentType="application/inkml+xml"/>
  <Override PartName="/ppt/ink/ink9581.xml" ContentType="application/inkml+xml"/>
  <Override PartName="/ppt/ink/ink9582.xml" ContentType="application/inkml+xml"/>
  <Override PartName="/ppt/ink/ink9583.xml" ContentType="application/inkml+xml"/>
  <Override PartName="/ppt/ink/ink9584.xml" ContentType="application/inkml+xml"/>
  <Override PartName="/ppt/ink/ink9585.xml" ContentType="application/inkml+xml"/>
  <Override PartName="/ppt/ink/ink9586.xml" ContentType="application/inkml+xml"/>
  <Override PartName="/ppt/ink/ink9587.xml" ContentType="application/inkml+xml"/>
  <Override PartName="/ppt/ink/ink9588.xml" ContentType="application/inkml+xml"/>
  <Override PartName="/ppt/ink/ink9589.xml" ContentType="application/inkml+xml"/>
  <Override PartName="/ppt/ink/ink9590.xml" ContentType="application/inkml+xml"/>
  <Override PartName="/ppt/ink/ink9591.xml" ContentType="application/inkml+xml"/>
  <Override PartName="/ppt/ink/ink9592.xml" ContentType="application/inkml+xml"/>
  <Override PartName="/ppt/ink/ink9593.xml" ContentType="application/inkml+xml"/>
  <Override PartName="/ppt/ink/ink9594.xml" ContentType="application/inkml+xml"/>
  <Override PartName="/ppt/ink/ink9595.xml" ContentType="application/inkml+xml"/>
  <Override PartName="/ppt/ink/ink9596.xml" ContentType="application/inkml+xml"/>
  <Override PartName="/ppt/ink/ink9597.xml" ContentType="application/inkml+xml"/>
  <Override PartName="/ppt/ink/ink9598.xml" ContentType="application/inkml+xml"/>
  <Override PartName="/ppt/ink/ink9599.xml" ContentType="application/inkml+xml"/>
  <Override PartName="/ppt/ink/ink9600.xml" ContentType="application/inkml+xml"/>
  <Override PartName="/ppt/ink/ink9601.xml" ContentType="application/inkml+xml"/>
  <Override PartName="/ppt/ink/ink9602.xml" ContentType="application/inkml+xml"/>
  <Override PartName="/ppt/ink/ink9603.xml" ContentType="application/inkml+xml"/>
  <Override PartName="/ppt/ink/ink9604.xml" ContentType="application/inkml+xml"/>
  <Override PartName="/ppt/ink/ink9605.xml" ContentType="application/inkml+xml"/>
  <Override PartName="/ppt/ink/ink9606.xml" ContentType="application/inkml+xml"/>
  <Override PartName="/ppt/ink/ink9607.xml" ContentType="application/inkml+xml"/>
  <Override PartName="/ppt/ink/ink9608.xml" ContentType="application/inkml+xml"/>
  <Override PartName="/ppt/ink/ink9609.xml" ContentType="application/inkml+xml"/>
  <Override PartName="/ppt/ink/ink9610.xml" ContentType="application/inkml+xml"/>
  <Override PartName="/ppt/ink/ink9611.xml" ContentType="application/inkml+xml"/>
  <Override PartName="/ppt/ink/ink9612.xml" ContentType="application/inkml+xml"/>
  <Override PartName="/ppt/ink/ink9613.xml" ContentType="application/inkml+xml"/>
  <Override PartName="/ppt/ink/ink9614.xml" ContentType="application/inkml+xml"/>
  <Override PartName="/ppt/ink/ink9615.xml" ContentType="application/inkml+xml"/>
  <Override PartName="/ppt/ink/ink9616.xml" ContentType="application/inkml+xml"/>
  <Override PartName="/ppt/ink/ink9617.xml" ContentType="application/inkml+xml"/>
  <Override PartName="/ppt/ink/ink9618.xml" ContentType="application/inkml+xml"/>
  <Override PartName="/ppt/ink/ink9619.xml" ContentType="application/inkml+xml"/>
  <Override PartName="/ppt/ink/ink9620.xml" ContentType="application/inkml+xml"/>
  <Override PartName="/ppt/ink/ink9621.xml" ContentType="application/inkml+xml"/>
  <Override PartName="/ppt/ink/ink9622.xml" ContentType="application/inkml+xml"/>
  <Override PartName="/ppt/ink/ink9623.xml" ContentType="application/inkml+xml"/>
  <Override PartName="/ppt/ink/ink9624.xml" ContentType="application/inkml+xml"/>
  <Override PartName="/ppt/ink/ink9625.xml" ContentType="application/inkml+xml"/>
  <Override PartName="/ppt/ink/ink9626.xml" ContentType="application/inkml+xml"/>
  <Override PartName="/ppt/ink/ink9627.xml" ContentType="application/inkml+xml"/>
  <Override PartName="/ppt/ink/ink9628.xml" ContentType="application/inkml+xml"/>
  <Override PartName="/ppt/ink/ink9629.xml" ContentType="application/inkml+xml"/>
  <Override PartName="/ppt/ink/ink9630.xml" ContentType="application/inkml+xml"/>
  <Override PartName="/ppt/ink/ink9631.xml" ContentType="application/inkml+xml"/>
  <Override PartName="/ppt/ink/ink9632.xml" ContentType="application/inkml+xml"/>
  <Override PartName="/ppt/ink/ink9633.xml" ContentType="application/inkml+xml"/>
  <Override PartName="/ppt/ink/ink9634.xml" ContentType="application/inkml+xml"/>
  <Override PartName="/ppt/ink/ink9635.xml" ContentType="application/inkml+xml"/>
  <Override PartName="/ppt/ink/ink9636.xml" ContentType="application/inkml+xml"/>
  <Override PartName="/ppt/ink/ink9637.xml" ContentType="application/inkml+xml"/>
  <Override PartName="/ppt/ink/ink9638.xml" ContentType="application/inkml+xml"/>
  <Override PartName="/ppt/ink/ink9639.xml" ContentType="application/inkml+xml"/>
  <Override PartName="/ppt/ink/ink9640.xml" ContentType="application/inkml+xml"/>
  <Override PartName="/ppt/ink/ink9641.xml" ContentType="application/inkml+xml"/>
  <Override PartName="/ppt/ink/ink9642.xml" ContentType="application/inkml+xml"/>
  <Override PartName="/ppt/ink/ink9643.xml" ContentType="application/inkml+xml"/>
  <Override PartName="/ppt/ink/ink9644.xml" ContentType="application/inkml+xml"/>
  <Override PartName="/ppt/ink/ink9645.xml" ContentType="application/inkml+xml"/>
  <Override PartName="/ppt/ink/ink9646.xml" ContentType="application/inkml+xml"/>
  <Override PartName="/ppt/ink/ink9647.xml" ContentType="application/inkml+xml"/>
  <Override PartName="/ppt/ink/ink9648.xml" ContentType="application/inkml+xml"/>
  <Override PartName="/ppt/ink/ink9649.xml" ContentType="application/inkml+xml"/>
  <Override PartName="/ppt/ink/ink9650.xml" ContentType="application/inkml+xml"/>
  <Override PartName="/ppt/ink/ink9651.xml" ContentType="application/inkml+xml"/>
  <Override PartName="/ppt/ink/ink9652.xml" ContentType="application/inkml+xml"/>
  <Override PartName="/ppt/ink/ink9653.xml" ContentType="application/inkml+xml"/>
  <Override PartName="/ppt/ink/ink9654.xml" ContentType="application/inkml+xml"/>
  <Override PartName="/ppt/ink/ink9655.xml" ContentType="application/inkml+xml"/>
  <Override PartName="/ppt/ink/ink9656.xml" ContentType="application/inkml+xml"/>
  <Override PartName="/ppt/ink/ink9657.xml" ContentType="application/inkml+xml"/>
  <Override PartName="/ppt/ink/ink9658.xml" ContentType="application/inkml+xml"/>
  <Override PartName="/ppt/ink/ink9659.xml" ContentType="application/inkml+xml"/>
  <Override PartName="/ppt/ink/ink9660.xml" ContentType="application/inkml+xml"/>
  <Override PartName="/ppt/ink/ink9661.xml" ContentType="application/inkml+xml"/>
  <Override PartName="/ppt/ink/ink9662.xml" ContentType="application/inkml+xml"/>
  <Override PartName="/ppt/ink/ink9663.xml" ContentType="application/inkml+xml"/>
  <Override PartName="/ppt/ink/ink9664.xml" ContentType="application/inkml+xml"/>
  <Override PartName="/ppt/ink/ink9665.xml" ContentType="application/inkml+xml"/>
  <Override PartName="/ppt/ink/ink9666.xml" ContentType="application/inkml+xml"/>
  <Override PartName="/ppt/ink/ink9667.xml" ContentType="application/inkml+xml"/>
  <Override PartName="/ppt/ink/ink9668.xml" ContentType="application/inkml+xml"/>
  <Override PartName="/ppt/ink/ink9669.xml" ContentType="application/inkml+xml"/>
  <Override PartName="/ppt/ink/ink9670.xml" ContentType="application/inkml+xml"/>
  <Override PartName="/ppt/ink/ink9671.xml" ContentType="application/inkml+xml"/>
  <Override PartName="/ppt/ink/ink9672.xml" ContentType="application/inkml+xml"/>
  <Override PartName="/ppt/ink/ink9673.xml" ContentType="application/inkml+xml"/>
  <Override PartName="/ppt/ink/ink9674.xml" ContentType="application/inkml+xml"/>
  <Override PartName="/ppt/ink/ink9675.xml" ContentType="application/inkml+xml"/>
  <Override PartName="/ppt/ink/ink9676.xml" ContentType="application/inkml+xml"/>
  <Override PartName="/ppt/ink/ink9677.xml" ContentType="application/inkml+xml"/>
  <Override PartName="/ppt/ink/ink9678.xml" ContentType="application/inkml+xml"/>
  <Override PartName="/ppt/ink/ink9679.xml" ContentType="application/inkml+xml"/>
  <Override PartName="/ppt/ink/ink9680.xml" ContentType="application/inkml+xml"/>
  <Override PartName="/ppt/ink/ink9681.xml" ContentType="application/inkml+xml"/>
  <Override PartName="/ppt/ink/ink9682.xml" ContentType="application/inkml+xml"/>
  <Override PartName="/ppt/ink/ink9683.xml" ContentType="application/inkml+xml"/>
  <Override PartName="/ppt/ink/ink9684.xml" ContentType="application/inkml+xml"/>
  <Override PartName="/ppt/ink/ink9685.xml" ContentType="application/inkml+xml"/>
  <Override PartName="/ppt/ink/ink9686.xml" ContentType="application/inkml+xml"/>
  <Override PartName="/ppt/ink/ink9687.xml" ContentType="application/inkml+xml"/>
  <Override PartName="/ppt/ink/ink9688.xml" ContentType="application/inkml+xml"/>
  <Override PartName="/ppt/ink/ink9689.xml" ContentType="application/inkml+xml"/>
  <Override PartName="/ppt/ink/ink9690.xml" ContentType="application/inkml+xml"/>
  <Override PartName="/ppt/ink/ink9691.xml" ContentType="application/inkml+xml"/>
  <Override PartName="/ppt/ink/ink9692.xml" ContentType="application/inkml+xml"/>
  <Override PartName="/ppt/ink/ink9693.xml" ContentType="application/inkml+xml"/>
  <Override PartName="/ppt/ink/ink9694.xml" ContentType="application/inkml+xml"/>
  <Override PartName="/ppt/ink/ink9695.xml" ContentType="application/inkml+xml"/>
  <Override PartName="/ppt/ink/ink9696.xml" ContentType="application/inkml+xml"/>
  <Override PartName="/ppt/ink/ink9697.xml" ContentType="application/inkml+xml"/>
  <Override PartName="/ppt/ink/ink9698.xml" ContentType="application/inkml+xml"/>
  <Override PartName="/ppt/ink/ink9699.xml" ContentType="application/inkml+xml"/>
  <Override PartName="/ppt/ink/ink9700.xml" ContentType="application/inkml+xml"/>
  <Override PartName="/ppt/ink/ink9701.xml" ContentType="application/inkml+xml"/>
  <Override PartName="/ppt/ink/ink9702.xml" ContentType="application/inkml+xml"/>
  <Override PartName="/ppt/ink/ink9703.xml" ContentType="application/inkml+xml"/>
  <Override PartName="/ppt/ink/ink9704.xml" ContentType="application/inkml+xml"/>
  <Override PartName="/ppt/ink/ink9705.xml" ContentType="application/inkml+xml"/>
  <Override PartName="/ppt/ink/ink9706.xml" ContentType="application/inkml+xml"/>
  <Override PartName="/ppt/ink/ink9707.xml" ContentType="application/inkml+xml"/>
  <Override PartName="/ppt/ink/ink9708.xml" ContentType="application/inkml+xml"/>
  <Override PartName="/ppt/ink/ink9709.xml" ContentType="application/inkml+xml"/>
  <Override PartName="/ppt/ink/ink9710.xml" ContentType="application/inkml+xml"/>
  <Override PartName="/ppt/ink/ink9711.xml" ContentType="application/inkml+xml"/>
  <Override PartName="/ppt/ink/ink9712.xml" ContentType="application/inkml+xml"/>
  <Override PartName="/ppt/ink/ink9713.xml" ContentType="application/inkml+xml"/>
  <Override PartName="/ppt/ink/ink9714.xml" ContentType="application/inkml+xml"/>
  <Override PartName="/ppt/ink/ink9715.xml" ContentType="application/inkml+xml"/>
  <Override PartName="/ppt/ink/ink9716.xml" ContentType="application/inkml+xml"/>
  <Override PartName="/ppt/ink/ink9717.xml" ContentType="application/inkml+xml"/>
  <Override PartName="/ppt/ink/ink9718.xml" ContentType="application/inkml+xml"/>
  <Override PartName="/ppt/ink/ink9719.xml" ContentType="application/inkml+xml"/>
  <Override PartName="/ppt/ink/ink9720.xml" ContentType="application/inkml+xml"/>
  <Override PartName="/ppt/ink/ink9721.xml" ContentType="application/inkml+xml"/>
  <Override PartName="/ppt/ink/ink9722.xml" ContentType="application/inkml+xml"/>
  <Override PartName="/ppt/ink/ink9723.xml" ContentType="application/inkml+xml"/>
  <Override PartName="/ppt/ink/ink9724.xml" ContentType="application/inkml+xml"/>
  <Override PartName="/ppt/ink/ink9725.xml" ContentType="application/inkml+xml"/>
  <Override PartName="/ppt/ink/ink9726.xml" ContentType="application/inkml+xml"/>
  <Override PartName="/ppt/ink/ink9727.xml" ContentType="application/inkml+xml"/>
  <Override PartName="/ppt/ink/ink9728.xml" ContentType="application/inkml+xml"/>
  <Override PartName="/ppt/ink/ink9729.xml" ContentType="application/inkml+xml"/>
  <Override PartName="/ppt/ink/ink9730.xml" ContentType="application/inkml+xml"/>
  <Override PartName="/ppt/ink/ink9731.xml" ContentType="application/inkml+xml"/>
  <Override PartName="/ppt/ink/ink9732.xml" ContentType="application/inkml+xml"/>
  <Override PartName="/ppt/ink/ink9733.xml" ContentType="application/inkml+xml"/>
  <Override PartName="/ppt/ink/ink9734.xml" ContentType="application/inkml+xml"/>
  <Override PartName="/ppt/ink/ink9735.xml" ContentType="application/inkml+xml"/>
  <Override PartName="/ppt/ink/ink9736.xml" ContentType="application/inkml+xml"/>
  <Override PartName="/ppt/ink/ink9737.xml" ContentType="application/inkml+xml"/>
  <Override PartName="/ppt/ink/ink9738.xml" ContentType="application/inkml+xml"/>
  <Override PartName="/ppt/ink/ink9739.xml" ContentType="application/inkml+xml"/>
  <Override PartName="/ppt/ink/ink9740.xml" ContentType="application/inkml+xml"/>
  <Override PartName="/ppt/ink/ink9741.xml" ContentType="application/inkml+xml"/>
  <Override PartName="/ppt/ink/ink9742.xml" ContentType="application/inkml+xml"/>
  <Override PartName="/ppt/ink/ink9743.xml" ContentType="application/inkml+xml"/>
  <Override PartName="/ppt/ink/ink9744.xml" ContentType="application/inkml+xml"/>
  <Override PartName="/ppt/ink/ink9745.xml" ContentType="application/inkml+xml"/>
  <Override PartName="/ppt/ink/ink9746.xml" ContentType="application/inkml+xml"/>
  <Override PartName="/ppt/ink/ink9747.xml" ContentType="application/inkml+xml"/>
  <Override PartName="/ppt/ink/ink9748.xml" ContentType="application/inkml+xml"/>
  <Override PartName="/ppt/ink/ink9749.xml" ContentType="application/inkml+xml"/>
  <Override PartName="/ppt/ink/ink9750.xml" ContentType="application/inkml+xml"/>
  <Override PartName="/ppt/ink/ink9751.xml" ContentType="application/inkml+xml"/>
  <Override PartName="/ppt/ink/ink9752.xml" ContentType="application/inkml+xml"/>
  <Override PartName="/ppt/ink/ink9753.xml" ContentType="application/inkml+xml"/>
  <Override PartName="/ppt/ink/ink9754.xml" ContentType="application/inkml+xml"/>
  <Override PartName="/ppt/ink/ink9755.xml" ContentType="application/inkml+xml"/>
  <Override PartName="/ppt/ink/ink9756.xml" ContentType="application/inkml+xml"/>
  <Override PartName="/ppt/ink/ink9757.xml" ContentType="application/inkml+xml"/>
  <Override PartName="/ppt/ink/ink9758.xml" ContentType="application/inkml+xml"/>
  <Override PartName="/ppt/ink/ink9759.xml" ContentType="application/inkml+xml"/>
  <Override PartName="/ppt/ink/ink9760.xml" ContentType="application/inkml+xml"/>
  <Override PartName="/ppt/ink/ink9761.xml" ContentType="application/inkml+xml"/>
  <Override PartName="/ppt/ink/ink9762.xml" ContentType="application/inkml+xml"/>
  <Override PartName="/ppt/ink/ink9763.xml" ContentType="application/inkml+xml"/>
  <Override PartName="/ppt/ink/ink9764.xml" ContentType="application/inkml+xml"/>
  <Override PartName="/ppt/ink/ink9765.xml" ContentType="application/inkml+xml"/>
  <Override PartName="/ppt/ink/ink9766.xml" ContentType="application/inkml+xml"/>
  <Override PartName="/ppt/ink/ink9767.xml" ContentType="application/inkml+xml"/>
  <Override PartName="/ppt/ink/ink9768.xml" ContentType="application/inkml+xml"/>
  <Override PartName="/ppt/ink/ink9769.xml" ContentType="application/inkml+xml"/>
  <Override PartName="/ppt/ink/ink9770.xml" ContentType="application/inkml+xml"/>
  <Override PartName="/ppt/ink/ink9771.xml" ContentType="application/inkml+xml"/>
  <Override PartName="/ppt/ink/ink9772.xml" ContentType="application/inkml+xml"/>
  <Override PartName="/ppt/ink/ink9773.xml" ContentType="application/inkml+xml"/>
  <Override PartName="/ppt/ink/ink9774.xml" ContentType="application/inkml+xml"/>
  <Override PartName="/ppt/ink/ink9775.xml" ContentType="application/inkml+xml"/>
  <Override PartName="/ppt/ink/ink9776.xml" ContentType="application/inkml+xml"/>
  <Override PartName="/ppt/ink/ink9777.xml" ContentType="application/inkml+xml"/>
  <Override PartName="/ppt/ink/ink9778.xml" ContentType="application/inkml+xml"/>
  <Override PartName="/ppt/ink/ink9779.xml" ContentType="application/inkml+xml"/>
  <Override PartName="/ppt/ink/ink9780.xml" ContentType="application/inkml+xml"/>
  <Override PartName="/ppt/ink/ink9781.xml" ContentType="application/inkml+xml"/>
  <Override PartName="/ppt/ink/ink9782.xml" ContentType="application/inkml+xml"/>
  <Override PartName="/ppt/ink/ink9783.xml" ContentType="application/inkml+xml"/>
  <Override PartName="/ppt/ink/ink9784.xml" ContentType="application/inkml+xml"/>
  <Override PartName="/ppt/ink/ink9785.xml" ContentType="application/inkml+xml"/>
  <Override PartName="/ppt/ink/ink9786.xml" ContentType="application/inkml+xml"/>
  <Override PartName="/ppt/ink/ink9787.xml" ContentType="application/inkml+xml"/>
  <Override PartName="/ppt/ink/ink9788.xml" ContentType="application/inkml+xml"/>
  <Override PartName="/ppt/ink/ink9789.xml" ContentType="application/inkml+xml"/>
  <Override PartName="/ppt/ink/ink9790.xml" ContentType="application/inkml+xml"/>
  <Override PartName="/ppt/ink/ink9791.xml" ContentType="application/inkml+xml"/>
  <Override PartName="/ppt/ink/ink9792.xml" ContentType="application/inkml+xml"/>
  <Override PartName="/ppt/ink/ink9793.xml" ContentType="application/inkml+xml"/>
  <Override PartName="/ppt/ink/ink9794.xml" ContentType="application/inkml+xml"/>
  <Override PartName="/ppt/ink/ink9795.xml" ContentType="application/inkml+xml"/>
  <Override PartName="/ppt/ink/ink9796.xml" ContentType="application/inkml+xml"/>
  <Override PartName="/ppt/ink/ink9797.xml" ContentType="application/inkml+xml"/>
  <Override PartName="/ppt/ink/ink9798.xml" ContentType="application/inkml+xml"/>
  <Override PartName="/ppt/ink/ink9799.xml" ContentType="application/inkml+xml"/>
  <Override PartName="/ppt/ink/ink9800.xml" ContentType="application/inkml+xml"/>
  <Override PartName="/ppt/ink/ink9801.xml" ContentType="application/inkml+xml"/>
  <Override PartName="/ppt/ink/ink9802.xml" ContentType="application/inkml+xml"/>
  <Override PartName="/ppt/ink/ink9803.xml" ContentType="application/inkml+xml"/>
  <Override PartName="/ppt/ink/ink9804.xml" ContentType="application/inkml+xml"/>
  <Override PartName="/ppt/ink/ink9805.xml" ContentType="application/inkml+xml"/>
  <Override PartName="/ppt/ink/ink9806.xml" ContentType="application/inkml+xml"/>
  <Override PartName="/ppt/ink/ink9807.xml" ContentType="application/inkml+xml"/>
  <Override PartName="/ppt/ink/ink9808.xml" ContentType="application/inkml+xml"/>
  <Override PartName="/ppt/ink/ink9809.xml" ContentType="application/inkml+xml"/>
  <Override PartName="/ppt/ink/ink9810.xml" ContentType="application/inkml+xml"/>
  <Override PartName="/ppt/ink/ink9811.xml" ContentType="application/inkml+xml"/>
  <Override PartName="/ppt/ink/ink9812.xml" ContentType="application/inkml+xml"/>
  <Override PartName="/ppt/ink/ink9813.xml" ContentType="application/inkml+xml"/>
  <Override PartName="/ppt/ink/ink9814.xml" ContentType="application/inkml+xml"/>
  <Override PartName="/ppt/ink/ink9815.xml" ContentType="application/inkml+xml"/>
  <Override PartName="/ppt/ink/ink9816.xml" ContentType="application/inkml+xml"/>
  <Override PartName="/ppt/ink/ink9817.xml" ContentType="application/inkml+xml"/>
  <Override PartName="/ppt/ink/ink9818.xml" ContentType="application/inkml+xml"/>
  <Override PartName="/ppt/ink/ink9819.xml" ContentType="application/inkml+xml"/>
  <Override PartName="/ppt/ink/ink9820.xml" ContentType="application/inkml+xml"/>
  <Override PartName="/ppt/ink/ink9821.xml" ContentType="application/inkml+xml"/>
  <Override PartName="/ppt/ink/ink9822.xml" ContentType="application/inkml+xml"/>
  <Override PartName="/ppt/ink/ink9823.xml" ContentType="application/inkml+xml"/>
  <Override PartName="/ppt/ink/ink9824.xml" ContentType="application/inkml+xml"/>
  <Override PartName="/ppt/ink/ink9825.xml" ContentType="application/inkml+xml"/>
  <Override PartName="/ppt/ink/ink9826.xml" ContentType="application/inkml+xml"/>
  <Override PartName="/ppt/ink/ink9827.xml" ContentType="application/inkml+xml"/>
  <Override PartName="/ppt/ink/ink9828.xml" ContentType="application/inkml+xml"/>
  <Override PartName="/ppt/ink/ink9829.xml" ContentType="application/inkml+xml"/>
  <Override PartName="/ppt/ink/ink9830.xml" ContentType="application/inkml+xml"/>
  <Override PartName="/ppt/ink/ink9831.xml" ContentType="application/inkml+xml"/>
  <Override PartName="/ppt/ink/ink9832.xml" ContentType="application/inkml+xml"/>
  <Override PartName="/ppt/ink/ink9833.xml" ContentType="application/inkml+xml"/>
  <Override PartName="/ppt/ink/ink9834.xml" ContentType="application/inkml+xml"/>
  <Override PartName="/ppt/ink/ink9835.xml" ContentType="application/inkml+xml"/>
  <Override PartName="/ppt/ink/ink9836.xml" ContentType="application/inkml+xml"/>
  <Override PartName="/ppt/ink/ink9837.xml" ContentType="application/inkml+xml"/>
  <Override PartName="/ppt/ink/ink9838.xml" ContentType="application/inkml+xml"/>
  <Override PartName="/ppt/ink/ink9839.xml" ContentType="application/inkml+xml"/>
  <Override PartName="/ppt/ink/ink9840.xml" ContentType="application/inkml+xml"/>
  <Override PartName="/ppt/ink/ink9841.xml" ContentType="application/inkml+xml"/>
  <Override PartName="/ppt/ink/ink9842.xml" ContentType="application/inkml+xml"/>
  <Override PartName="/ppt/ink/ink9843.xml" ContentType="application/inkml+xml"/>
  <Override PartName="/ppt/ink/ink9844.xml" ContentType="application/inkml+xml"/>
  <Override PartName="/ppt/ink/ink9845.xml" ContentType="application/inkml+xml"/>
  <Override PartName="/ppt/ink/ink9846.xml" ContentType="application/inkml+xml"/>
  <Override PartName="/ppt/ink/ink9847.xml" ContentType="application/inkml+xml"/>
  <Override PartName="/ppt/ink/ink9848.xml" ContentType="application/inkml+xml"/>
  <Override PartName="/ppt/ink/ink9849.xml" ContentType="application/inkml+xml"/>
  <Override PartName="/ppt/ink/ink9850.xml" ContentType="application/inkml+xml"/>
  <Override PartName="/ppt/ink/ink9851.xml" ContentType="application/inkml+xml"/>
  <Override PartName="/ppt/ink/ink9852.xml" ContentType="application/inkml+xml"/>
  <Override PartName="/ppt/ink/ink9853.xml" ContentType="application/inkml+xml"/>
  <Override PartName="/ppt/ink/ink9854.xml" ContentType="application/inkml+xml"/>
  <Override PartName="/ppt/ink/ink9855.xml" ContentType="application/inkml+xml"/>
  <Override PartName="/ppt/ink/ink9856.xml" ContentType="application/inkml+xml"/>
  <Override PartName="/ppt/ink/ink9857.xml" ContentType="application/inkml+xml"/>
  <Override PartName="/ppt/ink/ink9858.xml" ContentType="application/inkml+xml"/>
  <Override PartName="/ppt/ink/ink9859.xml" ContentType="application/inkml+xml"/>
  <Override PartName="/ppt/ink/ink9860.xml" ContentType="application/inkml+xml"/>
  <Override PartName="/ppt/ink/ink9861.xml" ContentType="application/inkml+xml"/>
  <Override PartName="/ppt/ink/ink9862.xml" ContentType="application/inkml+xml"/>
  <Override PartName="/ppt/ink/ink9863.xml" ContentType="application/inkml+xml"/>
  <Override PartName="/ppt/ink/ink9864.xml" ContentType="application/inkml+xml"/>
  <Override PartName="/ppt/ink/ink9865.xml" ContentType="application/inkml+xml"/>
  <Override PartName="/ppt/ink/ink9866.xml" ContentType="application/inkml+xml"/>
  <Override PartName="/ppt/ink/ink9867.xml" ContentType="application/inkml+xml"/>
  <Override PartName="/ppt/ink/ink9868.xml" ContentType="application/inkml+xml"/>
  <Override PartName="/ppt/ink/ink9869.xml" ContentType="application/inkml+xml"/>
  <Override PartName="/ppt/ink/ink9870.xml" ContentType="application/inkml+xml"/>
  <Override PartName="/ppt/ink/ink9871.xml" ContentType="application/inkml+xml"/>
  <Override PartName="/ppt/ink/ink9872.xml" ContentType="application/inkml+xml"/>
  <Override PartName="/ppt/ink/ink9873.xml" ContentType="application/inkml+xml"/>
  <Override PartName="/ppt/ink/ink9874.xml" ContentType="application/inkml+xml"/>
  <Override PartName="/ppt/ink/ink9875.xml" ContentType="application/inkml+xml"/>
  <Override PartName="/ppt/ink/ink9876.xml" ContentType="application/inkml+xml"/>
  <Override PartName="/ppt/ink/ink9877.xml" ContentType="application/inkml+xml"/>
  <Override PartName="/ppt/ink/ink9878.xml" ContentType="application/inkml+xml"/>
  <Override PartName="/ppt/ink/ink9879.xml" ContentType="application/inkml+xml"/>
  <Override PartName="/ppt/ink/ink9880.xml" ContentType="application/inkml+xml"/>
  <Override PartName="/ppt/ink/ink9881.xml" ContentType="application/inkml+xml"/>
  <Override PartName="/ppt/ink/ink9882.xml" ContentType="application/inkml+xml"/>
  <Override PartName="/ppt/ink/ink9883.xml" ContentType="application/inkml+xml"/>
  <Override PartName="/ppt/ink/ink9884.xml" ContentType="application/inkml+xml"/>
  <Override PartName="/ppt/ink/ink9885.xml" ContentType="application/inkml+xml"/>
  <Override PartName="/ppt/ink/ink9886.xml" ContentType="application/inkml+xml"/>
  <Override PartName="/ppt/ink/ink9887.xml" ContentType="application/inkml+xml"/>
  <Override PartName="/ppt/ink/ink9888.xml" ContentType="application/inkml+xml"/>
  <Override PartName="/ppt/ink/ink9889.xml" ContentType="application/inkml+xml"/>
  <Override PartName="/ppt/ink/ink9890.xml" ContentType="application/inkml+xml"/>
  <Override PartName="/ppt/ink/ink9891.xml" ContentType="application/inkml+xml"/>
  <Override PartName="/ppt/ink/ink9892.xml" ContentType="application/inkml+xml"/>
  <Override PartName="/ppt/ink/ink9893.xml" ContentType="application/inkml+xml"/>
  <Override PartName="/ppt/ink/ink9894.xml" ContentType="application/inkml+xml"/>
  <Override PartName="/ppt/ink/ink9895.xml" ContentType="application/inkml+xml"/>
  <Override PartName="/ppt/ink/ink9896.xml" ContentType="application/inkml+xml"/>
  <Override PartName="/ppt/ink/ink9897.xml" ContentType="application/inkml+xml"/>
  <Override PartName="/ppt/ink/ink9898.xml" ContentType="application/inkml+xml"/>
  <Override PartName="/ppt/ink/ink9899.xml" ContentType="application/inkml+xml"/>
  <Override PartName="/ppt/ink/ink9900.xml" ContentType="application/inkml+xml"/>
  <Override PartName="/ppt/ink/ink9901.xml" ContentType="application/inkml+xml"/>
  <Override PartName="/ppt/ink/ink9902.xml" ContentType="application/inkml+xml"/>
  <Override PartName="/ppt/ink/ink9903.xml" ContentType="application/inkml+xml"/>
  <Override PartName="/ppt/ink/ink9904.xml" ContentType="application/inkml+xml"/>
  <Override PartName="/ppt/ink/ink9905.xml" ContentType="application/inkml+xml"/>
  <Override PartName="/ppt/ink/ink9906.xml" ContentType="application/inkml+xml"/>
  <Override PartName="/ppt/ink/ink9907.xml" ContentType="application/inkml+xml"/>
  <Override PartName="/ppt/ink/ink9908.xml" ContentType="application/inkml+xml"/>
  <Override PartName="/ppt/ink/ink9909.xml" ContentType="application/inkml+xml"/>
  <Override PartName="/ppt/ink/ink9910.xml" ContentType="application/inkml+xml"/>
  <Override PartName="/ppt/ink/ink9911.xml" ContentType="application/inkml+xml"/>
  <Override PartName="/ppt/ink/ink9912.xml" ContentType="application/inkml+xml"/>
  <Override PartName="/ppt/ink/ink9913.xml" ContentType="application/inkml+xml"/>
  <Override PartName="/ppt/ink/ink9914.xml" ContentType="application/inkml+xml"/>
  <Override PartName="/ppt/ink/ink9915.xml" ContentType="application/inkml+xml"/>
  <Override PartName="/ppt/ink/ink9916.xml" ContentType="application/inkml+xml"/>
  <Override PartName="/ppt/ink/ink9917.xml" ContentType="application/inkml+xml"/>
  <Override PartName="/ppt/ink/ink9918.xml" ContentType="application/inkml+xml"/>
  <Override PartName="/ppt/ink/ink9919.xml" ContentType="application/inkml+xml"/>
  <Override PartName="/ppt/ink/ink9920.xml" ContentType="application/inkml+xml"/>
  <Override PartName="/ppt/ink/ink9921.xml" ContentType="application/inkml+xml"/>
  <Override PartName="/ppt/ink/ink9922.xml" ContentType="application/inkml+xml"/>
  <Override PartName="/ppt/ink/ink9923.xml" ContentType="application/inkml+xml"/>
  <Override PartName="/ppt/ink/ink9924.xml" ContentType="application/inkml+xml"/>
  <Override PartName="/ppt/ink/ink9925.xml" ContentType="application/inkml+xml"/>
  <Override PartName="/ppt/ink/ink9926.xml" ContentType="application/inkml+xml"/>
  <Override PartName="/ppt/ink/ink9927.xml" ContentType="application/inkml+xml"/>
  <Override PartName="/ppt/ink/ink9928.xml" ContentType="application/inkml+xml"/>
  <Override PartName="/ppt/ink/ink9929.xml" ContentType="application/inkml+xml"/>
  <Override PartName="/ppt/ink/ink9930.xml" ContentType="application/inkml+xml"/>
  <Override PartName="/ppt/ink/ink9931.xml" ContentType="application/inkml+xml"/>
  <Override PartName="/ppt/ink/ink9932.xml" ContentType="application/inkml+xml"/>
  <Override PartName="/ppt/ink/ink9933.xml" ContentType="application/inkml+xml"/>
  <Override PartName="/ppt/ink/ink9934.xml" ContentType="application/inkml+xml"/>
  <Override PartName="/ppt/ink/ink9935.xml" ContentType="application/inkml+xml"/>
  <Override PartName="/ppt/ink/ink9936.xml" ContentType="application/inkml+xml"/>
  <Override PartName="/ppt/ink/ink9937.xml" ContentType="application/inkml+xml"/>
  <Override PartName="/ppt/ink/ink9938.xml" ContentType="application/inkml+xml"/>
  <Override PartName="/ppt/ink/ink9939.xml" ContentType="application/inkml+xml"/>
  <Override PartName="/ppt/ink/ink9940.xml" ContentType="application/inkml+xml"/>
  <Override PartName="/ppt/ink/ink9941.xml" ContentType="application/inkml+xml"/>
  <Override PartName="/ppt/ink/ink9942.xml" ContentType="application/inkml+xml"/>
  <Override PartName="/ppt/ink/ink9943.xml" ContentType="application/inkml+xml"/>
  <Override PartName="/ppt/ink/ink9944.xml" ContentType="application/inkml+xml"/>
  <Override PartName="/ppt/ink/ink9945.xml" ContentType="application/inkml+xml"/>
  <Override PartName="/ppt/ink/ink9946.xml" ContentType="application/inkml+xml"/>
  <Override PartName="/ppt/ink/ink9947.xml" ContentType="application/inkml+xml"/>
  <Override PartName="/ppt/ink/ink9948.xml" ContentType="application/inkml+xml"/>
  <Override PartName="/ppt/ink/ink9949.xml" ContentType="application/inkml+xml"/>
  <Override PartName="/ppt/ink/ink9950.xml" ContentType="application/inkml+xml"/>
  <Override PartName="/ppt/ink/ink9951.xml" ContentType="application/inkml+xml"/>
  <Override PartName="/ppt/ink/ink9952.xml" ContentType="application/inkml+xml"/>
  <Override PartName="/ppt/ink/ink9953.xml" ContentType="application/inkml+xml"/>
  <Override PartName="/ppt/ink/ink9954.xml" ContentType="application/inkml+xml"/>
  <Override PartName="/ppt/ink/ink9955.xml" ContentType="application/inkml+xml"/>
  <Override PartName="/ppt/ink/ink9956.xml" ContentType="application/inkml+xml"/>
  <Override PartName="/ppt/ink/ink9957.xml" ContentType="application/inkml+xml"/>
  <Override PartName="/ppt/ink/ink9958.xml" ContentType="application/inkml+xml"/>
  <Override PartName="/ppt/ink/ink9959.xml" ContentType="application/inkml+xml"/>
  <Override PartName="/ppt/ink/ink9960.xml" ContentType="application/inkml+xml"/>
  <Override PartName="/ppt/ink/ink9961.xml" ContentType="application/inkml+xml"/>
  <Override PartName="/ppt/ink/ink9962.xml" ContentType="application/inkml+xml"/>
  <Override PartName="/ppt/ink/ink9963.xml" ContentType="application/inkml+xml"/>
  <Override PartName="/ppt/ink/ink9964.xml" ContentType="application/inkml+xml"/>
  <Override PartName="/ppt/ink/ink9965.xml" ContentType="application/inkml+xml"/>
  <Override PartName="/ppt/ink/ink9966.xml" ContentType="application/inkml+xml"/>
  <Override PartName="/ppt/ink/ink9967.xml" ContentType="application/inkml+xml"/>
  <Override PartName="/ppt/ink/ink9968.xml" ContentType="application/inkml+xml"/>
  <Override PartName="/ppt/ink/ink9969.xml" ContentType="application/inkml+xml"/>
  <Override PartName="/ppt/ink/ink9970.xml" ContentType="application/inkml+xml"/>
  <Override PartName="/ppt/ink/ink9971.xml" ContentType="application/inkml+xml"/>
  <Override PartName="/ppt/ink/ink9972.xml" ContentType="application/inkml+xml"/>
  <Override PartName="/ppt/ink/ink9973.xml" ContentType="application/inkml+xml"/>
  <Override PartName="/ppt/ink/ink9974.xml" ContentType="application/inkml+xml"/>
  <Override PartName="/ppt/ink/ink9975.xml" ContentType="application/inkml+xml"/>
  <Override PartName="/ppt/ink/ink9976.xml" ContentType="application/inkml+xml"/>
  <Override PartName="/ppt/ink/ink9977.xml" ContentType="application/inkml+xml"/>
  <Override PartName="/ppt/ink/ink9978.xml" ContentType="application/inkml+xml"/>
  <Override PartName="/ppt/ink/ink9979.xml" ContentType="application/inkml+xml"/>
  <Override PartName="/ppt/ink/ink9980.xml" ContentType="application/inkml+xml"/>
  <Override PartName="/ppt/ink/ink9981.xml" ContentType="application/inkml+xml"/>
  <Override PartName="/ppt/ink/ink9982.xml" ContentType="application/inkml+xml"/>
  <Override PartName="/ppt/ink/ink9983.xml" ContentType="application/inkml+xml"/>
  <Override PartName="/ppt/ink/ink9984.xml" ContentType="application/inkml+xml"/>
  <Override PartName="/ppt/ink/ink9985.xml" ContentType="application/inkml+xml"/>
  <Override PartName="/ppt/ink/ink9986.xml" ContentType="application/inkml+xml"/>
  <Override PartName="/ppt/ink/ink9987.xml" ContentType="application/inkml+xml"/>
  <Override PartName="/ppt/ink/ink9988.xml" ContentType="application/inkml+xml"/>
  <Override PartName="/ppt/ink/ink9989.xml" ContentType="application/inkml+xml"/>
  <Override PartName="/ppt/ink/ink9990.xml" ContentType="application/inkml+xml"/>
  <Override PartName="/ppt/ink/ink9991.xml" ContentType="application/inkml+xml"/>
  <Override PartName="/ppt/ink/ink9992.xml" ContentType="application/inkml+xml"/>
  <Override PartName="/ppt/ink/ink9993.xml" ContentType="application/inkml+xml"/>
  <Override PartName="/ppt/ink/ink9994.xml" ContentType="application/inkml+xml"/>
  <Override PartName="/ppt/ink/ink9995.xml" ContentType="application/inkml+xml"/>
  <Override PartName="/ppt/ink/ink9996.xml" ContentType="application/inkml+xml"/>
  <Override PartName="/ppt/ink/ink9997.xml" ContentType="application/inkml+xml"/>
  <Override PartName="/ppt/ink/ink9998.xml" ContentType="application/inkml+xml"/>
  <Override PartName="/ppt/ink/ink9999.xml" ContentType="application/inkml+xml"/>
  <Override PartName="/ppt/ink/ink10000.xml" ContentType="application/inkml+xml"/>
  <Override PartName="/ppt/ink/ink10001.xml" ContentType="application/inkml+xml"/>
  <Override PartName="/ppt/ink/ink10002.xml" ContentType="application/inkml+xml"/>
  <Override PartName="/ppt/ink/ink10003.xml" ContentType="application/inkml+xml"/>
  <Override PartName="/ppt/ink/ink10004.xml" ContentType="application/inkml+xml"/>
  <Override PartName="/ppt/ink/ink10005.xml" ContentType="application/inkml+xml"/>
  <Override PartName="/ppt/ink/ink10006.xml" ContentType="application/inkml+xml"/>
  <Override PartName="/ppt/ink/ink10007.xml" ContentType="application/inkml+xml"/>
  <Override PartName="/ppt/ink/ink10008.xml" ContentType="application/inkml+xml"/>
  <Override PartName="/ppt/ink/ink10009.xml" ContentType="application/inkml+xml"/>
  <Override PartName="/ppt/ink/ink10010.xml" ContentType="application/inkml+xml"/>
  <Override PartName="/ppt/ink/ink10011.xml" ContentType="application/inkml+xml"/>
  <Override PartName="/ppt/ink/ink10012.xml" ContentType="application/inkml+xml"/>
  <Override PartName="/ppt/ink/ink10013.xml" ContentType="application/inkml+xml"/>
  <Override PartName="/ppt/ink/ink10014.xml" ContentType="application/inkml+xml"/>
  <Override PartName="/ppt/ink/ink10015.xml" ContentType="application/inkml+xml"/>
  <Override PartName="/ppt/ink/ink10016.xml" ContentType="application/inkml+xml"/>
  <Override PartName="/ppt/ink/ink10017.xml" ContentType="application/inkml+xml"/>
  <Override PartName="/ppt/ink/ink10018.xml" ContentType="application/inkml+xml"/>
  <Override PartName="/ppt/ink/ink10019.xml" ContentType="application/inkml+xml"/>
  <Override PartName="/ppt/ink/ink10020.xml" ContentType="application/inkml+xml"/>
  <Override PartName="/ppt/ink/ink10021.xml" ContentType="application/inkml+xml"/>
  <Override PartName="/ppt/ink/ink10022.xml" ContentType="application/inkml+xml"/>
  <Override PartName="/ppt/ink/ink10023.xml" ContentType="application/inkml+xml"/>
  <Override PartName="/ppt/ink/ink10024.xml" ContentType="application/inkml+xml"/>
  <Override PartName="/ppt/ink/ink10025.xml" ContentType="application/inkml+xml"/>
  <Override PartName="/ppt/ink/ink10026.xml" ContentType="application/inkml+xml"/>
  <Override PartName="/ppt/ink/ink10027.xml" ContentType="application/inkml+xml"/>
  <Override PartName="/ppt/ink/ink10028.xml" ContentType="application/inkml+xml"/>
  <Override PartName="/ppt/ink/ink10029.xml" ContentType="application/inkml+xml"/>
  <Override PartName="/ppt/ink/ink10030.xml" ContentType="application/inkml+xml"/>
  <Override PartName="/ppt/ink/ink10031.xml" ContentType="application/inkml+xml"/>
  <Override PartName="/ppt/ink/ink10032.xml" ContentType="application/inkml+xml"/>
  <Override PartName="/ppt/ink/ink10033.xml" ContentType="application/inkml+xml"/>
  <Override PartName="/ppt/ink/ink10034.xml" ContentType="application/inkml+xml"/>
  <Override PartName="/ppt/ink/ink10035.xml" ContentType="application/inkml+xml"/>
  <Override PartName="/ppt/ink/ink10036.xml" ContentType="application/inkml+xml"/>
  <Override PartName="/ppt/ink/ink10037.xml" ContentType="application/inkml+xml"/>
  <Override PartName="/ppt/ink/ink10038.xml" ContentType="application/inkml+xml"/>
  <Override PartName="/ppt/ink/ink10039.xml" ContentType="application/inkml+xml"/>
  <Override PartName="/ppt/ink/ink10040.xml" ContentType="application/inkml+xml"/>
  <Override PartName="/ppt/ink/ink10041.xml" ContentType="application/inkml+xml"/>
  <Override PartName="/ppt/ink/ink10042.xml" ContentType="application/inkml+xml"/>
  <Override PartName="/ppt/ink/ink10043.xml" ContentType="application/inkml+xml"/>
  <Override PartName="/ppt/ink/ink10044.xml" ContentType="application/inkml+xml"/>
  <Override PartName="/ppt/ink/ink10045.xml" ContentType="application/inkml+xml"/>
  <Override PartName="/ppt/ink/ink10046.xml" ContentType="application/inkml+xml"/>
  <Override PartName="/ppt/ink/ink10047.xml" ContentType="application/inkml+xml"/>
  <Override PartName="/ppt/ink/ink10048.xml" ContentType="application/inkml+xml"/>
  <Override PartName="/ppt/ink/ink10049.xml" ContentType="application/inkml+xml"/>
  <Override PartName="/ppt/ink/ink10050.xml" ContentType="application/inkml+xml"/>
  <Override PartName="/ppt/ink/ink10051.xml" ContentType="application/inkml+xml"/>
  <Override PartName="/ppt/ink/ink10052.xml" ContentType="application/inkml+xml"/>
  <Override PartName="/ppt/ink/ink10053.xml" ContentType="application/inkml+xml"/>
  <Override PartName="/ppt/ink/ink10054.xml" ContentType="application/inkml+xml"/>
  <Override PartName="/ppt/ink/ink10055.xml" ContentType="application/inkml+xml"/>
  <Override PartName="/ppt/ink/ink10056.xml" ContentType="application/inkml+xml"/>
  <Override PartName="/ppt/ink/ink10057.xml" ContentType="application/inkml+xml"/>
  <Override PartName="/ppt/ink/ink10058.xml" ContentType="application/inkml+xml"/>
  <Override PartName="/ppt/ink/ink10059.xml" ContentType="application/inkml+xml"/>
  <Override PartName="/ppt/ink/ink10060.xml" ContentType="application/inkml+xml"/>
  <Override PartName="/ppt/ink/ink10061.xml" ContentType="application/inkml+xml"/>
  <Override PartName="/ppt/ink/ink10062.xml" ContentType="application/inkml+xml"/>
  <Override PartName="/ppt/ink/ink10063.xml" ContentType="application/inkml+xml"/>
  <Override PartName="/ppt/ink/ink10064.xml" ContentType="application/inkml+xml"/>
  <Override PartName="/ppt/ink/ink10065.xml" ContentType="application/inkml+xml"/>
  <Override PartName="/ppt/ink/ink10066.xml" ContentType="application/inkml+xml"/>
  <Override PartName="/ppt/ink/ink10067.xml" ContentType="application/inkml+xml"/>
  <Override PartName="/ppt/ink/ink10068.xml" ContentType="application/inkml+xml"/>
  <Override PartName="/ppt/ink/ink10069.xml" ContentType="application/inkml+xml"/>
  <Override PartName="/ppt/ink/ink10070.xml" ContentType="application/inkml+xml"/>
  <Override PartName="/ppt/ink/ink10071.xml" ContentType="application/inkml+xml"/>
  <Override PartName="/ppt/ink/ink10072.xml" ContentType="application/inkml+xml"/>
  <Override PartName="/ppt/ink/ink10073.xml" ContentType="application/inkml+xml"/>
  <Override PartName="/ppt/ink/ink10074.xml" ContentType="application/inkml+xml"/>
  <Override PartName="/ppt/ink/ink10075.xml" ContentType="application/inkml+xml"/>
  <Override PartName="/ppt/ink/ink10076.xml" ContentType="application/inkml+xml"/>
  <Override PartName="/ppt/ink/ink10077.xml" ContentType="application/inkml+xml"/>
  <Override PartName="/ppt/ink/ink10078.xml" ContentType="application/inkml+xml"/>
  <Override PartName="/ppt/ink/ink10079.xml" ContentType="application/inkml+xml"/>
  <Override PartName="/ppt/ink/ink10080.xml" ContentType="application/inkml+xml"/>
  <Override PartName="/ppt/ink/ink10081.xml" ContentType="application/inkml+xml"/>
  <Override PartName="/ppt/ink/ink10082.xml" ContentType="application/inkml+xml"/>
  <Override PartName="/ppt/ink/ink10083.xml" ContentType="application/inkml+xml"/>
  <Override PartName="/ppt/ink/ink10084.xml" ContentType="application/inkml+xml"/>
  <Override PartName="/ppt/ink/ink10085.xml" ContentType="application/inkml+xml"/>
  <Override PartName="/ppt/ink/ink10086.xml" ContentType="application/inkml+xml"/>
  <Override PartName="/ppt/ink/ink10087.xml" ContentType="application/inkml+xml"/>
  <Override PartName="/ppt/ink/ink10088.xml" ContentType="application/inkml+xml"/>
  <Override PartName="/ppt/ink/ink10089.xml" ContentType="application/inkml+xml"/>
  <Override PartName="/ppt/ink/ink10090.xml" ContentType="application/inkml+xml"/>
  <Override PartName="/ppt/ink/ink10091.xml" ContentType="application/inkml+xml"/>
  <Override PartName="/ppt/ink/ink10092.xml" ContentType="application/inkml+xml"/>
  <Override PartName="/ppt/ink/ink10093.xml" ContentType="application/inkml+xml"/>
  <Override PartName="/ppt/ink/ink10094.xml" ContentType="application/inkml+xml"/>
  <Override PartName="/ppt/ink/ink10095.xml" ContentType="application/inkml+xml"/>
  <Override PartName="/ppt/ink/ink10096.xml" ContentType="application/inkml+xml"/>
  <Override PartName="/ppt/ink/ink10097.xml" ContentType="application/inkml+xml"/>
  <Override PartName="/ppt/ink/ink10098.xml" ContentType="application/inkml+xml"/>
  <Override PartName="/ppt/ink/ink10099.xml" ContentType="application/inkml+xml"/>
  <Override PartName="/ppt/ink/ink10100.xml" ContentType="application/inkml+xml"/>
  <Override PartName="/ppt/ink/ink10101.xml" ContentType="application/inkml+xml"/>
  <Override PartName="/ppt/ink/ink10102.xml" ContentType="application/inkml+xml"/>
  <Override PartName="/ppt/ink/ink10103.xml" ContentType="application/inkml+xml"/>
  <Override PartName="/ppt/ink/ink10104.xml" ContentType="application/inkml+xml"/>
  <Override PartName="/ppt/ink/ink10105.xml" ContentType="application/inkml+xml"/>
  <Override PartName="/ppt/ink/ink10106.xml" ContentType="application/inkml+xml"/>
  <Override PartName="/ppt/ink/ink10107.xml" ContentType="application/inkml+xml"/>
  <Override PartName="/ppt/ink/ink10108.xml" ContentType="application/inkml+xml"/>
  <Override PartName="/ppt/ink/ink10109.xml" ContentType="application/inkml+xml"/>
  <Override PartName="/ppt/ink/ink10110.xml" ContentType="application/inkml+xml"/>
  <Override PartName="/ppt/ink/ink10111.xml" ContentType="application/inkml+xml"/>
  <Override PartName="/ppt/ink/ink10112.xml" ContentType="application/inkml+xml"/>
  <Override PartName="/ppt/ink/ink10113.xml" ContentType="application/inkml+xml"/>
  <Override PartName="/ppt/ink/ink10114.xml" ContentType="application/inkml+xml"/>
  <Override PartName="/ppt/ink/ink10115.xml" ContentType="application/inkml+xml"/>
  <Override PartName="/ppt/ink/ink10116.xml" ContentType="application/inkml+xml"/>
  <Override PartName="/ppt/ink/ink10117.xml" ContentType="application/inkml+xml"/>
  <Override PartName="/ppt/ink/ink10118.xml" ContentType="application/inkml+xml"/>
  <Override PartName="/ppt/ink/ink10119.xml" ContentType="application/inkml+xml"/>
  <Override PartName="/ppt/ink/ink10120.xml" ContentType="application/inkml+xml"/>
  <Override PartName="/ppt/ink/ink10121.xml" ContentType="application/inkml+xml"/>
  <Override PartName="/ppt/ink/ink10122.xml" ContentType="application/inkml+xml"/>
  <Override PartName="/ppt/ink/ink10123.xml" ContentType="application/inkml+xml"/>
  <Override PartName="/ppt/ink/ink10124.xml" ContentType="application/inkml+xml"/>
  <Override PartName="/ppt/ink/ink10125.xml" ContentType="application/inkml+xml"/>
  <Override PartName="/ppt/ink/ink10126.xml" ContentType="application/inkml+xml"/>
  <Override PartName="/ppt/ink/ink10127.xml" ContentType="application/inkml+xml"/>
  <Override PartName="/ppt/ink/ink10128.xml" ContentType="application/inkml+xml"/>
  <Override PartName="/ppt/ink/ink10129.xml" ContentType="application/inkml+xml"/>
  <Override PartName="/ppt/ink/ink10130.xml" ContentType="application/inkml+xml"/>
  <Override PartName="/ppt/ink/ink10131.xml" ContentType="application/inkml+xml"/>
  <Override PartName="/ppt/ink/ink10132.xml" ContentType="application/inkml+xml"/>
  <Override PartName="/ppt/ink/ink10133.xml" ContentType="application/inkml+xml"/>
  <Override PartName="/ppt/ink/ink10134.xml" ContentType="application/inkml+xml"/>
  <Override PartName="/ppt/ink/ink10135.xml" ContentType="application/inkml+xml"/>
  <Override PartName="/ppt/ink/ink10136.xml" ContentType="application/inkml+xml"/>
  <Override PartName="/ppt/ink/ink10137.xml" ContentType="application/inkml+xml"/>
  <Override PartName="/ppt/ink/ink10138.xml" ContentType="application/inkml+xml"/>
  <Override PartName="/ppt/ink/ink10139.xml" ContentType="application/inkml+xml"/>
  <Override PartName="/ppt/ink/ink10140.xml" ContentType="application/inkml+xml"/>
  <Override PartName="/ppt/ink/ink10141.xml" ContentType="application/inkml+xml"/>
  <Override PartName="/ppt/ink/ink10142.xml" ContentType="application/inkml+xml"/>
  <Override PartName="/ppt/ink/ink10143.xml" ContentType="application/inkml+xml"/>
  <Override PartName="/ppt/ink/ink10144.xml" ContentType="application/inkml+xml"/>
  <Override PartName="/ppt/ink/ink10145.xml" ContentType="application/inkml+xml"/>
  <Override PartName="/ppt/ink/ink10146.xml" ContentType="application/inkml+xml"/>
  <Override PartName="/ppt/ink/ink10147.xml" ContentType="application/inkml+xml"/>
  <Override PartName="/ppt/ink/ink10148.xml" ContentType="application/inkml+xml"/>
  <Override PartName="/ppt/ink/ink10149.xml" ContentType="application/inkml+xml"/>
  <Override PartName="/ppt/ink/ink10150.xml" ContentType="application/inkml+xml"/>
  <Override PartName="/ppt/ink/ink10151.xml" ContentType="application/inkml+xml"/>
  <Override PartName="/ppt/ink/ink10152.xml" ContentType="application/inkml+xml"/>
  <Override PartName="/ppt/ink/ink10153.xml" ContentType="application/inkml+xml"/>
  <Override PartName="/ppt/ink/ink10154.xml" ContentType="application/inkml+xml"/>
  <Override PartName="/ppt/ink/ink10155.xml" ContentType="application/inkml+xml"/>
  <Override PartName="/ppt/ink/ink10156.xml" ContentType="application/inkml+xml"/>
  <Override PartName="/ppt/ink/ink10157.xml" ContentType="application/inkml+xml"/>
  <Override PartName="/ppt/ink/ink1015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23" r:id="rId4"/>
  </p:sldMasterIdLst>
  <p:notesMasterIdLst>
    <p:notesMasterId r:id="rId82"/>
  </p:notesMasterIdLst>
  <p:sldIdLst>
    <p:sldId id="405" r:id="rId5"/>
    <p:sldId id="1940" r:id="rId6"/>
    <p:sldId id="1941" r:id="rId7"/>
    <p:sldId id="1882" r:id="rId8"/>
    <p:sldId id="1944" r:id="rId9"/>
    <p:sldId id="1877" r:id="rId10"/>
    <p:sldId id="281" r:id="rId11"/>
    <p:sldId id="1953" r:id="rId12"/>
    <p:sldId id="1868" r:id="rId13"/>
    <p:sldId id="1869" r:id="rId14"/>
    <p:sldId id="1870" r:id="rId15"/>
    <p:sldId id="1871" r:id="rId16"/>
    <p:sldId id="1872" r:id="rId17"/>
    <p:sldId id="1873" r:id="rId18"/>
    <p:sldId id="1874" r:id="rId19"/>
    <p:sldId id="1875" r:id="rId20"/>
    <p:sldId id="1876" r:id="rId21"/>
    <p:sldId id="1948" r:id="rId22"/>
    <p:sldId id="1878" r:id="rId23"/>
    <p:sldId id="1879" r:id="rId24"/>
    <p:sldId id="1880" r:id="rId25"/>
    <p:sldId id="1885" r:id="rId26"/>
    <p:sldId id="282" r:id="rId27"/>
    <p:sldId id="1954" r:id="rId28"/>
    <p:sldId id="1881" r:id="rId29"/>
    <p:sldId id="1898" r:id="rId30"/>
    <p:sldId id="1899" r:id="rId31"/>
    <p:sldId id="1900" r:id="rId32"/>
    <p:sldId id="1901" r:id="rId33"/>
    <p:sldId id="1902" r:id="rId34"/>
    <p:sldId id="1903" r:id="rId35"/>
    <p:sldId id="1904" r:id="rId36"/>
    <p:sldId id="1905" r:id="rId37"/>
    <p:sldId id="1906" r:id="rId38"/>
    <p:sldId id="1907" r:id="rId39"/>
    <p:sldId id="1908" r:id="rId40"/>
    <p:sldId id="1909" r:id="rId41"/>
    <p:sldId id="1910" r:id="rId42"/>
    <p:sldId id="1911" r:id="rId43"/>
    <p:sldId id="1912" r:id="rId44"/>
    <p:sldId id="1913" r:id="rId45"/>
    <p:sldId id="1914" r:id="rId46"/>
    <p:sldId id="1915" r:id="rId47"/>
    <p:sldId id="1916" r:id="rId48"/>
    <p:sldId id="1917" r:id="rId49"/>
    <p:sldId id="1918" r:id="rId50"/>
    <p:sldId id="1919" r:id="rId51"/>
    <p:sldId id="1920" r:id="rId52"/>
    <p:sldId id="1943" r:id="rId53"/>
    <p:sldId id="283" r:id="rId54"/>
    <p:sldId id="1955" r:id="rId55"/>
    <p:sldId id="1952" r:id="rId56"/>
    <p:sldId id="1950" r:id="rId57"/>
    <p:sldId id="1884" r:id="rId58"/>
    <p:sldId id="1951" r:id="rId59"/>
    <p:sldId id="1886" r:id="rId60"/>
    <p:sldId id="1887" r:id="rId61"/>
    <p:sldId id="1888" r:id="rId62"/>
    <p:sldId id="1889" r:id="rId63"/>
    <p:sldId id="1890" r:id="rId64"/>
    <p:sldId id="1891" r:id="rId65"/>
    <p:sldId id="1892" r:id="rId66"/>
    <p:sldId id="1893" r:id="rId67"/>
    <p:sldId id="1894" r:id="rId68"/>
    <p:sldId id="1895" r:id="rId69"/>
    <p:sldId id="1896" r:id="rId70"/>
    <p:sldId id="1883" r:id="rId71"/>
    <p:sldId id="1956" r:id="rId72"/>
    <p:sldId id="1938" r:id="rId73"/>
    <p:sldId id="1939" r:id="rId74"/>
    <p:sldId id="1945" r:id="rId75"/>
    <p:sldId id="1946" r:id="rId76"/>
    <p:sldId id="1942" r:id="rId77"/>
    <p:sldId id="1947" r:id="rId78"/>
    <p:sldId id="1957" r:id="rId79"/>
    <p:sldId id="1958" r:id="rId80"/>
    <p:sldId id="513" r:id="rId81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B0E34-BCCD-4F43-B6D9-935D2983F767}" v="183" dt="2022-02-09T17:04:31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340" autoAdjust="0"/>
  </p:normalViewPr>
  <p:slideViewPr>
    <p:cSldViewPr snapToGrid="0">
      <p:cViewPr varScale="1">
        <p:scale>
          <a:sx n="88" d="100"/>
          <a:sy n="88" d="100"/>
        </p:scale>
        <p:origin x="2512" y="184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0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0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0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0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0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0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0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0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0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0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0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0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10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10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10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10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10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10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10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10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0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10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0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10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10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10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10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10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10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10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10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10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0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10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0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0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0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10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10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10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10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10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10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10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10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10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0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10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10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10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10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10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10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10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10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10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0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10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10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10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10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10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10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10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10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10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0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10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10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10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10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10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10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10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10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10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0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10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10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10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10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10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10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10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10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10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0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10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10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10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10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10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10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10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10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10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0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10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10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10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10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10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10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10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10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10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0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10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10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10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10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10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10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10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10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10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0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10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10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10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10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10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10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7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1302 15752 0 0,'76'-41'1650'0'0,"75"-38"-1507"0"0,166-96 2009 0 0,-124 63-1694 0 0,64-22-269 0 0,77-43-128 0 0,5-3 605 0 0,-232 119-27 0 0,-11 6 45 0 0,-93 53-671 0 0,128-67 327 0 0,-101 53-327 0 0,-20 11 7 0 0,0 0-1 0 0,17-12 1 0 0,13-10-8 0 0,-32 22-24 0 0,-7 4-49 0 0,-2 0 43 0 0,0 0 0 0 0,0-1 0 0 0,-1 1 0 0 0,1 0 0 0 0,-1 0 0 0 0,1 0 0 0 0,-1 0 1 0 0,-3-1-1 0 0,-1 1 13 0 0,0 0 0 0 0,0 0 1 0 0,0 1-1 0 0,0 0 0 0 0,0 0 1 0 0,0 1-1 0 0,-9 1 0 0 0,8 0 2 0 0,-1-1 0 0 0,1-1 0 0 0,-1 1-1 0 0,-10-2 1 0 0,-56-3-68 0 0,10 1-4 0 0,46 1 72 0 0,-92-6-193 0 0,97 7 166 0 0,-25-4 0 0 0,26 3 123 0 0,-24-2 1 0 0,27 5-17 0 0,8 1-41 0 0,15 5-46 0 0,26 4-51 0 0,-1-2 61 0 0,-20-3 0 0 0,0-2 0 0 0,1 0 0 0 0,-1-1 0 0 0,0-1 0 0 0,28 0 0 0 0,100-19 0 0 0,-115 12 35 0 0,38-10 0 0 0,-43 8-41 0 0,46-14-58 0 0,-60 16 65 0 0,1-1-1 0 0,-1 0 0 0 0,-1 0 0 0 0,17-11 1 0 0,0-1 51 0 0,-24 16-48 0 0,3-3 66 0 0,-1 1-1 0 0,0-1 1 0 0,10-8-1 0 0,-13 11 307 0 0,-3 3-140 0 0,-5 10-49 0 0,-14 19-46 0 0,-19 26 61 0 0,-72 103-40 0 0,45-75-169 0 0,-87 106-586 0 0,33-54 76 0 0,69-78-3643 0 0,34-39 1412 0 0,-11 12-4130 0 0</inkml:trace>
</inkml:ink>
</file>

<file path=ppt/ink/ink10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1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25 322 12896 0 0,'-16'4'1338'0'0,"16"-4"-1255"0"0,0 0 0 0 0,-1 0-1 0 0,1 0 1 0 0,0 0 0 0 0,-1 0 0 0 0,1 0-1 0 0,0 0 1 0 0,-1 0 0 0 0,1 0 0 0 0,0 0-1 0 0,-1-1 1 0 0,1 1 0 0 0,0 0 0 0 0,-1 0 0 0 0,1 0-1 0 0,0 0 1 0 0,0-1 0 0 0,-1 1 0 0 0,1 0-1 0 0,0 0 1 0 0,0 0 0 0 0,-1-1 0 0 0,1 1-1 0 0,0 0 1 0 0,0-1 0 0 0,0 1 0 0 0,-1 0-1 0 0,1 0 1 0 0,0-1 0 0 0,0 1 0 0 0,0 0-1 0 0,0-1 1 0 0,0 1 0 0 0,0 0 0 0 0,0-1-1 0 0,0 1 1 0 0,0 0 0 0 0,0-1 0 0 0,0 1-1 0 0,0 0 1 0 0,0-1 0 0 0,0 1 0 0 0,0 0-1 0 0,0-1 1 0 0,0 1 0 0 0,0 0 0 0 0,0-1-1 0 0,0 1 1 0 0,1 0 0 0 0,-1-1 0 0 0,0 1-1 0 0,0 0 1 0 0,1-1 0 0 0,-1 1-115 0 0,8-15 425 0 0,0 1-1 0 0,2 0 1 0 0,0 1-1 0 0,0 0 0 0 0,21-19 1 0 0,-15 15-78 0 0,5-3-57 0 0,1 1 1 0 0,1 0 0 0 0,0 2-1 0 0,2 0 1 0 0,0 2 0 0 0,47-21-1 0 0,-50 26-136 0 0,1 1-1 0 0,0 2 1 0 0,0 0 0 0 0,1 1-1 0 0,0 2 1 0 0,33-3-1 0 0,-46 6-114 0 0,0 1-1 0 0,1 0 1 0 0,-1 0-1 0 0,0 2 0 0 0,0-1 1 0 0,0 1-1 0 0,-1 1 1 0 0,1 0-1 0 0,0 0 0 0 0,-1 1 1 0 0,0 1-1 0 0,0 0 1 0 0,0 0-1 0 0,-1 1 0 0 0,1 0 1 0 0,9 8-1 0 0,-14-8-7 0 0,1-1-1 0 0,-1 1 1 0 0,0 1-1 0 0,0-1 1 0 0,0 1-1 0 0,-1 0 1 0 0,0 0-1 0 0,-1 0 1 0 0,1 0 0 0 0,3 14-1 0 0,-4-8 16 0 0,0-1-1 0 0,-1 1 0 0 0,-1 0 1 0 0,0-1-1 0 0,-1 1 1 0 0,-1 15-1 0 0,-4 8 34 0 0,-1 0 0 0 0,-2 0 0 0 0,-21 59 0 0 0,14-57-134 0 0,-25 46 0 0 0,25-56 33 0 0,-68 120-648 0 0,67-116 505 0 0,-3 0-1 0 0,0-1 0 0 0,-44 53 1 0 0,46-65-11 0 0,-19 19-974 0 0,25-69-5136 0 0,5-8 3953 0 0</inkml:trace>
</inkml:ink>
</file>

<file path=ppt/ink/ink10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0:08.4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 18431 0 0,'-5'9'348'0'0,"-1"1"0"0"0,0-1 0 0 0,0 0 0 0 0,-11 12 0 0 0,-13 18-72 0 0,8-3-376 0 0,2 1-1 0 0,2 1 1 0 0,1 1-1 0 0,2 1 1 0 0,1 0-1 0 0,-11 63 0 0 0,10 26 109 0 0,14-114 101 0 0,1-1 0 0 0,1 1 0 0 0,0-1 0 0 0,1 0-1 0 0,0 0 1 0 0,2 1 0 0 0,-1-2 0 0 0,7 15 0 0 0,-8-21-1 0 0,1-1 1 0 0,0 1 0 0 0,0-1-1 0 0,1 0 1 0 0,-1 0 0 0 0,1-1-1 0 0,1 1 1 0 0,-1-1 0 0 0,1 0-1 0 0,0 0 1 0 0,0 0 0 0 0,1-1-1 0 0,-1 1 1 0 0,1-1 0 0 0,0-1-1 0 0,0 1 1 0 0,0-1 0 0 0,10 4-1 0 0,-4-4 20 0 0,0 0 0 0 0,0-1-1 0 0,0 0 1 0 0,1-1 0 0 0,-1 0 0 0 0,0-1-1 0 0,0 0 1 0 0,13-2 0 0 0,-6-1-61 0 0,-2-1 1 0 0,1-1 0 0 0,0 0-1 0 0,30-14 1 0 0,-12 0-172 0 0,0-1 0 0 0,-2-2 0 0 0,0-2 0 0 0,35-31 0 0 0,-9 1-1346 0 0,-2-1-3902 0 0,1-6-1937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50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2.9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557.06982"/>
      <inkml:brushProperty name="anchorY" value="-1103.89624"/>
      <inkml:brushProperty name="scaleFactor" value="0.5"/>
    </inkml:brush>
  </inkml:definitions>
  <inkml:trace contextRef="#ctx0" brushRef="#br0">0 135 456 0 0,'0'0'16527'0'0,"3"0"-16379"0"0,3-2-8 0 0,2-1-69 0 0,3 0-75 0 0,4-1 92 0 0,3 0 12 0 0,1 1 7 0 0,2 0 3 0 0,1 1 2 0 0,2 2 103 0 0,2 1-2 0 0,0 0 7 0 0,1 1 4 0 0,4 1-102 0 0,4-1 19 0 0,2 2-21 0 0,1 0 1 0 0,1 1-66 0 0,3 0 18 0 0,1 0-83 0 0,3 1 132 0 0,0 0-42 0 0,1-1 16 0 0,0-1 0 0 0,3 0 0 0 0,-1-1 10 0 0,-1-1-4 0 0,1-2 2 0 0,-1 0 0 0 0,2 0-9 0 0,0-1-7 0 0,0 0 1 0 0,2 1-1 0 0,2-1-28 0 0,0 1-66 0 0,1 0 128 0 0,-1 0-79 0 0,0 0 54 0 0,-1 0-13 0 0,-1 0 4 0 0,-1 0 0 0 0,-2-1 10 0 0,-1-1 6 0 0,-1 1-2 0 0,-1-1 2 0 0,0 1 0 0 0,1-1 0 0 0,1-1 0 0 0,1-1 0 0 0,2 0 75 0 0,2-2-3 0 0,0 1 5 0 0,2-2 3 0 0,0 0-46 0 0,-1 0 3 0 0,1 0-4 0 0,-2-2-1 0 0,-1 0 10 0 0,0 0-4 0 0,0 0 2 0 0,-1-1 0 0 0,0 0-9 0 0,-1 0 2 0 0,-1 1-1 0 0,-2 1 0 0 0,0 1-158 0 0,-3 1 119 0 0,-2 2-118 0 0,-3-1 31 0 0,-1 2-10 0 0,-4 1-112 0 0,-2 1 32 0 0,2 2-1294 0 0,-2 1-1316 0 0,-7 0-6337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3.57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1.10107"/>
      <inkml:brushProperty name="anchorY" value="-1609.49121"/>
      <inkml:brushProperty name="scaleFactor" value="0.5"/>
    </inkml:brush>
  </inkml:definitions>
  <inkml:trace contextRef="#ctx0" brushRef="#br0">0 0 5064 0 0,'0'0'18898'0'0,"3"3"-18537"0"0,2 3-339 0 0,3 4 14 0 0,1 4-26 0 0,0 5-10 0 0,2 5 0 0 0,0 5-102 0 0,-2 4 56 0 0,-1 4-22 0 0,-1 3 79 0 0,-1 3 81 0 0,-2 1-47 0 0,-1 0 23 0 0,-2 1-78 0 0,-1-3-92 0 0,-1-1 41 0 0,-1-3-12 0 0,-1-2 83 0 0,0-2-22 0 0,2-3 87 0 0,0 1-722 0 0,2 2-769 0 0,1-5-8705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55.4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064.51465"/>
      <inkml:brushProperty name="anchorY" value="-2975.11206"/>
      <inkml:brushProperty name="scaleFactor" value="0.5"/>
    </inkml:brush>
  </inkml:definitions>
  <inkml:trace contextRef="#ctx0" brushRef="#br0">1 64 920 0 0,'15'-4'16875'0'0,"-12"1"-16391"0"0,1-3 356 0 0,0 0-512 0 0,-1 2-92 0 0,3-3-268 0 0,0 0 68 0 0,0 1-36 0 0,-1 2 75 0 0,-2 0-96 0 0,0 2 106 0 0,-2 1 128 0 0,2 0-62 0 0,4-2 34 0 0,3 0-1 0 0,1 1-28 0 0,2 1-1 0 0,3 2-2 0 0,2 0-1 0 0,0 1-177 0 0,2 2 50 0 0,-1 3-146 0 0,0 0 81 0 0,-1 2 44 0 0,-1 1-15 0 0,0 1 11 0 0,-2 2 75 0 0,-1 2-96 0 0,-1 0 31 0 0,-2 2-10 0 0,-2-1 0 0 0,-3 1 0 0 0,-2 2-74 0 0,-2 1 95 0 0,-1 2-32 0 0,-4 1 11 0 0,-2 2-74 0 0,-2 0 95 0 0,-4 6-32 0 0,-3-2-82 0 0,0 0 120 0 0,0-3-41 0 0,0-1-60 0 0,0-2 95 0 0,0-2-32 0 0,2-3 11 0 0,2-1 0 0 0,1-2 0 0 0,1-1 0 0 0,0-2 0 0 0,3-3 94 0 0,1-1-121 0 0,0 0 134 0 0,2-2-134 0 0,1-2 339 0 0,2-1-89 0 0,4 1 39 0 0,3 0 2 0 0,2-1 103 0 0,5 0-2 0 0,5-1 7 0 0,5-2 4 0 0,5-2 19 0 0,5-1 4 0 0,4-2-1 0 0,4-2 2 0 0,2 0-56 0 0,2-2-2 0 0,2 0-4 0 0,1-1-2 0 0,0-1-233 0 0,-1 0 20 0 0,-1 0-21 0 0,-2-1-15 0 0,-3 1-100 0 0,-3-1 27 0 0,-2 1-14 0 0,3-1-672 0 0,-1 0-694 0 0,22-9-22710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4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2374 1 18399 0 0,'0'0'422'0'0,"-9"0"564"0"0,4 1-922 0 0,0 0 0 0 0,1 0 0 0 0,-1 0-1 0 0,1 1 1 0 0,-1 0 0 0 0,1 0-1 0 0,0 0 1 0 0,-6 4 0 0 0,1-1-30 0 0,-21 14 87 0 0,-45 36-1 0 0,47-34-77 0 0,-1 2-31 0 0,-60 43-12 0 0,-132 83-60 0 0,117-74 47 0 0,9-5 14 0 0,30-27-1 0 0,-262 191 0 0 0,45 0 224 0 0,139-115-88 0 0,-105 98 56 0 0,163-136-184 0 0,-60 62 60 0 0,85-84-39 0 0,-80 61 0 0 0,130-112-27 0 0,3-2-2 0 0,-10 8 0 0 0,0-2 0 0 0,-20 13 0 0 0,-18 6 560 0 0,56-44-445 0 0,2 1-113 0 0,1 1 1 0 0,0 0-1 0 0,7-14 0 0 0,9-22 62 0 0,26-84-228 0 0,-34 98 272 0 0,10-44-1 0 0,-7 22 168 0 0,8-35 443 0 0,-22 87-527 0 0,-2-2 140 0 0,2 11-253 0 0,-1 12-87 0 0,1-7-3 0 0,-1 0-1 0 0,-1-1 0 0 0,0 1 1 0 0,-2 11-1 0 0,-5 18 13 0 0,5-24 0 0 0,-1 0 0 0 0,-5 17 0 0 0,-1-5 53 0 0,7-17 16 0 0,-1 0 0 0 0,0 0 0 0 0,-11 19 1 0 0,-3-1 71 0 0,12-17-117 0 0,-1-1 0 0 0,0 0 0 0 0,-12 14 0 0 0,15-20 50 0 0,1 0-1 0 0,-1 0 1 0 0,1 0 0 0 0,1 0 0 0 0,-3 6 0 0 0,-5 9 284 0 0,10-19-336 0 0,-1 0-1 0 0,1 0 1 0 0,0 0-1 0 0,0 0 1 0 0,-1 0 0 0 0,1 0-1 0 0,0 0 1 0 0,0 0-1 0 0,0 0 1 0 0,0 0-1 0 0,0 0 1 0 0,1 0-1 0 0,-1 0 1 0 0,0 0-1 0 0,0 0 1 0 0,1 0 0 0 0,-1 0-1 0 0,0-1 1 0 0,1 1-1 0 0,-1 0 1 0 0,1 0-1 0 0,-1 0 1 0 0,1 0-1 0 0,-1-1 1 0 0,1 1-1 0 0,0 0 1 0 0,-1 0 0 0 0,1-1-1 0 0,0 1 1 0 0,1 0-1 0 0,1 2 19 0 0,0-1-1 0 0,0 0 0 0 0,0 0 1 0 0,0 0-1 0 0,1 0 1 0 0,3 2-1 0 0,2-1 30 0 0,1-1-1 0 0,0 0 1 0 0,1 0-1 0 0,-1 0 0 0 0,0-2 1 0 0,0 1-1 0 0,20-3 1 0 0,75-15 169 0 0,-72 11-210 0 0,59-15-400 0 0,0-3 0 0 0,163-67 1 0 0,-205 65-1009 0 0,-5-4-75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5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8 18799 0 0,'0'0'430'0'0,"3"0"55"0"0,38-8 647 0 0,-23 9-1127 0 0,1 1-1 0 0,-1 0 1 0 0,30 8 0 0 0,53 22-7 0 0,-99-31 2 0 0,37 14 0 0 0,0 3 0 0 0,46 28 0 0 0,-80-43 0 0 0,8 5-10 0 0,0 0 0 0 0,0 1 0 0 0,-1 0 0 0 0,0 1 0 0 0,0 0 0 0 0,9 12 0 0 0,-16-16 10 0 0,0 0 0 0 0,-1 0 0 0 0,0 1 0 0 0,0-1 0 0 0,-1 1-1 0 0,0 0 1 0 0,0-1 0 0 0,0 2 0 0 0,-1-1 0 0 0,0 0 0 0 0,0 0 0 0 0,-1 1 0 0 0,0-1-1 0 0,0 11 1 0 0,-2-6 9 0 0,0 0-1 0 0,-1 0 0 0 0,0-1 0 0 0,-1 1 0 0 0,-1-1 0 0 0,1 0 1 0 0,-2 0-1 0 0,0 0 0 0 0,-11 18 0 0 0,-7 8 84 0 0,-35 42 0 0 0,57-78-91 0 0,-40 46 329 0 0,-3-2 1 0 0,-78 65-1 0 0,119-108-340 0 0,-96 78-56 0 0,83-68 48 0 0,-21 11 0 0 0,-15 12-428 0 0,14-14-963 0 0,29-29-4021 0 0,3-5-142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4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261 0 16559 0 0,'-2'1'760'0'0,"-3"3"-604"0"0,1-1 0 0 0,-1 0-1 0 0,1 1 1 0 0,0 0-1 0 0,0 0 1 0 0,-6 8 0 0 0,-21 33-176 0 0,-19 50 662 0 0,25-46-531 0 0,-20 52-1 0 0,29-64-99 0 0,3-6-42 0 0,-17 62 0 0 0,26-76 24 0 0,1 1-1 0 0,0-1 1 0 0,2 0 0 0 0,0 1-1 0 0,2 26 1 0 0,0-39 74 0 0,-1 0 1 0 0,2 0-1 0 0,-1 1 1 0 0,1-1 0 0 0,-1 0-1 0 0,1 0 1 0 0,1-1-1 0 0,-1 1 1 0 0,1 0 0 0 0,-1-1-1 0 0,1 0 1 0 0,1 1-1 0 0,-1-1 1 0 0,1 0-1 0 0,-1-1 1 0 0,1 1 0 0 0,0-1-1 0 0,1 1 1 0 0,-1-1-1 0 0,0 0 1 0 0,1-1 0 0 0,0 1-1 0 0,-1-1 1 0 0,1 0-1 0 0,0 0 1 0 0,0-1-1 0 0,0 1 1 0 0,1-1 0 0 0,-1 0-1 0 0,0 0 1 0 0,7-1-1 0 0,11 1 343 0 0,1-2 0 0 0,-1 0 0 0 0,43-9 0 0 0,67-22 600 0 0,10-15-662 0 0,-136 45-342 0 0,202-68-448 0 0,-72 13-2432 0 0,-72 23-4781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5.85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0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4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7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6.9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2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7.5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2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09.8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6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0.9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0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1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1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0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5.6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8753.24609"/>
      <inkml:brushProperty name="anchorY" value="-27186.03125"/>
      <inkml:brushProperty name="scaleFactor" value="0.5"/>
    </inkml:brush>
  </inkml:definitions>
  <inkml:trace contextRef="#ctx0" brushRef="#br0">1 106 7368 0 0,'0'0'0'0'0,"2"0"656"0"0,4-1-616 0 0,0 0 26 0 0,2 1 1160 0 0,5-2 1304 0 0,4 0-1723 0 0,0 2-504 0 0,1 0-109 0 0,3 0-171 0 0,1 2-12 0 0,0 0-11 0 0,1-1 0 0 0,2 2-84 0 0,7 0 238 0 0,1 0 21 0 0,3 0 13 0 0,10 0 720 0 0,5 1-360 0 0,0-1 175 0 0,1 0-32 0 0,2 0-275 0 0,1-1 34 0 0,-1 0-46 0 0,-2 0-2 0 0,0 2-319 0 0,-1 1 34 0 0,-2 1-47 0 0,0 1-4 0 0,-2-2-76 0 0,1 1 20 0 0,0-2-10 0 0,2-2 0 0 0,1 1 0 0 0,1-1 0 0 0,4-1 0 0 0,5-1 0 0 0,4 0 0 0 0,1 1 0 0 0,1-2 84 0 0,0 1-108 0 0,-1 0 223 0 0,0 0-66 0 0,0-1 27 0 0,0 1 0 0 0,2-2 66 0 0,1 0-10 0 0,0 0 6 0 0,1 1 2 0 0,2 0-56 0 0,0 1 7 0 0,1-2-6 0 0,1 0-1 0 0,1-3 122 0 0,1 0-17 0 0,1-1 22 0 0,1-1-1 0 0,0-2 12 0 0,0 0-4 0 0,-2-1 2 0 0,-2-1 0 0 0,-2 1-149 0 0,-5-1 14 0 0,-2 0-22 0 0,-4 0-2 0 0,-4 0-169 0 0,-5 0 48 0 0,-4 0-98 0 0,-4 1 95 0 0,-1-2-4652 0 0,-7 1 4309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2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2998.8457"/>
      <inkml:brushProperty name="anchorY" value="-27706.75195"/>
      <inkml:brushProperty name="scaleFactor" value="0.5"/>
    </inkml:brush>
  </inkml:definitions>
  <inkml:trace contextRef="#ctx0" brushRef="#br0">0 107 17999 0 0,'0'0'1360'0'0,"1"-3"-877"0"0,2-3-459 0 0,1-1 77 0 0,2-1-101 0 0,-1 1 187 0 0,5-2 170 0 0,3-1-242 0 0,3 1-115 0 0,7-3-251 0 0,3 1 210 0 0,8 2-720 0 0,0 2 698 0 0,-2 1 30 0 0,-4 4-79 0 0,-3 2 133 0 0,-5 3-32 0 0,-1 1 123 0 0,-2 4 34 0 0,-2 0 6 0 0,-1 2 16 0 0,0-2-198 0 0,-1 1 58 0 0,-1 1-28 0 0,-2 0 0 0 0,-3 2-112 0 0,-1 1-42 0 0,-2 1 4 0 0,-3 0-19 0 0,-3 2 86 0 0,-1 0-15 0 0,-3 1 18 0 0,0 1-2 0 0,-3-1 96 0 0,-1 1-28 0 0,-3 1 14 0 0,0 0 0 0 0,-2 1 0 0 0,0 0 0 0 0,-2-1 0 0 0,-1 1 75 0 0,2 0 128 0 0,2-1-5 0 0,-1-1 24 0 0,0-1 0 0 0,2-2 21 0 0,2-1 4 0 0,0-1-1 0 0,1-2 2 0 0,1 0-37 0 0,3-1 244 0 0,3-2-315 0 0,2 0 65 0 0,4 0-33 0 0,3 0-3 0 0,4-1-1 0 0,4-1-196 0 0,2-1 56 0 0,4-3-28 0 0,2 0 75 0 0,-1-2-96 0 0,1-3-90 0 0,2 0 52 0 0,3-3-15 0 0,17-7-3948 0 0,1-3-3760 0 0,-5 0-3254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36.6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108.54883"/>
      <inkml:brushProperty name="anchorY" value="-28722.35547"/>
      <inkml:brushProperty name="scaleFactor" value="0.5"/>
    </inkml:brush>
  </inkml:definitions>
  <inkml:trace contextRef="#ctx0" brushRef="#br0">182 46 11520 0 0,'0'0'1024'0'0,"-3"2"-962"0"0,-2 3 42 0 0,-2 2-70 0 0,-2 2 1870 0 0,-2 3-218 0 0,-2 3 245 0 0,1 3 46 0 0,-1 1-1788 0 0,0 3 151 0 0,-1 1-217 0 0,0 1-52 0 0,-1 2-163 0 0,1 0 5 0 0,2 0-21 0 0,1-1-3 0 0,3 0 46 0 0,3 0-4 0 0,2-2 3 0 0,5 0 2 0 0,3-3 168 0 0,5-1-10 0 0,4-2 22 0 0,3-3 2 0 0,4-2 198 0 0,1-1-9 0 0,3-3 24 0 0,2-2 3 0 0,2-3-166 0 0,2-3 11 0 0,1-4-23 0 0,1-2-3 0 0,1-4 158 0 0,-1-4-8 0 0,0-4 21 0 0,0-3 2 0 0,-3-3 30 0 0,-2-4-8 0 0,-4-3 4 0 0,-4-2 0 0 0,-5-1-410 0 0,-3 1 4 0 0,-5 0-35 0 0,-4 1-14 0 0,-4 0 849 0 0,-5 2-76 0 0,-5 1 112 0 0,6 22-544 0 0,1 1 0 0 0,-1 0 0 0 0,-5-6 1 0 0,-22-15-418 0 0,-7 3 335 0 0,24 20-623 0 0,1 0 1 0 0,-20-4-1 0 0,7 8-929 0 0,-42 0 0 0 0,-42 12-9371 0 0,11 4-3208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3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1978 71 10592 0 0,'0'-4'1104'0'0,"-1"-15"-460"0"0,0 14 479 0 0,0 0 0 0 0,0 0 1 0 0,0 0-1 0 0,-1 0 1 0 0,1 0-1 0 0,-4-6 0 0 0,4 11-1050 0 0,1-1-1 0 0,-1 1 1 0 0,1-1-1 0 0,-1 1 1 0 0,1-1-1 0 0,-1 1 0 0 0,1-1 1 0 0,-1 1-1 0 0,1 0 1 0 0,-1-1-1 0 0,0 1 1 0 0,1 0-1 0 0,-1 0 1 0 0,0-1-1 0 0,1 1 0 0 0,-1 0 1 0 0,1 0-1 0 0,-1 0 1 0 0,0 0-1 0 0,1 0 1 0 0,-1 0-1 0 0,0 0 0 0 0,1 0 1 0 0,-1 0-1 0 0,0 0 1 0 0,1 0-1 0 0,-1 0 1 0 0,0 1-1 0 0,1-1 1 0 0,-1 0-1 0 0,0 0 0 0 0,1 1 1 0 0,-2 0-1 0 0,-22 14-251 0 0,19-11 373 0 0,-21 15-206 0 0,0 0 1 0 0,-26 28 0 0 0,-16 12-21 0 0,-310 258 37 0 0,318-266 4 0 0,-343 305 175 0 0,-119 150-102 0 0,236-218-146 0 0,266-269 64 0 0,15-13 0 0 0,-1-1 0 0 0,0 1 0 0 0,0-1 0 0 0,-14 8 0 0 0,10-7 3 0 0,9-5-5 0 0,0 0 1 0 0,0 0 0 0 0,-1-1 0 0 0,1 1 0 0 0,0 0 0 0 0,0-1-1 0 0,-1 1 1 0 0,1-1 0 0 0,0 1 0 0 0,-2-1 0 0 0,3 0-1 0 0,-1 0 0 0 0,1 0 0 0 0,0 0 0 0 0,-1-1 1 0 0,1 1-1 0 0,0 0 0 0 0,0 0 0 0 0,0-1 0 0 0,-1 1 1 0 0,1 0-1 0 0,0 0 0 0 0,0-1 0 0 0,0 1 0 0 0,0 0 1 0 0,-1-1-1 0 0,1 1 0 0 0,0 0 0 0 0,0 0 0 0 0,0-1 1 0 0,0 1-1 0 0,0 0 0 0 0,0-1 0 0 0,0 1 0 0 0,0 0 0 0 0,0-1 1 0 0,0 1-1 0 0,0 0 0 0 0,0-1 0 0 0,0 1 0 0 0,0 0 1 0 0,1-1-1 0 0,0-11 2 0 0,-1 12-6 0 0,2-6 0 0 0,0 0-1 0 0,0-1 1 0 0,0 1 0 0 0,1 0 0 0 0,0 1 0 0 0,0-1 0 0 0,0 0 0 0 0,8-9 0 0 0,-4 6 6 0 0,-1 0 1 0 0,6-11-1 0 0,3-10 0 0 0,-8 19 0 0 0,-2 0 0 0 0,1 0 0 0 0,4-14 0 0 0,15-44 61 0 0,5-19 224 0 0,-22 62-167 0 0,-6 19-49 0 0,1-1 0 0 0,-1 0 0 0 0,0 0-1 0 0,1-12 1 0 0,-3 19 103 0 0,-1-6 46 0 0,-38 102-222 0 0,11-18-123 0 0,-7-1 116 0 0,28-59 63 0 0,1 1 0 0 0,1-1 0 0 0,-6 35 0 0 0,10-49-45 0 0,1 0 0 0 0,0 0-1 0 0,0 0 1 0 0,0 0 0 0 0,0 0-1 0 0,0 0 1 0 0,0 0 0 0 0,1 0-1 0 0,0 0 1 0 0,0 0 0 0 0,-1 0-1 0 0,2 0 1 0 0,-1 0 0 0 0,0 0-1 0 0,1 0 1 0 0,1 3 0 0 0,0-3 9 0 0,0 1 1 0 0,1-1 0 0 0,-1 0 0 0 0,0 0 0 0 0,1 0 0 0 0,0 0 0 0 0,-1-1 0 0 0,1 1 0 0 0,0-1 0 0 0,5 2 0 0 0,1 0 11 0 0,0-1 0 0 0,1 0 0 0 0,-1 0 0 0 0,1-1 0 0 0,0 0 0 0 0,-1-1 0 0 0,1-1 0 0 0,16 0 0 0 0,30-6-374 0 0,0-2 0 0 0,-1-3 0 0 0,0-2-1 0 0,-1-3 1 0 0,83-36 0 0 0,-80 26-705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8.7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26 110 16184 0 0,'-1'-2'737'0'0,"-5"-6"23"0"0,3 4-707 0 0,0 0-1 0 0,1 1 1 0 0,0-1-1 0 0,0 0 1 0 0,0 0-1 0 0,-2-5 1 0 0,4 9 1 0 0,0-1 1 0 0,0 0-1 0 0,0 1 0 0 0,0-1 1 0 0,0 0-1 0 0,0 1 0 0 0,0-1 1 0 0,0 1-1 0 0,0-1 1 0 0,0 0-1 0 0,1 1 0 0 0,-1-1 1 0 0,0 1-1 0 0,0-1 0 0 0,0 0 1 0 0,1 1-1 0 0,-1-1 1 0 0,0 1-1 0 0,1-1 0 0 0,0 0 1 0 0,0-1 156 0 0,1-2 90 0 0,0-1 0 0 0,0 1-1 0 0,1-1 1 0 0,-1 1 0 0 0,7-8 0 0 0,-7 11-273 0 0,0-1 0 0 0,0 0 0 0 0,0 1 0 0 0,0-1 0 0 0,0 1 1 0 0,0-1-1 0 0,0 1 0 0 0,1 0 0 0 0,-1 0 0 0 0,0 0 0 0 0,1 1 0 0 0,-1-1 0 0 0,1 0 1 0 0,2 0-1 0 0,5 1-2 0 0,0-1 1 0 0,0 1 0 0 0,0 1-1 0 0,0-1 1 0 0,-1 2-1 0 0,1-1 1 0 0,0 2 0 0 0,0-1-1 0 0,17 8 1 0 0,-10-2-105 0 0,0 0-1 0 0,-1 1 1 0 0,0 0 0 0 0,21 18-1 0 0,-28-19 79 0 0,-1 1 0 0 0,-1 0 0 0 0,1 0 0 0 0,-1 1 0 0 0,-1-1 0 0 0,0 2 0 0 0,7 16 0 0 0,-10-20 5 0 0,0 1-1 0 0,-1 1 0 0 0,0-1 0 0 0,-1 0 0 0 0,0 0 0 0 0,1 13 1 0 0,-1-3 25 0 0,-1-6-25 0 0,0 0 0 0 0,-1 1 0 0 0,0-1-1 0 0,-1 0 1 0 0,0 0 0 0 0,-1 0 0 0 0,-1 0-1 0 0,1-1 1 0 0,-2 1 0 0 0,0-1 0 0 0,-7 12-1 0 0,-10 15 13 0 0,-46 59-1 0 0,59-85-19 0 0,-119 146-152 0 0,126-155 113 0 0,-1 0 0 0 0,1-1 0 0 0,-1 1 0 0 0,1-1 0 0 0,-1 0 0 0 0,0 0-1 0 0,-4 3 1 0 0,-7 4-503 0 0,9-3-13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209 0 17735 0 0,'-2'0'812'0'0,"-2"1"-712"0"0,0-1 0 0 0,-1 1 0 0 0,1 0 0 0 0,0 0 0 0 0,0 0-1 0 0,0 0 1 0 0,0 1 0 0 0,0 0 0 0 0,1 0 0 0 0,-1 0-1 0 0,0 0 1 0 0,1 0 0 0 0,0 1 0 0 0,-1 0 0 0 0,1-1 0 0 0,0 1-1 0 0,0 0 1 0 0,1 1 0 0 0,-1-1 0 0 0,0 0 0 0 0,-2 5-1 0 0,-5 10 246 0 0,1 0-1 0 0,0 0 0 0 0,-7 24 0 0 0,9-25-441 0 0,-9 23-264 0 0,3 0 0 0 0,1 1 0 0 0,-11 65 0 0 0,19-79 196 0 0,1-5-63 0 0,-1 41-1 0 0,4-56 234 0 0,0 0-1 0 0,1 0 1 0 0,0 0-1 0 0,0-1 1 0 0,1 1 0 0 0,-1 0-1 0 0,2-1 1 0 0,-1 1-1 0 0,1-1 1 0 0,4 9-1 0 0,-3-9 70 0 0,0-1-1 0 0,0 1 1 0 0,0-1 0 0 0,1 1-1 0 0,0-1 1 0 0,0-1-1 0 0,0 1 1 0 0,0-1-1 0 0,1 1 1 0 0,-1-2-1 0 0,1 1 1 0 0,0-1-1 0 0,1 1 1 0 0,-1-2-1 0 0,0 1 1 0 0,1-1-1 0 0,0 0 1 0 0,-1 0-1 0 0,10 0 1 0 0,1 0 39 0 0,1-1-1 0 0,-1 0 1 0 0,0-2-1 0 0,0 0 1 0 0,1-1 0 0 0,-1-1-1 0 0,23-6 1 0 0,-2-3-435 0 0,-1-1 1 0 0,40-20-1 0 0,-56 22-359 0 0,0-2 1 0 0,20-14-1 0 0,-38 25 620 0 0,44-29-1027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1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4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6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7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0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1324.20313"/>
      <inkml:brushProperty name="anchorY" value="-49652.52734"/>
      <inkml:brushProperty name="scaleFactor" value="0.5"/>
    </inkml:brush>
  </inkml:definitions>
  <inkml:trace contextRef="#ctx0" brushRef="#br0">28 319 7832 0 0,'0'0'0'0'0,"-5"-2"344"0"0,-2 1 84 0 0,-9-6 4937 0 0,21 4-3460 0 0,0 0-1722 0 0,2-1 150 0 0,3-2-213 0 0,5-1-49 0 0,1 2-79 0 0,3 0 18 0 0,4 1-10 0 0,3 2-102 0 0,2-1 131 0 0,2 1-44 0 0,3 0 15 0 0,2-1 0 0 0,4 0 364 0 0,5-1-48 0 0,2 0 55 0 0,5 0 2 0 0,5 0-137 0 0,17-1 264 0 0,3-1-345 0 0,2 1 13 0 0,1 0-29 0 0,-1 0-18 0 0,-2 0 0 0 0,-2 0-141 0 0,19 1 115 0 0,4 1-116 0 0,1 1 115 0 0,-2 1-118 0 0,-3 1 111 0 0,-4 0-108 0 0,-3 1 31 0 0,-4-1-10 0 0,1 0 0 0 0,-1-1 0 0 0,0-1 364 0 0,1 1-85 0 0,0-1 56 0 0,-2 0-1 0 0,0-1 49 0 0,-2-2-4 0 0,1-1 3 0 0,1-3 2 0 0,2 0-186 0 0,0-2 24 0 0,0 1-27 0 0,0-1-2 0 0,-3-1 37 0 0,-2 1-12 0 0,-5-1 6 0 0,-2 0 0 0 0,-5 0-373 0 0,-3 0 41 0 0,-3 0-44 0 0,2 1-1108 0 0,1-1-975 0 0,-8 2-6863 0 0,-12 2-2642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5.7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5548.15625"/>
      <inkml:brushProperty name="anchorY" value="-49969.02734"/>
      <inkml:brushProperty name="scaleFactor" value="0.5"/>
    </inkml:brush>
  </inkml:definitions>
  <inkml:trace contextRef="#ctx0" brushRef="#br0">18 1 11520 0 0,'-15'7'12946'0'0,"14"-4"-12757"0"0,0 4 257 0 0,2 6-382 0 0,1 5-46 0 0,2 6-18 0 0,-1 6 0 0 0,1 3 0 0 0,0 5 0 0 0,1 3 0 0 0,0 2 0 0 0,-1 3 84 0 0,1 10-108 0 0,-1 3 36 0 0,-1-1-12 0 0,-2-1 0 0 0,0-3 0 0 0,-2-3 0 0 0,-1-3 0 0 0,-2 2-802 0 0,-2 2-770 0 0,-1-1-13867 0 0,0-11 8685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06.29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185.44922"/>
      <inkml:brushProperty name="anchorY" value="-51483.5625"/>
      <inkml:brushProperty name="scaleFactor" value="0.5"/>
    </inkml:brush>
  </inkml:definitions>
  <inkml:trace contextRef="#ctx0" brushRef="#br0">437 118 1840 0 0,'-20'-27'17637'0'0,"13"17"-17436"0"0,-1-2 302 0 0,-3-1-487 0 0,-14-4-2724 0 0,-4 2 3474 0 0,-1 3-1074 0 0,0 4 359 0 0,2 4 425 0 0,1 7-25 0 0,2 2 50 0 0,1 5 8 0 0,1 3-6 0 0,2 2 2 0 0,0 2-1 0 0,0 3 0 0 0,3 1-401 0 0,1 2 30 0 0,3 2-51 0 0,2 1-8 0 0,2 1-86 0 0,1 0 24 0 0,4-1-12 0 0,3-1 0 0 0,4-1 0 0 0,5 1 0 0 0,5-3 0 0 0,3-1 75 0 0,2-4-96 0 0,3-2 31 0 0,2-3 65 0 0,0-3-96 0 0,1-3 31 0 0,-2-2-10 0 0,-1-4 75 0 0,1-1 16 0 0,0-4-1 0 0,-2-1 6 0 0,-1-3 0 0 0,0-3-9 0 0,-2-1 2 0 0,-2-2-1 0 0,-2-1 0 0 0,-3-2 112 0 0,-2 0-13 0 0,-2-2 20 0 0,-1 1-1 0 0,-2 1-240 0 0,-2-1 68 0 0,0 2 41 0 0,0 0-96 0 0,0 0 106 0 0,1 0-32 0 0,0 1 11 0 0,0 1 0 0 0,1 2-74 0 0,1 2 95 0 0,-2 2-106 0 0,1 3 106 0 0,1 0-106 0 0,1 1 106 0 0,-1 3-106 0 0,0 0 106 0 0,1 2-106 0 0,3 2 106 0 0,2 0-106 0 0,2 3 106 0 0,1 2-106 0 0,2 2 31 0 0,0 2-10 0 0,1 5 0 0 0,-1 3 112 0 0,2 4-32 0 0,0 2 16 0 0,2 2 0 0 0,-2 2 140 0 0,1 1-12 0 0,-1 1 22 0 0,-2 0 0 0 0,1 1-72 0 0,-2-1 2 0 0,-2-1-6 0 0,-2-1-2 0 0,-2 1-9 0 0,-4-1-7 0 0,-4 2 1 0 0,-6 6-1 0 0,-5 1-84 0 0,-7 2-69 0 0,-7-1 89 0 0,-4 0-110 0 0,-7-2 33 0 0,-4-1-11 0 0,-17 3-326 0 0,-12 4-346 0 0,-10-2-846 0 0,1-5-1095 0 0,10-8-7489 0 0,17-9-2933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28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3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39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0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1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6.7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1313.88184"/>
      <inkml:brushProperty name="anchorY" value="-7325.7207"/>
      <inkml:brushProperty name="scaleFactor" value="0.5"/>
    </inkml:brush>
  </inkml:definitions>
  <inkml:trace contextRef="#ctx0" brushRef="#br0">696 1 16128 0 0,'-2'1'1431'0'0,"-1"3"-1333"0"0,-1 2 44 0 0,0 3-94 0 0,-1 3 1670 0 0,-2 8 1832 0 0,-2 4-2406 0 0,0 6-705 0 0,-2 3-162 0 0,-2 5-245 0 0,-2 5 68 0 0,-3 4-124 0 0,-2 5 36 0 0,-4 4-124 0 0,-1 4 144 0 0,-4 2-169 0 0,-2 3 97 0 0,-3 3 44 0 0,-8 17-537 0 0,-10 16-233 0 0,-2 0 486 0 0,2-7 199 0 0,4-10 38 0 0,4-13 31 0 0,-1-7-454 0 0,6-9-549 0 0,7-18-13666 0 0,7-12 8361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0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983.27344"/>
      <inkml:brushProperty name="anchorY" value="-8038.01416"/>
      <inkml:brushProperty name="scaleFactor" value="0.5"/>
    </inkml:brush>
  </inkml:definitions>
  <inkml:trace contextRef="#ctx0" brushRef="#br0">30 38 23583 0 0,'-2'-2'2584'0'0,"-3"-2"-3014"0"0,0-2 860 0 0,1 1-430 0 0,-1-1 262 0 0,2 1-48 0 0,0 1 30 0 0,2 2 4 0 0,0 0-289 0 0,0 1 157 0 0,1 1-137 0 0,0 4 31 0 0,0 4-10 0 0,2 7 0 0 0,-1 8 0 0 0,1 9 0 0 0,1 8 0 0 0,0 9 0 0 0,3 7 0 0 0,0 7 0 0 0,2 7 0 0 0,1 6-93 0 0,1 6 45 0 0,2 4-19 0 0,1 3-34 0 0,2 0 1 0 0,1-4-3 0 0,0-4-1 0 0,2-7-65 0 0,1-6 0 0 0,-2-8-5 0 0,4-2-1140 0 0,3-5-1020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1:07.5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29.6416"/>
      <inkml:brushProperty name="anchorY" value="-9937.97754"/>
      <inkml:brushProperty name="scaleFactor" value="0.5"/>
    </inkml:brush>
  </inkml:definitions>
  <inkml:trace contextRef="#ctx0" brushRef="#br0">467 260 11976 0 0,'0'0'528'0'0,"-2"-1"280"0"0,-2-2-976 0 0,-3-1 296 0 0,-4-5 3008 0 0,-1-2-309 0 0,-1-1 403 0 0,-2 0 67 0 0,0 0-3114 0 0,-1 0 270 0 0,-1 2-380 0 0,-6 0-551 0 0,-7 5-473 0 0,-7 8 26 0 0,27 0 561 0 0,0 0 0 0 0,-13 5 0 0 0,-19 13-75 0 0,3 5 346 0 0,3 4 29 0 0,7 1 50 0 0,4 4 89 0 0,5 1 305 0 0,5 2-17 0 0,5-1 46 0 0,4 0 4 0 0,6-1-146 0 0,5-1 5 0 0,5 1-11 0 0,6-1-5 0 0,5 0 66 0 0,5-1-10 0 0,6-1 6 0 0,6-1 2 0 0,6 0-233 0 0,5-2 20 0 0,5 0-30 0 0,4-1-4 0 0,3-1-85 0 0,1-1 24 0 0,3 0 72 0 0,7 4-108 0 0,-3 1 36 0 0,-5-2-12 0 0,-7 1 75 0 0,-7-2-96 0 0,-10 0 31 0 0,-7 1-10 0 0,-6 0 0 0 0,-8 2-112 0 0,-5 1 51 0 0,-5 3-12 0 0,-5 1-1 0 0,-5 1-16 0 0,-4 2 4 0 0,-6-2-2 0 0,-4 1 0 0 0,-4-2 103 0 0,-3-1-30 0 0,-4-2 15 0 0,-3-1 0 0 0,-2-4 0 0 0,-2-2 0 0 0,-1-4-102 0 0,0-3 131 0 0,1-5-44 0 0,2-3 15 0 0,3-5 0 0 0,1-4 0 0 0,2-4 178 0 0,1-6 4 0 0,0-6 29 0 0,1-5 2 0 0,-1-7 59 0 0,1-8 3 0 0,-1-7 2 0 0,2-7 3 0 0,2-8-75 0 0,3-8 3 0 0,4-7-5 0 0,7-22 230 0 0,6-7-299 0 0,5-6 99 0 0,8-2-33 0 0,7-1-93 0 0,6 1-2 0 0,3 3-5 0 0,2 3-4 0 0,2 4-196 0 0,1 4 9 0 0,-1 4-23 0 0,-1 6-5 0 0,7-25-3519 0 0,-22 64-10059 0 0,0-3-2445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2.8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2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5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3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7.72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4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49.31445"/>
      <inkml:brushProperty name="anchorY" value="-28070.41211"/>
      <inkml:brushProperty name="scaleFactor" value="0.5"/>
    </inkml:brush>
  </inkml:definitions>
  <inkml:trace contextRef="#ctx0" brushRef="#br0">594 41 16639 0 0,'-2'-2'1864'0'0,"-2"-3"-2098"0"0,-1-2 412 0 0,-1 1 1278 0 0,2 0-173 0 0,-2 1 194 0 0,2 1 19 0 0,0 1-888 0 0,2 1 79 0 0,0 1-115 0 0,0 3-24 0 0,-3 2-171 0 0,-1 2 10 0 0,-3 5-23 0 0,-1 4-3 0 0,-3 6-318 0 0,-2 6-13 0 0,-1 6-15 0 0,-3 9-15 0 0,-2 8 0 0 0,-3 9 0 0 0,-3 9 0 0 0,-2 5 0 0 0,-3 6 0 0 0,-2 2 0 0 0,-2 2-121 0 0,-1-1 81 0 0,-1-1-68 0 0,3-3 17 0 0,3-5-5 0 0,-1 6-504 0 0,3 4-425 0 0,4-4-992 0 0,9-9-1285 0 0,9-16 2136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2119.41016"/>
      <inkml:brushProperty name="anchorY" value="-28763.91016"/>
      <inkml:brushProperty name="scaleFactor" value="0.5"/>
    </inkml:brush>
  </inkml:definitions>
  <inkml:trace contextRef="#ctx0" brushRef="#br0">1 309 5064 0 0,'2'-14'16555'0'0,"2"3"-16167"0"0,3-3 334 0 0,3-2-490 0 0,10-7-94 0 0,4-3-247 0 0,5-2 81 0 0,2 0-39 0 0,1 0 78 0 0,2 2-22 0 0,1 4 11 0 0,0 2 0 0 0,2 4 0 0 0,0 2 0 0 0,2 4 0 0 0,-1 3-74 0 0,2 3 95 0 0,-2 3 99 0 0,1 3-55 0 0,-2 3 18 0 0,0 2-95 0 0,-1 3 25 0 0,-2 2-13 0 0,-2 3 0 0 0,-2 3 0 0 0,-4 1 0 0 0,-3 4 0 0 0,-2 9-224 0 0,-3 10-290 0 0,-6 4 348 0 0,-6 2 76 0 0,-4 2 74 0 0,-7-1-91 0 0,-3 0 134 0 0,-5 1 34 0 0,-4-2 58 0 0,-4 2 1 0 0,-1 0 16 0 0,-2 0 250 0 0,-1 0-32 0 0,-1 1 43 0 0,0-2 0 0 0,0 0-118 0 0,0-2 16 0 0,1 0-22 0 0,1-1 0 0 0,0-1 93 0 0,1-2 0 0 0,3-1 6 0 0,3-3 4 0 0,2-1-196 0 0,4-2 19 0 0,1-2-27 0 0,2-1-3 0 0,6-3-85 0 0,2-2 15 0 0,4-3-19 0 0,2-2 1 0 0,3-2-94 0 0,7-1 26 0 0,4-3-13 0 0,2-2-75 0 0,3-3 13 0 0,2-4-9 0 0,7-6-766 0 0,-26-3 304 0 0,0 0 0 0 0,15-5 0 0 0,17-9 1 0 0,-30 8-903 0 0,0 0-1 0 0,14-12 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6:45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503.86719"/>
      <inkml:brushProperty name="anchorY" value="-30529.37109"/>
      <inkml:brushProperty name="scaleFactor" value="0.5"/>
    </inkml:brush>
  </inkml:definitions>
  <inkml:trace contextRef="#ctx0" brushRef="#br0">426 78 22087 0 0,'0'0'0'0'0,"-9"8"2424"0"0,-5 5-2828 0 0,-3 5 808 0 0,-2 1-404 0 0,-2 5 0 0 0,-1 2-149 0 0,-2 3 70 0 0,-8 13-617 0 0,-7 14-528 0 0,-1 6 807 0 0,2 3 169 0 0,3 2 68 0 0,5 0 47 0 0,2 12 21 0 0,5 0 129 0 0,5-2-36 0 0,7-5 19 0 0,5-7 84 0 0,7-8-5 0 0,4-7 6 0 0,6-8 3 0 0,-8-34-27 0 0,1-1-1 0 0,7 14 1 0 0,-7-16-16 0 0,-1 0 1 0 0,1 0 0 0 0,8 8-1 0 0,-7-9 2 0 0,0 0 0 0 0,0 0 0 0 0,9 5 0 0 0,-6-5 17 0 0,-1 0 0 0 0,14 4 0 0 0,-12-6-31 0 0,0 0 0 0 0,14 1 0 0 0,23-1 74 0 0,4-8-9 0 0,5-8-2 0 0,4-9 38 0 0,3-8-12 0 0,0-7 6 0 0,0-7 0 0 0,1-4 346 0 0,-2-4-25 0 0,-2-4 47 0 0,-3-1 5 0 0,-4-2 162 0 0,-5 1-8 0 0,-7 1 21 0 0,-6 2 2 0 0,-6 3-343 0 0,-8 1 33 0 0,-7 3-40 0 0,-7 0-16 0 0,-7 3-36 0 0,-8 0 0 0 0,5 36-185 0 0,1 0 0 0 0,-8-14 0 0 0,5 14 0 0 0,0-1-1 0 0,-9-9 1 0 0,6 9-114 0 0,-16-17 1 0 0,-19-7-110 0 0,-10 2 33 0 0,-21 0-864 0 0,-21 2-738 0 0,-4 5-10814 0 0,15 5-3211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0.1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2396 0 11520 0 0,'-2'1'1153'0'0,"-5"2"-1116"0"0,-28 15 3579 0 0,-20 3 330 0 0,6-3-3717 0 0,-431 190 178 0 0,405-174-25 0 0,-152 75 475 0 0,6 2-408 0 0,44-22-238 0 0,-119 59-67 0 0,151-72-144 0 0,-89 41 0 0 0,177-92 29 0 0,27-11 4 0 0,-1-1 0 0 0,-39 10 0 0 0,28-14-22 0 0,41-9-8 0 0,0 0-1 0 0,1 0 1 0 0,-1 0-1 0 0,0 0 1 0 0,1 0-1 0 0,-1 0 1 0 0,1 0 0 0 0,-1 0-1 0 0,0 0 1 0 0,1 0-1 0 0,-1 0 1 0 0,0 0-1 0 0,1 0 1 0 0,-1 0 0 0 0,1-1-1 0 0,-1 1 1 0 0,0 0-1 0 0,1-1 1 0 0,-1 1-1 0 0,1 0 1 0 0,-1-1 0 0 0,1 1-1 0 0,-1-1 1 0 0,-6-3 42 0 0,6 4-49 0 0,1-1 1 0 0,-1 1 0 0 0,1-1-1 0 0,-1 0 1 0 0,0 1 0 0 0,1-1 0 0 0,-1 1-1 0 0,1-1 1 0 0,0 0 0 0 0,-1 1-1 0 0,1-1 1 0 0,-1 0 0 0 0,1 0-1 0 0,0 1 1 0 0,0-1 0 0 0,-1 0 0 0 0,1 0-1 0 0,0 1 1 0 0,0-1 0 0 0,0 0-1 0 0,0 0 1 0 0,0 0 0 0 0,0 0 0 0 0,0-1-1 0 0,0 2-8 0 0,1-6 0 0 0,-1 1 0 0 0,1 0-1 0 0,0 0 1 0 0,0 0 0 0 0,1 0 0 0 0,4-9-1 0 0,15-28 20 0 0,-1 14-7 0 0,-15 21 0 0 0,0 0 0 0 0,0 0 0 0 0,4-10 0 0 0,1-3 13 0 0,19-27-1 0 0,-19 33-4 0 0,-1 0 0 0 0,-1-1-1 0 0,0 0 1 0 0,7-22 0 0 0,-3 11 38 0 0,-9 21-28 0 0,-1 0 0 0 0,0 1 0 0 0,4-11 0 0 0,-4 4 269 0 0,-6 19 248 0 0,-4 6-171 0 0,-22 40-364 0 0,13-24 17 0 0,10-18-3 0 0,0 0 0 0 0,-2 0 0 0 0,-10 13-1 0 0,6-9-13 0 0,9-12 0 0 0,1 0 0 0 0,-1 1 0 0 0,-7 5 0 0 0,-7 5 3 0 0,0 0 0 0 0,0 2-1 0 0,-27 33 1 0 0,39-43 34 0 0,-2 0 0 0 0,1-1 0 0 0,-1 0-1 0 0,1 0 1 0 0,-11 5 0 0 0,1-3-23 0 0,17-6-5 0 0,-8 9 48 0 0,4-6-57 0 0,4-4 0 0 0,-1 0 0 0 0,0 0 0 0 0,0-1 0 0 0,1 1 0 0 0,-1 0 0 0 0,0 0 0 0 0,1 0 0 0 0,-1 0 0 0 0,1 0 0 0 0,-1 0 0 0 0,1 0 0 0 0,-1 2 0 0 0,2-1 0 0 0,-1-1 0 0 0,0 1 0 0 0,1-1 0 0 0,-1 1 0 0 0,1-1 0 0 0,0 1 0 0 0,-1-1 0 0 0,1 1 0 0 0,0-1 0 0 0,2 2 0 0 0,1 3 29 0 0,1 0 0 0 0,0-1 0 0 0,0 0 0 0 0,1 0-1 0 0,-1 0 1 0 0,1-1 0 0 0,0 1 0 0 0,1-1 0 0 0,-1-1 0 0 0,0 1 0 0 0,15 4-1 0 0,7 1 180 0 0,49 10 0 0 0,-43-11-188 0 0,41 13 287 0 0,31 6-4 0 0,11-1-338 0 0,-70-14-617 0 0,64 7-1 0 0,-41-11-2500 0 0,-35-7-4769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0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 37 17767 0 0,'0'0'1779'0'0,"6"-5"-1614"0"0,-1 1-162 0 0,1 1-1 0 0,-1-1 1 0 0,1 1-1 0 0,-1 0 1 0 0,1 0-1 0 0,0 1 1 0 0,0 0-1 0 0,0 0 1 0 0,0 0-1 0 0,1 1 1 0 0,-1 0-1 0 0,0 0 1 0 0,1 0-1 0 0,-1 1 1 0 0,1 0-1 0 0,7 1 1 0 0,0 1-119 0 0,0 0 0 0 0,1 1 1 0 0,-1 0-1 0 0,-1 1 0 0 0,1 1 0 0 0,18 9 0 0 0,-23-9 42 0 0,0 0 0 0 0,12 11-1 0 0,1 1 42 0 0,-18-14 42 0 0,-1-1 0 0 0,1 2 0 0 0,-1-1 0 0 0,0 0 0 0 0,0 1-1 0 0,0-1 1 0 0,-1 1 0 0 0,1 0 0 0 0,-1 0 0 0 0,0 0 0 0 0,3 5-1 0 0,0 7 344 0 0,7 27 0 0 0,-10-35-202 0 0,0 3-92 0 0,-1 0 0 0 0,0 0 0 0 0,-1 0 0 0 0,-1-1 0 0 0,1 1 0 0 0,-2 0 0 0 0,0 0 0 0 0,0-1 0 0 0,-5 15 0 0 0,2-10-41 0 0,-2 0 0 0 0,1-1-1 0 0,-2 0 1 0 0,0 0 0 0 0,-13 17-1 0 0,-3 5 16 0 0,9-12-51 0 0,-1-2 0 0 0,-2-1 0 0 0,-19 21 0 0 0,-62 51 258 0 0,94-89-226 0 0,-56 45 99 0 0,60-48-145 0 0,0 0-1 0 0,-1 0 0 0 0,0 0 0 0 0,1-1 1 0 0,-1 1-1 0 0,1 0 0 0 0,-1-1 1 0 0,0 1-1 0 0,0-1 0 0 0,-3 1 0 0 0,5-1-157 0 0,-1 0 1 0 0,0 0-1 0 0,1 0 0 0 0,-1 0 0 0 0,0 0 0 0 0,1 0 0 0 0,-1 0 0 0 0,1 0 0 0 0,-1 0 0 0 0,0 0 0 0 0,1-1 0 0 0,-1 1 0 0 0,1 0 0 0 0,-1 0 0 0 0,1-1 0 0 0,-1 1 0 0 0,0 0 0 0 0,1-1 1 0 0,0 1-1 0 0,-1 0 0 0 0,1-1 0 0 0,-1 1 0 0 0,1-1 0 0 0,-1 1 0 0 0,1-1 0 0 0,0 1 0 0 0,-1-1 0 0 0,1 1 0 0 0,0-1 0 0 0,0 0 0 0 0,-1 1 0 0 0,1-1 0 0 0,0 1 0 0 0,0-1 0 0 0,0 0 1 0 0,0 0-1 0 0,-1-11-5517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1.4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291 1 14280 0 0,'0'0'1297'0'0,"0"1"-1068"0"0,-46 60 2187 0 0,-70 107 419 0 0,91-128-3147 0 0,2 2 1 0 0,-23 58-1 0 0,41-87 344 0 0,-1-1 51 0 0,1 1 0 0 0,1 0-1 0 0,0 0 1 0 0,1 1-1 0 0,0-1 1 0 0,-2 26 0 0 0,5-33 13 0 0,1 0 0 0 0,-1 1 0 0 0,1-1 0 0 0,0 1 0 0 0,1-1 0 0 0,-1 0 0 0 0,1 0 0 0 0,0 0 0 0 0,1 0 0 0 0,0 0 0 0 0,0 0 0 0 0,0-1 0 0 0,0 1 0 0 0,1-1 0 0 0,0 0 0 0 0,0 0 0 0 0,1 0 0 0 0,-1-1 1 0 0,1 1-1 0 0,0-1 0 0 0,0 0 0 0 0,0-1 0 0 0,1 1 0 0 0,-1-1 0 0 0,1 0 0 0 0,0 0 0 0 0,9 2 0 0 0,3 1-103 0 0,0 0 0 0 0,1-2 0 0 0,0 0 0 0 0,-1-1 0 0 0,1-1 0 0 0,0-1 0 0 0,0-1 0 0 0,0 0 0 0 0,0-1 0 0 0,0-2 0 0 0,0 0 0 0 0,0 0 0 0 0,-1-2 0 0 0,0 0 1 0 0,1-1-1 0 0,-2-1 0 0 0,22-12 0 0 0,93-56-1745 0 0,-49 20-4559 0 0,-32 15-259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1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5174.25391"/>
      <inkml:brushProperty name="anchorY" value="-51777.95703"/>
      <inkml:brushProperty name="scaleFactor" value="0.5"/>
    </inkml:brush>
  </inkml:definitions>
  <inkml:trace contextRef="#ctx0" brushRef="#br0">731 0 23815 0 0,'0'0'2415'0'0,"1"3"-2288"0"0,1 1-85 0 0,0 3 472 0 0,2 4-101 0 0,-2 1 60 0 0,-1 2 16 0 0,-1 2-478 0 0,-4 12 44 0 0,-4 6-42 0 0,-3 7-209 0 0,-4 8 65 0 0,-6 6-30 0 0,-5 7 1 0 0,-4 5 37 0 0,-7 7-10 0 0,-4 4 15 0 0,-5 5-4 0 0,-4 4 142 0 0,-3 3-142 0 0,-1 2 151 0 0,0-1-137 0 0,2-3 135 0 0,4-4-41 0 0,4-7-70 0 0,1 1-582 0 0,2-2-745 0 0,22-43-6393 0 0,1 0-1245 0 0,-10 18 1755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2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3808.78516"/>
      <inkml:brushProperty name="anchorY" value="-52660.51953"/>
      <inkml:brushProperty name="scaleFactor" value="0.5"/>
    </inkml:brush>
  </inkml:definitions>
  <inkml:trace contextRef="#ctx0" brushRef="#br0">1 1 23759 0 0,'0'0'4137'0'0,"0"2"-3594"0"0,1 1-522 0 0,1 5 38 0 0,1 2-43 0 0,4 11-249 0 0,7 19-223 0 0,1 11 310 0 0,4 9 53 0 0,0 8 82 0 0,0 3-114 0 0,-1 3 157 0 0,1 1-48 0 0,-1-1 16 0 0,0-1 0 0 0,0-3 0 0 0,0-2 0 0 0,-1-2 0 0 0,1-3-74 0 0,8 13-1622 0 0,-1-7 1242 0 0,2-4-2791 0 0,-1-13 1432 0 0,-1-15-586 0 0,-23-35 2112 0 0,0 1 0 0 0,0-1 0 0 0,1 0 0 0 0,-1 0 0 0 0,1 0 0 0 0,-1 0 0 0 0,6 3 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7:34.71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4859.70313"/>
      <inkml:brushProperty name="anchorY" value="-54519.92969"/>
      <inkml:brushProperty name="scaleFactor" value="0.5"/>
    </inkml:brush>
  </inkml:definitions>
  <inkml:trace contextRef="#ctx0" brushRef="#br0">530 72 22663 0 0,'0'0'2352'0'0,"-1"-2"-2594"0"0,-1-2 591 0 0,-2-1-328 0 0,-2-2-21 0 0,-1-1 336 0 0,-2 0-68 0 0,-1-1 50 0 0,-7-1-224 0 0,-9 1-802 0 0,-4 2 562 0 0,-3 5-93 0 0,-1 4 31 0 0,-1 6 23 0 0,-1 6-1 0 0,1 5 217 0 0,-1 5-146 0 0,1 5 139 0 0,2 4-36 0 0,1 2 12 0 0,4 3 178 0 0,3 1-80 0 0,5-1 34 0 0,4 0 164 0 0,5 0-20 0 0,5-2 26 0 0,3-1 0 0 0,6-3-222 0 0,5-2 18 0 0,3-3-29 0 0,6-3-4 0 0,3-4-75 0 0,4-3 20 0 0,3-5 74 0 0,3-4-108 0 0,1-3 36 0 0,0-5-12 0 0,1-4-112 0 0,-2-5 70 0 0,1-4 47 0 0,-3-5-16 0 0,-2-3 11 0 0,-3-4 0 0 0,-2-1 0 0 0,-2-1 0 0 0,-3 0 0 0 0,-3 0 0 0 0,-2 0 0 0 0,-2 2 0 0 0,-2 0 0 0 0,-3 1 0 0 0,-1 1 0 0 0,-1 0 103 0 0,-2 2-58 0 0,0 1 23 0 0,-1 1 24 0 0,0 3-8 0 0,0 1 4 0 0,0 2 0 0 0,0 1-102 0 0,1 4 122 0 0,0 2-135 0 0,-1 2 246 0 0,1 3-166 0 0,2 3 56 0 0,3 3-13 0 0,2 4-37 0 0,3 5-65 0 0,2 4 129 0 0,2 5-80 0 0,2 5 110 0 0,2 5-10 0 0,2 4 6 0 0,1 4 3 0 0,2 5-93 0 0,1 4 17 0 0,2 2-86 0 0,2 14 357 0 0,0 2-191 0 0,-2 1 72 0 0,-4-3-12 0 0,-5-2-47 0 0,-8-2 5 0 0,-7-1-5 0 0,-3-41-85 0 0,-4 20 0 0 0,-9 21-112 0 0,-8 2 56 0 0,-7 1-28 0 0,-7 0 0 0 0,-7 0-131 0 0,-6-4-27 0 0,-5-2-20 0 0,-17 2-1002 0 0,-16-2-846 0 0,0-9 1327 0 0,50-30-13163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5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3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6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6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7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8.4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49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5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0.9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4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3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5.7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3:56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07.94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47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1669 334 14280 0 0,'-83'-14'1423'0'0,"-128"-7"1"0"0,-86 16 1538 0 0,278 5-2825 0 0,-356-4-174 0 0,2-20-561 0 0,326 19 534 0 0,-11-1 557 0 0,-84-19 0 0 0,115 20-191 0 0,-10-4 970 0 0,117 14-305 0 0,-31-1-926 0 0,864 9 39 0 0,-654-20-80 0 0,282-11 0 0 0,-155 2 71 0 0,823-39 378 0 0,-362 17-221 0 0,-543 25-147 0 0,456-15 281 0 0,-234 20-617 0 0,144 14 310 0 0,-459-1-46 0 0,246 19-62 0 0,-363-15 241 0 0,-88-8-168 0 0,1 0 1 0 0,0 1-1 0 0,7 2 0 0 0,-9-1-32 0 0,-20-1-65 0 0,-60 7 113 0 0,-96 1 1 0 0,-79-15 279 0 0,181 3-257 0 0,-375-19-38 0 0,189 6-25 0 0,-149-11 92 0 0,-6 5 3 0 0,-65-4-6 0 0,393 22-86 0 0,-291-9 14 0 0,-361 23 101 0 0,2 66 54 0 0,624-60-245 0 0,-156 32 364 0 0,244-41-287 0 0,19-8 0 0 0,1 0-1 0 0,-1 0 1 0 0,1 0-1 0 0,0 0 1 0 0,-1 0-1 0 0,1 0 1 0 0,0 1-1 0 0,-1-1 1 0 0,1 0-1 0 0,0 0 1 0 0,-1 0-1 0 0,1 1 1 0 0,0-1-1 0 0,-1 0 1 0 0,1 0-1 0 0,0 1 1 0 0,0-1-1 0 0,-1 0 1 0 0,1 1-1 0 0,0-1 1 0 0,0 0-1 0 0,-1 1 1 0 0,1-1-1 0 0,0 0 1 0 0,0 1-1 0 0,0-1 1 0 0,0 1-3 0 0,1 0-1 0 0,0 0 1 0 0,-1-1 0 0 0,1 1 0 0 0,0-1 0 0 0,-1 1-1 0 0,1-1 1 0 0,0 1 0 0 0,0-1 0 0 0,-1 1 0 0 0,1-1-1 0 0,0 0 1 0 0,0 1 0 0 0,0-1 0 0 0,0 0-1 0 0,1 1 1 0 0,22 3-21 0 0,152 0-95 0 0,-112-5 98 0 0,390-10 21 0 0,-81 0 0 0 0,258-10-14 0 0,-194 4 43 0 0,-192 8 92 0 0,140-3-81 0 0,-93 8-37 0 0,1165-7 306 0 0,-401 4 509 0 0,-963 6-694 0 0,409 1 526 0 0,-315 3-516 0 0,35 1-177 0 0,-153-5-428 0 0,-24-1-1507 0 0,-29 2 688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90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8146.10938"/>
      <inkml:brushProperty name="anchorY" value="-86406.72656"/>
      <inkml:brushProperty name="scaleFactor" value="0.5"/>
    </inkml:brush>
  </inkml:definitions>
  <inkml:trace contextRef="#ctx0" brushRef="#br0">0 208 14480 0 0,'0'0'1592'0'0,"3"1"-1858"0"0,5-1 532 0 0,5 1-266 0 0,6 1 522 0 0,8-1-55 0 0,9 1 66 0 0,11-1 8 0 0,11-1-361 0 0,11-1 39 0 0,10-2-52 0 0,11-1-5 0 0,12-2 213 0 0,9-1-24 0 0,8-1 29 0 0,5-1 2 0 0,6-1 114 0 0,4-2-13 0 0,6 1 20 0 0,4-1-1 0 0,2-1 77 0 0,1 1-12 0 0,1-1 17 0 0,-1 2-2 0 0,-4 1-455 0 0,-5 0 46 0 0,-9 0-69 0 0,-7 2-4 0 0,-4 0-116 0 0,-8 1 32 0 0,-9 0-16 0 0,-9 2 0 0 0,-8 0-121 0 0,-8 0-22 0 0,-10 1-10 0 0,-4 1-1742 0 0,-7 1-1745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5.7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2159.80469"/>
      <inkml:brushProperty name="anchorY" value="-86833.4375"/>
      <inkml:brushProperty name="scaleFactor" value="0.5"/>
    </inkml:brush>
  </inkml:definitions>
  <inkml:trace contextRef="#ctx0" brushRef="#br0">767 54 2304 0 0,'-8'-10'15467'0'0,"1"3"-14904"0"0,-2-1 308 0 0,-4 1-441 0 0,-2-1-95 0 0,-2 3-308 0 0,-3 1 5 0 0,-1 1-22 0 0,-2 2-10 0 0,-3 0 0 0 0,-2 2 0 0 0,-2 2 0 0 0,-1 1 0 0 0,-2 1 0 0 0,0 0 0 0 0,0 2 0 0 0,1-1 0 0 0,2 1 0 0 0,1 1 0 0 0,1 1 75 0 0,2 2-96 0 0,1 0 31 0 0,1 2-10 0 0,1 0 0 0 0,1 2 0 0 0,1 1 0 0 0,2 1 0 0 0,0 0 0 0 0,2 2 0 0 0,0-1-112 0 0,2 2 144 0 0,2-1-141 0 0,1-1 136 0 0,1-1-41 0 0,1 0 14 0 0,2-2 0 0 0,2 1 0 0 0,1-1 0 0 0,1-1 0 0 0,1-2 0 0 0,3-2 0 0 0,0-3 0 0 0,1 0 140 0 0,1-1-58 0 0,1-1 24 0 0,3 1-123 0 0,4 1 34 0 0,2-1-17 0 0,2-1 0 0 0,1 0 103 0 0,1-1-30 0 0,1-3 15 0 0,0 0 47 0 0,2-2-14 0 0,0-1 17 0 0,2-1-4 0 0,-1 1-156 0 0,2 1 138 0 0,2 0-143 0 0,0 0 115 0 0,1 2-109 0 0,3 0 31 0 0,0 2-10 0 0,1 2 0 0 0,0 0 0 0 0,0 2 0 0 0,-1 1 0 0 0,0 0 0 0 0,-2 2 0 0 0,-3 0 0 0 0,-3 1 0 0 0,-4-1 0 0 0,-3 1 0 0 0,-3-1 0 0 0,-4-2 94 0 0,-2 0-121 0 0,-3 0 376 0 0,-4 1-99 0 0,-3 2 44 0 0,-4 1 2 0 0,-4 0 94 0 0,-4 0-18 0 0,-6-1 20 0 0,-4 0-2 0 0,-3 0-240 0 0,-3-3 12 0 0,-2 1-27 0 0,-3-3-6 0 0,1 0-75 0 0,-1-3-54 0 0,0-2 94 0 0,15-2-7952 0 0,1 0-1201 0 0,-17-2 1970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16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94 1376 0 0,'9'-89'23039'0'0,"-3"87"-22627"0"0,5 1-870 0 0,1 0 0 0 0,0 0 1 0 0,24 2-1 0 0,-27 0 1372 0 0,153 14-1532 0 0,-11 0 93 0 0,-69-10 322 0 0,196 9 65 0 0,-89-8 137 0 0,71 0 135 0 0,567 3 410 0 0,-55 5-275 0 0,-422-5-170 0 0,-34-1-189 0 0,357 5-30 0 0,79-5 147 0 0,-2 0-85 0 0,416 1 131 0 0,-711-2-73 0 0,-186-1 0 0 0,469 30 126 0 0,-632-27-166 0 0,153 33 0 0 0,-223-29-15 0 0,-24-8 38 0 0,-10-4-75 0 0,-3 0-14 0 0,-1 1 89 0 0,1 1-1 0 0,-1-1 1 0 0,0 0 0 0 0,0 0-1 0 0,0 0 1 0 0,-1-1-1 0 0,1 1 1 0 0,0 0-1 0 0,-1-1 1 0 0,1 0-1 0 0,-5 2 1 0 0,-33 11 19 0 0,32-12-16 0 0,-51 13-18 0 0,-81 8-1 0 0,110-19 31 0 0,2 0 3 0 0,-533 67 145 0 0,-704 25 501 0 0,769-65-181 0 0,-1209 70-782 0 0,1587-91 328 0 0,-431 36 176 0 0,337-28-61 0 0,-188 22 74 0 0,-210 34-62 0 0,293-32-78 0 0,121-15-5 0 0,4-9-56 0 0,135-12 1 0 0,10-1 7 0 0,-70 15-1 0 0,72-8 33 0 0,-78 33 0 0 0,123-45-40 0 0,-1 0 0 0 0,1 0 0 0 0,0 0 0 0 0,-1 0 0 0 0,1 0 0 0 0,0 1 0 0 0,-1-1 0 0 0,1 0 0 0 0,0 0 0 0 0,-1 0 0 0 0,1 0 0 0 0,0 1 0 0 0,0-1 0 0 0,-1 0 0 0 0,1 0 0 0 0,0 1 0 0 0,0-1 0 0 0,0 0 0 0 0,-1 0 0 0 0,1 1 0 0 0,0-1 0 0 0,0 0 0 0 0,0 1 0 0 0,-1 0 0 0 0,3 0 0 0 0,-1 0 0 0 0,0 0 0 0 0,0 1 0 0 0,0-1 0 0 0,1 0 0 0 0,-1 0 0 0 0,1 0 0 0 0,-1 0 0 0 0,1-1 0 0 0,-1 1 0 0 0,3 1 0 0 0,24 9 0 0 0,-13-7 11 0 0,1-1-1 0 0,0 0 1 0 0,18 1-1 0 0,14 1 28 0 0,148 11 148 0 0,-47-7-102 0 0,84 5-44 0 0,44 6-14 0 0,217 10-84 0 0,-299-23 55 0 0,352-4 465 0 0,-276-6 199 0 0,-78 1-612 0 0,186 4-56 0 0,56 15 7 0 0,-180-8 0 0 0,290 0 408 0 0,-340-8-392 0 0,412-12 485 0 0,-213-1-195 0 0,-153 7 184 0 0,-130 4-150 0 0,28-2-113 0 0,-76 1-221 0 0,91 9 0 0 0,3 0 22 0 0,36-7-28 0 0,-193 2 0 0 0,-8 3 0 0 0,-5 1 0 0 0,1-4 0 0 0,0 0 0 0 0,0 0 0 0 0,1 0 0 0 0,-1 0 0 0 0,0 0 0 0 0,-1-1 0 0 0,1 1 0 0 0,0-1 0 0 0,0 1 0 0 0,-1-1 0 0 0,-2 1 0 0 0,-31 10 0 0 0,19-8 0 0 0,-6 2 0 0 0,-1-1 0 0 0,-38 3 0 0 0,-52-3 0 0 0,57-3 0 0 0,-640 4 73 0 0,426-7-71 0 0,-205-9 51 0 0,23 1-2009 0 0,347 5-4544 0 0,-2-4-2155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3.7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113 66 11520 0 0,'-7'-6'284'0'0,"-1"0"0"0"0,0 0 0 0 0,-1 1 1 0 0,-10-6-1 0 0,3 2 1148 0 0,0 1 362 0 0,13 7-1180 0 0,0 0 1 0 0,0-1-1 0 0,0 1 0 0 0,0-1 0 0 0,-6-5 2387 0 0,8 8-2949 0 0,0 0 0 0 0,1 0 1 0 0,-1 0-1 0 0,1 0 0 0 0,-1 0 0 0 0,1 0 0 0 0,-1 0 0 0 0,1 0 0 0 0,0 0 0 0 0,0 0 0 0 0,-1 0 0 0 0,1 0 0 0 0,0 1 0 0 0,0-1 0 0 0,0 0 1 0 0,0 1-1 0 0,2 10-43 0 0,0-1-1 0 0,1 0 1 0 0,0 1 0 0 0,1-1 0 0 0,0-1 0 0 0,10 19 0 0 0,-10-20-5 0 0,18 40-4 0 0,50 99 0 0 0,-39-88 0 0 0,115 208 0 0 0,10 10 0 0 0,-111-203 1 0 0,-29-49-16 0 0,-1 0 0 0 0,-2 2-1 0 0,13 31 1 0 0,-8 2 3 0 0,4 10 12 0 0,13 7 1 0 0,7 15-12 0 0,4 8 67 0 0,-31-68 55 0 0,-1 1 1 0 0,12 38-1 0 0,3 9-9 0 0,-17-47-80 0 0,-10-27-22 0 0,0 1 0 0 0,1-1 0 0 0,0 1 0 0 0,8 9 0 0 0,10 14 0 0 0,-21-27 9 0 0,0 0-1 0 0,1 0 0 0 0,0 0 0 0 0,0 0 0 0 0,1-1 1 0 0,5 6-1 0 0,-7-8 0 0 0,0 1 0 0 0,0-1 0 0 0,0 0 0 0 0,0 1 0 0 0,1-1 0 0 0,-1 0 0 0 0,0-1 0 0 0,1 1 0 0 0,-1 0 0 0 0,1-1 0 0 0,-1 1 0 0 0,1-1 0 0 0,4 0 0 0 0,2 0 102 0 0,-7 0 2 0 0,3-1 0 0 0,7-9-112 0 0,-11 5 0 0 0,-1 4 0 0 0,0-8 0 0 0,2-9 0 0 0,1 11-1 0 0,-1 2-11 0 0,0-1-1 0 0,-1 1 1 0 0,1 0 0 0 0,-1 0 0 0 0,0-1 0 0 0,0-7 0 0 0,-1 6-34 0 0,1 1 0 0 0,0-1 0 0 0,0 0 1 0 0,1 1-1 0 0,0-1 0 0 0,3-7 0 0 0,-1 5 30 0 0,-2 1 0 0 0,4-18-1 0 0,-3 8 5 0 0,1 1 0 0 0,1 0 0 0 0,0 0 0 0 0,1 0 0 0 0,11-21 0 0 0,-12 19 66 0 0,1 11-44 0 0,-6 8-10 0 0,1 0 0 0 0,-1 0 0 0 0,0 0 0 0 0,0 0 0 0 0,1-1 0 0 0,-1 1 0 0 0,0 0 0 0 0,0 0 0 0 0,1 0 0 0 0,-1 0 0 0 0,0 0 0 0 0,1 0 0 0 0,-1 0 0 0 0,0 0 0 0 0,0 0 0 0 0,1 0 0 0 0,-1 0 0 0 0,0 0 0 0 0,0 0 0 0 0,1 0 0 0 0,-1 1 0 0 0,0-1 0 0 0,0 0 0 0 0,1 0 0 0 0,-1 0 0 0 0,0 0 0 0 0,0 0 0 0 0,1 1 0 0 0,17 24-12 0 0,-12-17 2 0 0,0 0 0 0 0,0 1 1 0 0,-1 0-1 0 0,0 0 0 0 0,7 19 0 0 0,5 10 9 0 0,-12-28 63 0 0,-1 1 0 0 0,5 15 0 0 0,3 8 348 0 0,-12-32-363 0 0,0 0 0 0 0,0 0 1 0 0,0 0-1 0 0,0 0 0 0 0,0 0 0 0 0,0 0 0 0 0,-1 0 0 0 0,1 0 0 0 0,-1 0 0 0 0,1 0 0 0 0,-1 0 0 0 0,0-1 0 0 0,0 1 0 0 0,1 0 1 0 0,-1 0-1 0 0,0-1 0 0 0,-1 1 0 0 0,1-1 0 0 0,0 1 0 0 0,-3 2 0 0 0,1 0 91 0 0,-1 0 0 0 0,0 0 1 0 0,0 0-1 0 0,-1 0 0 0 0,1-1 0 0 0,-7 4 0 0 0,-4 0 127 0 0,0-1 0 0 0,0 0 0 0 0,-1-1 0 0 0,0-1 0 0 0,-18 2 1 0 0,-81 4 231 0 0,39-5-510 0 0,59-4-12 0 0,-4 2-80 0 0,-1-2-1 0 0,0 0 1 0 0,0-1-1 0 0,1-1 1 0 0,-30-6-1 0 0,44 6-88 0 0,-12-3-965 0 0,1-1 1 0 0,-1 0-1 0 0,-30-15 0 0 0,19 0-7212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3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188 96 5984 0 0,'-5'-5'267'0'0,"1"1"0"0"0,0-1 1 0 0,0-1-1 0 0,0 1 0 0 0,1 0 1 0 0,0-1-1 0 0,-5-11 0 0 0,7 14 1496 0 0,0-1 0 0 0,0 1 0 0 0,0 0 0 0 0,1-1 0 0 0,2-9 4755 0 0,5 9-6467 0 0,-5 4 394 0 0,2-2-382 0 0,0 1 1 0 0,0-1-1 0 0,0 1 0 0 0,0 0 0 0 0,0 0 0 0 0,1 1 1 0 0,-1-1-1 0 0,0 1 0 0 0,1 0 0 0 0,-1 0 0 0 0,0 1 1 0 0,8 1-1 0 0,4 1-94 0 0,-1 2 1 0 0,17 6-1 0 0,-21-7 33 0 0,53 25-206 0 0,-18-5 75 0 0,-38-21 121 0 0,-1 0 1 0 0,1 1 0 0 0,-1 0-1 0 0,-1 0 1 0 0,1 1-1 0 0,0 0 1 0 0,-1 0-1 0 0,0 0 1 0 0,10 12-1 0 0,12 13-5 0 0,-23-27 18 0 0,-1 1-1 0 0,0 1 1 0 0,0-1-1 0 0,0 1 1 0 0,0-1-1 0 0,-1 1 1 0 0,1 0-1 0 0,-1 0 1 0 0,0 1 0 0 0,-1-1-1 0 0,3 7 1 0 0,-2 0-7 0 0,0 0 1 0 0,-1 0 0 0 0,-1 0 0 0 0,1 18 0 0 0,-3-23-5 0 0,1 1 0 0 0,-1-1-1 0 0,0 1 1 0 0,0-1 0 0 0,-1 0 0 0 0,0 1 0 0 0,0-1-1 0 0,-5 9 1 0 0,4-10 7 0 0,-24 48 70 0 0,-54 82 1 0 0,7-30-93 0 0,-45 59-22 0 0,94-133 17 0 0,8-9-37 0 0,-1-1-1 0 0,-1-1 1 0 0,-1-1 0 0 0,-28 23 0 0 0,43-39-62 0 0,0-1 0 0 0,-1 0 1 0 0,1 0-1 0 0,-1 0 0 0 0,-10 3 1 0 0,13-5-241 0 0,0-1-1 0 0,0 1 1 0 0,0 0 0 0 0,-1-1 0 0 0,1 0-1 0 0,0 0 1 0 0,0 0 0 0 0,-1 0 0 0 0,1 0-1 0 0,0 0 1 0 0,0-1 0 0 0,-5-1 0 0 0,-2-4-6476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54.6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0 5528 0 0,'-34'0'422'0'0,"19"2"145"0"0,13-1-89 0 0,0 0 0 0 0,0 0 0 0 0,-1 0-1 0 0,1 0 1 0 0,1 0 0 0 0,-1 1 0 0 0,0-1-1 0 0,0 1 1 0 0,0 0 0 0 0,1-1 0 0 0,-1 1 0 0 0,1 0-1 0 0,-1 0 1 0 0,1 0 0 0 0,0 0 0 0 0,-2 4 0 0 0,2-1 110 0 0,-1 0 0 0 0,1 0 1 0 0,1 1-1 0 0,-1-1 0 0 0,1 0 1 0 0,0 7-1 0 0,-1-7-490 0 0,1-1 1 0 0,-1 0-1 0 0,0 0 0 0 0,0 1 0 0 0,0-1 0 0 0,-1 0 1 0 0,1 0-1 0 0,-1 0 0 0 0,-4 6 0 0 0,2-4 4 0 0,1 0 0 0 0,1 0 1 0 0,-5 11-1 0 0,-5 58 20 0 0,-4-24-145 0 0,10-35 15 0 0,1 1 0 0 0,0 0 0 0 0,1 0 0 0 0,-2 21-1 0 0,6-26 9 0 0,0 0 0 0 0,-1 0 0 0 0,-5 23 0 0 0,4-28 0 0 0,1 0 0 0 0,-1 1 0 0 0,1-1 0 0 0,0 0 0 0 0,1 1 0 0 0,0-1 0 0 0,0 1 0 0 0,1-1 0 0 0,1 9 0 0 0,0 6 0 0 0,-2-20 0 0 0,0 0 0 0 0,0 0 0 0 0,0 1 0 0 0,0-1 0 0 0,0 0 0 0 0,1 0 0 0 0,-1 0 0 0 0,1 0 0 0 0,-1 0 0 0 0,1 0 0 0 0,0 0 0 0 0,0 0 0 0 0,0 0 0 0 0,2 3 0 0 0,23 21 36 0 0,-23-25 17 0 0,-1 1-1 0 0,0-1 0 0 0,0 0 0 0 0,1 0 0 0 0,-1 0 1 0 0,0 0-1 0 0,1 0 0 0 0,-1 0 0 0 0,1 0 0 0 0,-1-1 1 0 0,1 1-1 0 0,0-1 0 0 0,-1 0 0 0 0,1 0 0 0 0,-1 0 1 0 0,1 0-1 0 0,0 0 0 0 0,-1-1 0 0 0,4 0 0 0 0,13-4 155 0 0,0 0 1 0 0,-1-1-1 0 0,0-1 0 0 0,0 0 0 0 0,-1-1 0 0 0,0-1 0 0 0,-1-1 0 0 0,17-12 0 0 0,-17 8-172 0 0,0 0 0 0 0,17-19 0 0 0,2-2-257 0 0,43-43-1231 0 0,-28 25-4012 0 0,-6 5-1467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4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521 230 14280 0 0,'-15'-21'1072'0'0,"-59"-59"3707"0"0,66 72-4159 0 0,-1 0 0 0 0,-1 1 0 0 0,1 0 0 0 0,-1 0 0 0 0,0 1 0 0 0,-19-8-1 0 0,-8-5 126 0 0,20 10-734 0 0,0 2 0 0 0,0 0-1 0 0,-1 0 1 0 0,1 2 0 0 0,-36-7-1 0 0,37 10 31 0 0,1 0-1 0 0,0 1 1 0 0,-1 1 0 0 0,0 0-1 0 0,1 1 1 0 0,-17 3-1 0 0,29-3-21 0 0,1-1 0 0 0,-1 1 0 0 0,1 0 0 0 0,-1 0 0 0 0,1 0 0 0 0,0 0 0 0 0,-1 0 0 0 0,1 0-1 0 0,0 1 1 0 0,0-1 0 0 0,0 1 0 0 0,0-1 0 0 0,0 1 0 0 0,0 0 0 0 0,0 0 0 0 0,-2 3 0 0 0,3-3-20 0 0,0 0 0 0 0,1 0 1 0 0,-1 0-1 0 0,0 1 0 0 0,1-1 0 0 0,-1 0 1 0 0,1 0-1 0 0,0 0 0 0 0,0 0 0 0 0,0 1 1 0 0,0-1-1 0 0,0 0 0 0 0,0 0 1 0 0,0 0-1 0 0,2 4 0 0 0,0 0-32 0 0,0-1 0 0 0,0 1-1 0 0,1-1 1 0 0,-1 0 0 0 0,1 0-1 0 0,1 0 1 0 0,-1 0 0 0 0,1-1 0 0 0,-1 1-1 0 0,1-1 1 0 0,1 0 0 0 0,-1 0-1 0 0,7 4 1 0 0,16 9 6 0 0,1-2 1 0 0,0-1-1 0 0,1-1 0 0 0,61 18 0 0 0,127 17-22 0 0,-198-44 48 0 0,298 41 108 0 0,4-16 58 0 0,-114-11-139 0 0,421 14-310 0 0,-558-29 332 0 0,1221-3-134 0 0,-767 0 40 0 0,-241 1 28 0 0,122 11 18 0 0,-194-3 0 0 0,-74 1 0 0 0,-48-3 0 0 0,5 0 0 0 0,162 35 0 0 0,-251-41 0 0 0,0 1 0 0 0,0-1 0 0 0,-1 2 0 0 0,1-1 0 0 0,-1 0 0 0 0,5 4 0 0 0,-5-4 0 0 0,8 4-26 0 0,-12-6 24 0 0,0 0 0 0 0,0 0 0 0 0,0 0 0 0 0,0 0 0 0 0,-1 0 0 0 0,1 0 0 0 0,0 0 0 0 0,0 0 0 0 0,0 0 0 0 0,0 0 1 0 0,0 0-1 0 0,0 0 0 0 0,0 0 0 0 0,0 1 0 0 0,0-1 0 0 0,0 0 0 0 0,0 0 0 0 0,0 0 0 0 0,0 0 0 0 0,0 0 0 0 0,0 0 1 0 0,0 0-1 0 0,0 0 0 0 0,0 0 0 0 0,0 0 0 0 0,0 0 0 0 0,0 0 0 0 0,0 0 0 0 0,0 0 0 0 0,0 1 0 0 0,0-1 0 0 0,0 0 1 0 0,0 0-1 0 0,0 0 0 0 0,0 0 0 0 0,0 0 0 0 0,0 0 0 0 0,0 0 0 0 0,0 0 0 0 0,0 0 0 0 0,0 0 0 0 0,0 0 0 0 0,0 0 1 0 0,0 0-1 0 0,0 0 0 0 0,0 1 0 0 0,0-1 0 0 0,0 0 0 0 0,0 0 0 0 0,0 0 0 0 0,0 0 0 0 0,0 0 0 0 0,0 0 0 0 0,1 0 1 0 0,-1 0-1 0 0,0 0 0 0 0,0 0 0 0 0,0 0 0 0 0,0 0 0 0 0,0 0 0 0 0,0 0 0 0 0,0 0 0 0 0,0 0 0 0 0,0 0 0 0 0,0 0 1 0 0,0 0-1 0 0,-4 4-25 0 0,0 0 0 0 0,0 0 0 0 0,-1 0 1 0 0,0-1-1 0 0,0 1 0 0 0,0-1 0 0 0,0 0 0 0 0,0-1 1 0 0,-1 0-1 0 0,1 1 0 0 0,-8 1 0 0 0,-9 1 6 0 0,-38 4-1 0 0,31-5-21 0 0,-394 36 324 0 0,-332-38 113 0 0,564-5-355 0 0,-281-4-39 0 0,-380-3 0 0 0,812 10 1 0 0,-687-3 137 0 0,396 3-40 0 0,-46 0 81 0 0,336-1-165 0 0,-306-12 148 0 0,299 10-130 0 0,-92-11 176 0 0,138 14-194 0 0,1 0-49 0 0,0 0 0 0 0,0 0 0 0 0,0 0 0 0 0,0 0 0 0 0,0-1-1 0 0,1 1 1 0 0,-1 0 0 0 0,0 0 0 0 0,0-1 0 0 0,0 1 0 0 0,0 0 0 0 0,1-1-1 0 0,-1 1 1 0 0,0-1 0 0 0,1 1 0 0 0,-1-1 0 0 0,0 1 0 0 0,1-1 0 0 0,-1 1-1 0 0,-1-2 1 0 0,16-4-1825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49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6589 131 12440 0 0,'-72'-79'11729'0'0,"58"73"-10935"0"0,-6 1-767 0 0,0 0-1 0 0,0 2 1 0 0,0 0 0 0 0,-25 0-1 0 0,17 1-57 0 0,-648-21-910 0 0,535 21 848 0 0,-583 6 616 0 0,-752 74 1169 0 0,13 10-1531 0 0,1036-84-107 0 0,259-14-1 0 0,60 2-21 0 0,-143-9 32 0 0,-104-14 327 0 0,55-8-313 0 0,114 16 40 0 0,159 19-107 0 0,16 3-7 0 0,1-1-1 0 0,-16 1 1 0 0,36 10 56 0 0,2-2-65 0 0,1-1 0 0 0,-1 0-1 0 0,1 0 1 0 0,1-2 0 0 0,18 5 0 0 0,73 9-46 0 0,-40-8 37 0 0,295 36 88 0 0,3-21-7 0 0,-323-23-70 0 0,628 33-71 0 0,-516-29 52 0 0,135 7-36 0 0,756 34-86 0 0,-126-47 8 0 0,-45-3 136 0 0,-635 9 0 0 0,75 0 0 0 0,24-1 8 0 0,31-1 13 0 0,-1-17 4 0 0,63-14 129 0 0,-164 15 134 0 0,-253 11-384 0 0,-1 0 0 0 0,1 1 0 0 0,0 0-1 0 0,0 0 1 0 0,0 1 0 0 0,15 4 0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3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2604 26 12496 0 0,'-2'-1'572'0'0,"0"0"-364"0"0,-14-7 342 0 0,12 6-523 0 0,3 1 12 0 0,-1-1-1 0 0,1 1 1 0 0,-1 0 0 0 0,1 1-1 0 0,-1-1 1 0 0,0 0 0 0 0,0 0-1 0 0,1 1 1 0 0,-1-1 0 0 0,0 1-1 0 0,0 0 1 0 0,-2-1 0 0 0,-5-3 1094 0 0,7 5-1060 0 0,-1-1-1 0 0,0 1 1 0 0,0-1 0 0 0,1 1 0 0 0,-1 0 0 0 0,0 0 0 0 0,1 0-1 0 0,-1 0 1 0 0,-2 2 0 0 0,-26 18-141 0 0,15-10 103 0 0,8-6-35 0 0,-320 187 0 0 0,-6-30 575 0 0,-9 30-575 0 0,67-34 0 0 0,102-62-5 0 0,14-7-72 0 0,73-42 8 0 0,-39 19 20 0 0,44-24 49 0 0,-73 30 0 0 0,129-63 0 0 0,9-3 0 0 0,0 0 0 0 0,0 2 0 0 0,-19 10 0 0 0,2 0 64 0 0,15-12-64 0 0,16-6 0 0 0,-2 0 0 0 0,-28 17 0 0 0,26-15 0 0 0,4-1 0 0 0,1 0 0 0 0,-1 0 0 0 0,1 0 0 0 0,0 0 0 0 0,-1 0 0 0 0,1 0 0 0 0,-4 3 0 0 0,-12 9 11 0 0,17-12 172 0 0,1-8-158 0 0,1 1 1 0 0,0-1-1 0 0,0 1 1 0 0,1-1-1 0 0,0 1 0 0 0,5-12 1 0 0,4-13 98 0 0,-9 23-83 0 0,0 1 0 0 0,1 0 0 0 0,0 0-1 0 0,7-11 1 0 0,-5 11 30 0 0,-1-1 1 0 0,5-13-1 0 0,3-16 365 0 0,1 1 0 0 0,32-58 0 0 0,-34 70-298 0 0,-9 19-105 0 0,0-1-1 0 0,0 2 1 0 0,1-1 0 0 0,5-8-1 0 0,-6 11-23 0 0,-2 2-8 0 0,1 0 0 0 0,-1-1 0 0 0,1 1 1 0 0,-1-1-1 0 0,0 1 0 0 0,1-1 0 0 0,-1 0 1 0 0,0 1-1 0 0,0-1 0 0 0,1 1 0 0 0,-1-1 1 0 0,0 1-1 0 0,0-1 0 0 0,0 0 0 0 0,1 1 1 0 0,-1-1-1 0 0,0 0 0 0 0,0 1 1 0 0,0-1-1 0 0,0 1 0 0 0,0-1 0 0 0,0 0 1 0 0,-1 1-1 0 0,1-2 0 0 0,2 11-76 0 0,-1-8 71 0 0,-1 1 0 0 0,1-1 0 0 0,-1 0 1 0 0,0 1-1 0 0,1-1 0 0 0,-1 0 1 0 0,0 1-1 0 0,0-1 0 0 0,0 1 1 0 0,0-1-1 0 0,0 2 0 0 0,-1 5 4 0 0,-1-1 1 0 0,1 1-1 0 0,-1 0 1 0 0,0-1-1 0 0,-1 0 0 0 0,0 1 1 0 0,0-1-1 0 0,-1 0 1 0 0,-5 8-1 0 0,1-7 35 0 0,6-5-29 0 0,-1 0 1 0 0,1-1-1 0 0,0 1 1 0 0,0 0-1 0 0,-3 6 0 0 0,-12 20-6 0 0,0-1 0 0 0,-2 0 0 0 0,-42 46 0 0 0,28-36 0 0 0,18-19 0 0 0,-1-1 0 0 0,-23 19 0 0 0,15-10 11 0 0,21-25 0 0 0,4-2-2 0 0,-18 27 35 0 0,35-26 9 0 0,52 3 659 0 0,-9 1-690 0 0,60 5 494 0 0,-53-2-342 0 0,-24-4-108 0 0,87 21 0 0 0,-120-23-660 0 0,0-1-1 0 0,1 0 0 0 0,20-1 0 0 0,-16 0-2837 0 0,9 0-3024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6.9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72 7832 0 0,'0'0'602'0'0,"-3"-8"-372"0"0,3 7-63 0 0,0-1 1 0 0,0 0-1 0 0,0 1 1 0 0,0-1-1 0 0,0 0 0 0 0,0 1 1 0 0,0-1-1 0 0,0 0 1 0 0,1 1-1 0 0,-1-1 1 0 0,0 1-1 0 0,1-1 0 0 0,0 0 1 0 0,-1 1-1 0 0,1-1 1 0 0,0 1-1 0 0,0 0 1 0 0,0-1-1 0 0,0 1 1 0 0,0 0-1 0 0,0-1 0 0 0,0 1 1 0 0,0 0-1 0 0,0 0 1 0 0,1 0-1 0 0,-1 0 1 0 0,0 0-1 0 0,2-1 1 0 0,4-1 812 0 0,-1 0 1 0 0,1 0 0 0 0,-1 0 0 0 0,15-3-1 0 0,-14 5-957 0 0,0 0 0 0 0,0 0 0 0 0,0 0 0 0 0,0 1 0 0 0,1 1 0 0 0,-1-1 0 0 0,0 1 0 0 0,9 2 0 0 0,54 17-25 0 0,-61-17 5 0 0,6 3 43 0 0,0 0 1 0 0,-1 0-1 0 0,1 2 0 0 0,-2 0 0 0 0,24 17 0 0 0,-27-17 18 0 0,-1 0 0 0 0,0 0 1 0 0,-1 1-1 0 0,0 0 0 0 0,-1 0 0 0 0,1 1 1 0 0,-2 0-1 0 0,8 13 0 0 0,-11-16-37 0 0,-1 0 0 0 0,0-1 1 0 0,0 1-1 0 0,0 0 0 0 0,-1 0 0 0 0,0 0 0 0 0,0 0 0 0 0,0 1 0 0 0,-1-1 1 0 0,0 0-1 0 0,-1 0 0 0 0,0 0 0 0 0,-2 11 0 0 0,-3 4 42 0 0,-1-1 1 0 0,-1 0-1 0 0,-11 22 0 0 0,2-10-43 0 0,-1 0 0 0 0,-2-1-1 0 0,-35 42 1 0 0,-81 80 70 0 0,132-149-91 0 0,-155 147-257 0 0,152-145 180 0 0,-9 8-104 0 0,11-9-557 0 0,-1-1-1 0 0,0 0 0 0 0,-10 7 1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07.2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530 39 14624 0 0,'0'0'670'0'0,"-1"-2"-12"0"0,-2-1-479 0 0,2 1-162 0 0,0 0 1 0 0,-1 1 0 0 0,1-1 0 0 0,0 0-1 0 0,0 0 1 0 0,0 0 0 0 0,1 0-1 0 0,-2-2 1 0 0,2 3 58 0 0,-1 0 0 0 0,0 0 0 0 0,1 0 0 0 0,-1 0 0 0 0,0 0-1 0 0,0 0 1 0 0,1 1 0 0 0,-1-1 0 0 0,0 0 0 0 0,0 1 0 0 0,0-1 0 0 0,0 1 0 0 0,0-1 0 0 0,0 1-1 0 0,0-1 1 0 0,0 1 0 0 0,0-1 0 0 0,0 1 0 0 0,0 0 0 0 0,0 0 0 0 0,0 0 0 0 0,-2-1-1 0 0,2 1-51 0 0,-1 0 0 0 0,0 0-1 0 0,0 0 1 0 0,0 0 0 0 0,1 0-1 0 0,-1 0 1 0 0,0 1 0 0 0,0-1-1 0 0,1 0 1 0 0,-1 1 0 0 0,-3 1-1 0 0,-26 21-474 0 0,0 0-1 0 0,-28 30 0 0 0,-11 10-80 0 0,-108 81 957 0 0,166-134-164 0 0,0 2 0 0 0,0-1 0 0 0,-11 18 0 0 0,17-22-150 0 0,1 1-1 0 0,0-1 0 0 0,0 1 0 0 0,1 0 1 0 0,0 0-1 0 0,1 1 0 0 0,-4 13 0 0 0,6-17-52 0 0,0 0 0 0 0,0 1 0 0 0,1-1 0 0 0,0 0 0 0 0,0 1 0 0 0,1-1 0 0 0,-1 0 0 0 0,3 8-1 0 0,-2-10-25 0 0,0 0-1 0 0,0 1 0 0 0,0-2 1 0 0,0 1-1 0 0,1 0 1 0 0,-1 0-1 0 0,1 0 0 0 0,0 0 1 0 0,0-1-1 0 0,0 1 0 0 0,0-1 1 0 0,0 0-1 0 0,0 1 0 0 0,1-1 1 0 0,2 2-1 0 0,7 3 52 0 0,0-1 0 0 0,1-1 1 0 0,-1 0-1 0 0,1 0 0 0 0,23 4 0 0 0,67 7 131 0 0,-63-13-120 0 0,1-2 0 0 0,48-5 0 0 0,80-18 104 0 0,-125 13-431 0 0,0-2-1 0 0,0-1 0 0 0,75-34 1 0 0,-80 29-4626 0 0,-4 3-1675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5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8986 127 18799 0 0,'-3'-1'430'0'0,"-7"-1"-232"0"0,-1 0 0 0 0,1 0 1 0 0,-1 1-1 0 0,1 1 0 0 0,-1 0 1 0 0,-14 1-1 0 0,-9 0 48 0 0,-79 2-316 0 0,-57-1-114 0 0,2-7-363 0 0,-176-11-570 0 0,9-3 1553 0 0,181 11 189 0 0,-515-10 1720 0 0,634 19-2303 0 0,-348 15 28 0 0,131-2-70 0 0,-93 8 0 0 0,-268 6 54 0 0,257-16 204 0 0,88-11-18 0 0,133-3-112 0 0,-788 2 890 0 0,311 30-822 0 0,206-5-162 0 0,-100-22-34 0 0,229-6 0 0 0,-156-9 0 0 0,405 10 7 0 0,-450-38 156 0 0,305 29 44 0 0,-168-14-70 0 0,103-1 261 0 0,163 25-224 0 0,44 1 372 0 0,41 1-402 0 0,56 16-209 0 0,1-3 0 0 0,112 7-1 0 0,170-15 270 0 0,-241-6-204 0 0,34-1 0 0 0,89-5-103 0 0,-7 0-48 0 0,129-14 86 0 0,250-9 24 0 0,-245 12 42 0 0,-250 11 9 0 0,265-18 237 0 0,264-7-145 0 0,-321 23-102 0 0,-235 7 0 0 0,766 23 0 0 0,-558-10 0 0 0,53 2 0 0 0,4 3 0 0 0,133 5 0 0 0,117 18-680 0 0,-78 32 427 0 0,-405-54 177 0 0,299 71-151 0 0,-327-68 167 0 0,143 40 8 0 0,-8 18 24 0 0,-207-73 20 0 0,0 0-1 0 0,0 1 1 0 0,-1 1-1 0 0,0 0 1 0 0,0 0 0 0 0,0 1-1 0 0,-1 1 1 0 0,14 15-1 0 0,-23-23 1 0 0,-1 0 0 0 0,1 1 1 0 0,0-1-1 0 0,-1 0 0 0 0,0 1 0 0 0,0-1 0 0 0,1 1 0 0 0,-2-1 0 0 0,1 1 0 0 0,0 0 0 0 0,0-1 1 0 0,-1 1-1 0 0,1 0 0 0 0,-1-1 0 0 0,0 1 0 0 0,0 0 0 0 0,0 0 0 0 0,0-1 0 0 0,-1 1 1 0 0,1 0-1 0 0,-1 0 0 0 0,1-1 0 0 0,-1 1 0 0 0,0-1 0 0 0,0 1 0 0 0,0-1 0 0 0,0 1 0 0 0,-1-1 1 0 0,1 1-1 0 0,-1-1 0 0 0,1 0 0 0 0,-1 0 0 0 0,0 0 0 0 0,-2 2 0 0 0,-8 5-14 0 0,0-1 0 0 0,-1 0 0 0 0,0-1 0 0 0,0-1 0 0 0,-1 0 0 0 0,-14 4 0 0 0,-88 19 97 0 0,76-20-64 0 0,-560 78 529 0 0,300-61-380 0 0,-16-4-103 0 0,56-5-34 0 0,-107 5 71 0 0,109-9 4 0 0,-191 11 338 0 0,31-3-88 0 0,-289 4-348 0 0,188-10 0 0 0,-59 5 0 0 0,-292 15 0 0 0,375 6-24 0 0,356-28 46 0 0,-248 33 266 0 0,202-22-379 0 0,-444 69-69 0 0,522-71 276 0 0,-204 72 0 0 0,286-85-127 0 0,1 0 1 0 0,0 2-1 0 0,1 1 0 0 0,-34 22 1 0 0,56-33 9 0 0,-1 0 0 0 0,1 0 0 0 0,0 0 0 0 0,-1 1 0 0 0,1-1 0 0 0,0 0 1 0 0,0 1-1 0 0,0-1 0 0 0,0 1 0 0 0,0-1 0 0 0,0 1 0 0 0,0-1 0 0 0,0 1 0 0 0,1-1 1 0 0,-1 1-1 0 0,0 0 0 0 0,1-1 0 0 0,0 1 0 0 0,-1 0 0 0 0,1 0 0 0 0,0 0 1 0 0,0-1-1 0 0,0 1 0 0 0,0 0 0 0 0,0 0 0 0 0,0-1 0 0 0,1 1 0 0 0,-1 0 1 0 0,0 0-1 0 0,2 1 0 0 0,-1 1-2 0 0,1-1 0 0 0,0 0 0 0 0,0 0 0 0 0,0 0 1 0 0,0 0-1 0 0,1 0 0 0 0,-1 0 0 0 0,1-1 0 0 0,0 1 0 0 0,0-1 1 0 0,-1 0-1 0 0,2 0 0 0 0,-1 0 0 0 0,4 2 0 0 0,12 4 3 0 0,-1-2 0 0 0,1 0 0 0 0,1-1 0 0 0,22 2 0 0 0,-3 1 0 0 0,20 2 0 0 0,71 2 0 0 0,-33-4 0 0 0,302 19 0 0 0,377-42 0 0 0,923-72-232 0 0,-1219 65 144 0 0,506-8 260 0 0,-667 33-346 0 0,-164-1 47 0 0,347 10-2 0 0,-373-8 123 0 0,683 48-284 0 0,-183-8 92 0 0,70 0 198 0 0,-309-2 0 0 0,-253-26 22 0 0,24 11 243 0 0,-95-15-294 0 0,-26-4-132 0 0,77 27 0 0 0,-115-34 161 0 0,1-1 0 0 0,-1 1 0 0 0,0 0 0 0 0,0 1 0 0 0,1-1 0 0 0,-1 0 0 0 0,0 0 0 0 0,0 1 0 0 0,3 3 0 0 0,-5-5 0 0 0,1 0 0 0 0,-1 0 0 0 0,0 0 0 0 0,1 1 0 0 0,-1-1 0 0 0,0 0 0 0 0,1 0 0 0 0,-1 1 0 0 0,0-1 0 0 0,0 0 0 0 0,1 1 0 0 0,-1-1 0 0 0,0 0 0 0 0,0 1 0 0 0,0-1 0 0 0,1 1 0 0 0,-1-1 0 0 0,0 0 0 0 0,0 1 0 0 0,0-1 0 0 0,0 1 0 0 0,0-1 0 0 0,0 0 0 0 0,0 1 0 0 0,0-1 0 0 0,0 1 0 0 0,0-1 0 0 0,0 0 0 0 0,0 1 0 0 0,0-1 0 0 0,0 1 0 0 0,0-1 0 0 0,-1 0 0 0 0,1 1 0 0 0,0-1 0 0 0,0 0 0 0 0,0 1 0 0 0,0-1 0 0 0,-1 0 0 0 0,1 1 0 0 0,0-1 0 0 0,-1 0 0 0 0,1 1 0 0 0,0-1 0 0 0,0 0 0 0 0,-1 0 0 0 0,1 1 0 0 0,-1-1 0 0 0,0 1 0 0 0,-7 5 0 0 0,1 0 0 0 0,-2-1 0 0 0,1 0 0 0 0,-1 0 0 0 0,0-1 0 0 0,0 0 0 0 0,-12 4 0 0 0,8-3 0 0 0,-9 2 0 0 0,0 0 0 0 0,-34 4 0 0 0,8-1 0 0 0,-176 25 136 0 0,-2-18 72 0 0,135-12-173 0 0,-590 32 449 0 0,376-23-347 0 0,-295 4-137 0 0,231-9 0 0 0,-206 13 0 0 0,412-16 0 0 0,-93 6 0 0 0,-301 15 0 0 0,129-6 54 0 0,-221 14 63 0 0,579-30-108 0 0,-545 52 23 0 0,436-36-94 0 0,-130 18-8 0 0,-15 9 196 0 0,260-39-116 0 0,-122 22-10 0 0,-115 43 64 0 0,280-65-64 0 0,20-9 0 0 0,1 0 0 0 0,0 0 0 0 0,0 0 0 0 0,0 0 0 0 0,-1 0 0 0 0,1 0 0 0 0,0 0 0 0 0,0 0 0 0 0,0 0 0 0 0,-1 0 0 0 0,1 0 0 0 0,0 0 0 0 0,0 0 0 0 0,0 0 0 0 0,0 0 0 0 0,-1 0 0 0 0,1 0 0 0 0,0 0 0 0 0,0 0 0 0 0,0 1 0 0 0,0-1 0 0 0,-1 0 0 0 0,1 0 0 0 0,0 0 0 0 0,0 0 0 0 0,0 0 0 0 0,0 1 0 0 0,0-1 0 0 0,0 0 0 0 0,0 0 0 0 0,0 0 0 0 0,-1 0 0 0 0,1 1 0 0 0,0-1 0 0 0,0 0 0 0 0,0 0 0 0 0,0 0 0 0 0,0 1 0 0 0,0-1 0 0 0,0 0 0 0 0,0 0 0 0 0,0 0 0 0 0,0 1 0 0 0,0-1 0 0 0,0 0 0 0 0,0 0 0 0 0,0 0 0 0 0,0 0 0 0 0,1 1 0 0 0,5 5 0 0 0,-6-6 0 0 0,7 5-10 0 0,0 0-1 0 0,0 0 0 0 0,1-1 1 0 0,-1-1-1 0 0,1 1 0 0 0,9 2 1 0 0,49 12-105 0 0,235 26 104 0 0,-221-36 7 0 0,356 21-56 0 0,-58-16-54 0 0,-74-2 80 0 0,3 0 119 0 0,196 4 2 0 0,-490-15-87 0 0,397-3 0 0 0,-1-22 0 0 0,-207 7 0 0 0,118-14 0 0 0,460-43 0 0 0,-351 50-61 0 0,-87 7 46 0 0,305 7 351 0 0,-434 12-213 0 0,340 16 650 0 0,-381-11-67 0 0,-42-4-580 0 0,33-8-121 0 0,-126 3-214 0 0,-24 2-63 0 0,-1-1 0 0 0,1-1-1 0 0,15-5 1 0 0,-18 4-712 0 0,-1 1 0 0 0,1 1 1 0 0,0 0-1 0 0,0 1 0 0 0,10-1 0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1.6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8.2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0918.07031"/>
      <inkml:brushProperty name="anchorY" value="-86812.375"/>
      <inkml:brushProperty name="scaleFactor" value="0.5"/>
    </inkml:brush>
  </inkml:definitions>
  <inkml:trace contextRef="#ctx0" brushRef="#br0">25 102 6912 0 0,'0'0'0'0'0,"-1"-1"608"0"0,-4-2-560 0 0,-14-21 9569 0 0,20 18-9256 0 0,4 0 191 0 0,2 0-280 0 0,5 0-44 0 0,2 0-263 0 0,3 0 71 0 0,5 1-36 0 0,3 0 0 0 0,4-1 0 0 0,4 1 0 0 0,5 0 0 0 0,4 1-102 0 0,6 1 131 0 0,5 1-44 0 0,7 1 15 0 0,7 0 0 0 0,5 1 196 0 0,6 1 10 0 0,4 0 8 0 0,5 0 20 0 0,2 1 155 0 0,5 0-16 0 0,4 0 25 0 0,6 1 0 0 0,1 0-128 0 0,4 0-1 0 0,0 0-8 0 0,-1 0-5 0 0,-4 1-158 0 0,-2-1 7 0 0,-2 0-21 0 0,-4-1-3 0 0,-5 1-94 0 0,-5-1-76 0 0,-5-1 43 0 0,-5 1-22 0 0,13-2-612 0 0,2 1-13889 0 0,-16-1 8318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3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4126.77344"/>
      <inkml:brushProperty name="anchorY" value="-87391.44531"/>
      <inkml:brushProperty name="scaleFactor" value="0.5"/>
    </inkml:brush>
  </inkml:definitions>
  <inkml:trace contextRef="#ctx0" brushRef="#br0">110 41 4144 0 0,'0'0'368'0'0,"-3"-2"-345"0"0,-3 1 14 0 0,-5-2 2840 0 0,-4-1-280 0 0,0 1 365 0 0,0 0 64 0 0,0 2-2331 0 0,4 0 205 0 0,2 0-304 0 0,4 1-47 0 0,2 0-469 0 0,1 0 36 0 0,2 0-113 0 0,0 0 119 0 0,4 0-154 0 0,2 0 48 0 0,4 0-16 0 0,4 0 75 0 0,4 0 6 0 0,5 0 3 0 0,3 0 4 0 0,5-1 0 0 0,2-1 131 0 0,3 0-10 0 0,2 0 21 0 0,1 0 0 0 0,1-1-119 0 0,2 1 16 0 0,0 0-22 0 0,-1 0 0 0 0,-2 0-122 0 0,-1 1 34 0 0,-1 0-17 0 0,-3 1 0 0 0,-3 0 0 0 0,-3 1 0 0 0,-2 1 0 0 0,-2 0 0 0 0,-2 2 0 0 0,-4 1 0 0 0,-3 1 0 0 0,-3 2 0 0 0,-3 2 0 0 0,-1 2 0 0 0,-5 1 0 0 0,-2 2-93 0 0,-4 2 120 0 0,-3 3-41 0 0,-3 1-70 0 0,-2 1 108 0 0,-2 2-204 0 0,-3 2 70 0 0,-4 1-28 0 0,-3 1 2 0 0,-2 1 159 0 0,-2 0 29 0 0,0 0-73 0 0,0 1 143 0 0,1-1-154 0 0,1-1-45 0 0,1-1 29 0 0,0 1-261 0 0,0 0-162 0 0,0-1-1293 0 0,3-3 364 0 0,-1-6-241 0 0,5-6-3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49.6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5013.91406"/>
      <inkml:brushProperty name="anchorY" value="-88594.19531"/>
      <inkml:brushProperty name="scaleFactor" value="0.5"/>
    </inkml:brush>
  </inkml:definitions>
  <inkml:trace contextRef="#ctx0" brushRef="#br0">11 8 1840 0 0,'-10'-3'19925'0'0,"12"3"-19275"0"0,4 1 413 0 0,6 0-584 0 0,7 0-114 0 0,6 1-342 0 0,9-1 13 0 0,9 1-26 0 0,10-3-10 0 0,9 0 0 0 0,8 1 0 0 0,8-1 0 0 0,19 0-382 0 0,15 1-358 0 0,9-1-911 0 0,2-1-1193 0 0,-11-1-5516 0 0,-25 1-2637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3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5383 96 24479 0 0,'-6'4'2606'0'0,"3"-3"-2600"0"0,1 0 1 0 0,-1 0 0 0 0,0-1 0 0 0,0 1 0 0 0,-5 0 0 0 0,-9 2 36 0 0,3 1 98 0 0,-1-2 1 0 0,1 1 0 0 0,-1-2-1 0 0,1 0 1 0 0,-22-2 0 0 0,10 1-274 0 0,5-1-60 0 0,0-1 0 0 0,-32-7 0 0 0,-5-1-89 0 0,-145-21-319 0 0,-135-12-343 0 0,-630 28 1714 0 0,440 26-678 0 0,159-4-37 0 0,-206-7-56 0 0,536-1 0 0 0,-538-10-197 0 0,-19-2 61 0 0,204 17 357 0 0,274 1-111 0 0,-81-1-76 0 0,51-5-34 0 0,223 9-353 0 0,152-5 304 0 0,-119-5 123 0 0,463-2 286 0 0,-112 9-101 0 0,-165 1-94 0 0,-283-6-159 0 0,829 19 348 0 0,369 29-274 0 0,-1194-48-80 0 0,683 3 0 0 0,-366-5 0 0 0,11-11-2111 0 0,-1-18-3902 0 0,-209 17-2246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2217 1 16559 0 0,'-6'3'288'0'0,"1"-1"0"0"0,-1 1 0 0 0,0-1 0 0 0,1 0 0 0 0,-10 1 0 0 0,7-1-272 0 0,1 0 0 0 0,0 0 0 0 0,-9 5 0 0 0,-26 15 715 0 0,2 3 0 0 0,-64 50-1 0 0,-9 4-712 0 0,18-13-181 0 0,-311 210-297 0 0,207-144 547 0 0,-45 24-211 0 0,2 0 686 0 0,225-145-508 0 0,-237 170 964 0 0,107-63-403 0 0,95-78-416 0 0,-4 4-93 0 0,41-30-106 0 0,-1-1 0 0 0,1 0 0 0 0,-2-2 0 0 0,-19 11 0 0 0,11-4-100 0 0,24-17 18 0 0,2-3-296 0 0,7-18 428 0 0,1 1 0 0 0,1 0-1 0 0,21-30 1 0 0,-14 24 7 0 0,0-1 0 0 0,18-42 0 0 0,9-14 261 0 0,-24 47-72 0 0,-13 22-83 0 0,1-1 0 0 0,10-13 0 0 0,-11 19-86 0 0,-7 8-76 0 0,0 0 1 0 0,0 0-1 0 0,0 0 0 0 0,0 0 0 0 0,0 0 0 0 0,0 0 0 0 0,0 0 0 0 0,1 0 0 0 0,-1 0 0 0 0,0 0 1 0 0,0 0-1 0 0,0 0 0 0 0,0 0 0 0 0,0 0 0 0 0,0 0 0 0 0,0 0 0 0 0,0 0 0 0 0,0 0 0 0 0,0 0 1 0 0,0 0-1 0 0,0 0 0 0 0,0 0 0 0 0,0 0 0 0 0,0 0 0 0 0,0 0 0 0 0,0 0 0 0 0,0 0 0 0 0,0 0 1 0 0,0 0-1 0 0,0 0 0 0 0,-4 8 25 0 0,-9 12-3 0 0,-8 10-25 0 0,-75 118 31 0 0,79-122 140 0 0,5-6 34 0 0,1-1-1 0 0,-18 43 1 0 0,26-56-184 0 0,1 0 1 0 0,1-1-1 0 0,-1 1 0 0 0,1 0 1 0 0,0 0-1 0 0,1 0 1 0 0,-1 0-1 0 0,1 0 0 0 0,0 0 1 0 0,1 0-1 0 0,-1 0 1 0 0,1 0-1 0 0,1 0 0 0 0,-1 0 1 0 0,1 0-1 0 0,3 7 1 0 0,-3-9-11 0 0,0 0 0 0 0,1-1 0 0 0,-1 1 1 0 0,1-1-1 0 0,0 0 0 0 0,0 0 1 0 0,0 0-1 0 0,1 0 0 0 0,-1 0 0 0 0,1-1 1 0 0,0 1-1 0 0,-1-1 0 0 0,1 0 1 0 0,8 3-1 0 0,-3-2 8 0 0,-1 0 0 0 0,1-1 0 0 0,-1 0 0 0 0,1 0 0 0 0,0-1 0 0 0,13 0 0 0 0,11-2-463 0 0,0-1-1 0 0,0-2 1 0 0,-1-2 0 0 0,54-15-1 0 0,-33 3-2397 0 0,98-47 0 0 0,-82 31-4451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0 146 10592 0 0,'0'0'818'0'0,"2"-1"-182"0"0,1-2 175 0 0,0 1 1 0 0,-1-1-1 0 0,1 1 0 0 0,-1-1 0 0 0,3-4 0 0 0,-2 3 33 0 0,0 1 0 0 0,0-1 0 0 0,0 1 0 0 0,7-6 0 0 0,0 2-581 0 0,1 1 0 0 0,1 0 0 0 0,-1 0-1 0 0,20-5 1 0 0,52-13-267 0 0,-46 14 56 0 0,-2 1-106 0 0,0 2-1 0 0,1 0 0 0 0,44-1 1 0 0,-65 8-8 0 0,1 0 0 0 0,0 0-1 0 0,0 2 1 0 0,0 0 0 0 0,-1 0 0 0 0,1 2 0 0 0,-1 0 0 0 0,0 1-1 0 0,27 12 1 0 0,-39-16 68 0 0,0 1 0 0 0,0 0 1 0 0,0 0-1 0 0,0 1 0 0 0,-1-1 0 0 0,1 0 0 0 0,-1 1 0 0 0,1 0 0 0 0,-1 0 0 0 0,0-1 0 0 0,0 1 0 0 0,0 0 0 0 0,-1 1 0 0 0,1-1 0 0 0,-1 0 0 0 0,1 0 1 0 0,-1 1-1 0 0,0-1 0 0 0,0 1 0 0 0,-1-1 0 0 0,1 1 0 0 0,-1-1 0 0 0,0 1 0 0 0,0-1 0 0 0,0 1 0 0 0,0-1 0 0 0,0 1 0 0 0,-2 3 0 0 0,0 4-28 0 0,0 0 0 0 0,-2-1 0 0 0,1 1 0 0 0,-1-1 0 0 0,0 0 0 0 0,-1 0 0 0 0,-10 16 0 0 0,-3 0-46 0 0,-1 0 0 0 0,0-1 0 0 0,-2 0 0 0 0,-1-2 0 0 0,-1-1 0 0 0,-1-1 0 0 0,-1 0 0 0 0,-1-2 0 0 0,-29 16 0 0 0,48-31-60 0 0,0-1 1 0 0,1 0-1 0 0,-1-1 0 0 0,-1 0 0 0 0,1 0 0 0 0,0 0 0 0 0,-10 0 0 0 0,15-1-63 0 0,-1-1 0 0 0,1 0-1 0 0,0 0 1 0 0,-1 0-1 0 0,1 0 1 0 0,0 0-1 0 0,0-1 1 0 0,-1 1 0 0 0,1-1-1 0 0,0 1 1 0 0,0-1-1 0 0,0 0 1 0 0,-1 0-1 0 0,1 0 1 0 0,0 0 0 0 0,0 0-1 0 0,1 0 1 0 0,-1-1-1 0 0,0 1 1 0 0,0-1-1 0 0,1 1 1 0 0,-1-1-1 0 0,0 1 1 0 0,1-1 0 0 0,0 0-1 0 0,-1 0 1 0 0,1 0-1 0 0,-2-3 1 0 0,-5-28-1893 0 0,2-2-17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2:07.8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1 7832 0 0,'0'2'5484'0'0,"0"12"-3297"0"0,-1 1 0 0 0,-5 20 0 0 0,-20 62-1845 0 0,10-45-74 0 0,3-1-217 0 0,1 0-1 0 0,-6 66 0 0 0,17-107 46 0 0,1-1 1 0 0,0 1-1 0 0,1 0 1 0 0,0 0-1 0 0,0 0 0 0 0,1 0 1 0 0,6 17-1 0 0,-7-23-22 0 0,1 1 1 0 0,0-1-1 0 0,0-1 1 0 0,0 1-1 0 0,0 0 0 0 0,0 0 1 0 0,1-1-1 0 0,0 1 1 0 0,0-1-1 0 0,0 0 0 0 0,0 0 1 0 0,0 0-1 0 0,1 0 1 0 0,-1-1-1 0 0,1 1 0 0 0,0-1 1 0 0,-1 0-1 0 0,1 0 1 0 0,0 0-1 0 0,5 1 0 0 0,-2-1-4 0 0,0 0-1 0 0,0 0 1 0 0,0-1-1 0 0,1 0 1 0 0,-1 0-1 0 0,0-1 1 0 0,0 1-1 0 0,1-2 0 0 0,11-1 1 0 0,22-7 151 0 0,-1-2 0 0 0,-1-2 1 0 0,67-32-1 0 0,0-13-1520 0 0,-6-7-4978 0 0,-36 18-1026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3.37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827.5625"/>
      <inkml:brushProperty name="anchorY" value="-85773.44531"/>
      <inkml:brushProperty name="scaleFactor" value="0.5"/>
    </inkml:brush>
  </inkml:definitions>
  <inkml:trace contextRef="#ctx0" brushRef="#br0">1 327 14080 0 0,'0'0'1428'0'0,"1"-2"-1354"0"0,0-2 558 0 0,2-2-105 0 0,3 1 69 0 0,5-1 20 0 0,5 0-422 0 0,7 1 48 0 0,6 0-68 0 0,10 1-2 0 0,9 2 127 0 0,10-1-19 0 0,9 1 23 0 0,9 0-1 0 0,10 1 133 0 0,10-1-19 0 0,9 1 23 0 0,10-2-1 0 0,7 0 86 0 0,9 0 4 0 0,5-3 4 0 0,7-1 4 0 0,4-1-205 0 0,2-2 21 0 0,3 0-28 0 0,2-2-3 0 0,0-1-57 0 0,-1 0-2 0 0,-4-1-4 0 0,-5-1-2 0 0,-3 0-298 0 0,-7-1 84 0 0,-7 0-42 0 0,10 0-177 0 0,6-3-342 0 0,-5 1-1061 0 0,-7-2-1361 0 0,-19 2-10981 0 0,-28 3 7582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4.0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9124.07813"/>
      <inkml:brushProperty name="anchorY" value="-86082.39844"/>
      <inkml:brushProperty name="scaleFactor" value="0.5"/>
    </inkml:brush>
  </inkml:definitions>
  <inkml:trace contextRef="#ctx0" brushRef="#br0">546 36 6448 0 0,'0'0'610'0'0,"-3"-2"-551"0"0,-2-1-40 0 0,-3-1 3014 0 0,-2-2-278 0 0,0 1 377 0 0,-4-1 70 0 0,0 2-2546 0 0,-3 1 211 0 0,-1 0-310 0 0,-2 4-66 0 0,-1 3-419 0 0,-3 3-35 0 0,-2 4 87 0 0,-2 2-153 0 0,-1 2 43 0 0,0 4-14 0 0,-2 2 0 0 0,0 4 0 0 0,1 3 0 0 0,0 1 0 0 0,3 3 0 0 0,1 0 0 0 0,3 1 150 0 0,2 0-81 0 0,4 0 32 0 0,2-2-5 0 0,4-1 47 0 0,5-1-4 0 0,4-3 3 0 0,4-2 2 0 0,5-3-168 0 0,3-1 48 0 0,5-2 51 0 0,3-2-96 0 0,3-4 302 0 0,1-3-60 0 0,1-3 31 0 0,1-3 4 0 0,-1-3-298 0 0,1-3 84 0 0,0-3-42 0 0,0-3 0 0 0,0-2 0 0 0,0-2 0 0 0,-1-3 0 0 0,0-1 0 0 0,-2-2 0 0 0,1 0 0 0 0,-3-2-74 0 0,-1-1 95 0 0,-2 2-32 0 0,-3 0 11 0 0,-1 1 0 0 0,-3 2 84 0 0,0 0-108 0 0,-3 0 148 0 0,1 2-156 0 0,1 1 160 0 0,-2 2-48 0 0,0 2 26 0 0,-2 4-4 0 0,-1 2 2 0 0,-2 2-46 0 0,0 2 51 0 0,-1 0-138 0 0,1 2 155 0 0,1 1-158 0 0,3 2 160 0 0,0 4-160 0 0,2 3 123 0 0,2 3-112 0 0,0 1 31 0 0,-1 3-10 0 0,2 1 280 0 0,0 3-61 0 0,-1 1 44 0 0,1 1-1 0 0,1 0-100 0 0,-1 1 10 0 0,0-1-19 0 0,-1-1 0 0 0,0 1-10 0 0,-2-3 2 0 0,-2 0-1 0 0,-2 0 0 0 0,-3-1 47 0 0,-4 1-5 0 0,-4-1 5 0 0,-4 1 1 0 0,-4 0-308 0 0,-8 3 23 0 0,-4 0-26 0 0,-16 8-242 0 0,-11 6-36 0 0,-12 4-901 0 0,-7-1-1046 0 0,4-5-8225 0 0,14-10-2991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19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6642 273 24215 0 0,'-26'-9'584'0'0,"-69"-27"1456"0"0,55 21-2096 0 0,-50-11-1 0 0,34 11-6 0 0,-372-82-1687 0 0,-247 33 778 0 0,-5 53 206 0 0,-103 30 828 0 0,671-15-60 0 0,-1113 63 655 0 0,781-38-467 0 0,-848 67 115 0 0,1023-65-263 0 0,15-1 294 0 0,212-27-168 0 0,18-2 150 0 0,0 2-1 0 0,0 0 1 0 0,-34 9-1 0 0,78-7-157 0 0,192 14-88 0 0,-98-11-72 0 0,760 61 0 0 0,135-11 0 0 0,-342-53-1 0 0,0-29 13 0 0,125-40 177 0 0,-510 37-13 0 0,106-15 53 0 0,31-3-123 0 0,163-3-59 0 0,1 17-21 0 0,-566 30-29 0 0,394-7-1231 0 0,-365 8 535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6.8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72 17071 0 0,'0'0'786'0'0,"-1"1"-21"0"0,-4 2 1218 0 0,6-5-1751 0 0,1-1 1 0 0,-1 1-1 0 0,0 0 1 0 0,1 0 0 0 0,-1 0-1 0 0,1 0 1 0 0,0 0-1 0 0,2-2 1 0 0,1 0-188 0 0,1-1 0 0 0,-1 1 1 0 0,1 0-1 0 0,0 1 0 0 0,0-1 0 0 0,1 1 1 0 0,12-4-1 0 0,1 1-41 0 0,27-3-1 0 0,-32 6 1 0 0,-3 2-4 0 0,-1 0 0 0 0,1 1 0 0 0,0 0 0 0 0,-1 1 0 0 0,1 0 0 0 0,13 4 0 0 0,-7-2 0 0 0,-3 0 6 0 0,-1 1 0 0 0,0 0 0 0 0,0 1 0 0 0,0 1-1 0 0,-1 0 1 0 0,0 1 0 0 0,0 0 0 0 0,-1 1 0 0 0,0 0-1 0 0,17 16 1 0 0,-16-13-6 0 0,-9-8 0 0 0,0 0 0 0 0,0 0 0 0 0,-1 1 0 0 0,1 0 0 0 0,-1-1 0 0 0,0 1 0 0 0,4 6 0 0 0,-7-9 0 0 0,3 4 5 0 0,0-1-1 0 0,0 1 1 0 0,-1 0 0 0 0,0 0-1 0 0,0 0 1 0 0,0 0-1 0 0,0 1 1 0 0,-1-1-1 0 0,0 0 1 0 0,0 1 0 0 0,0-1-1 0 0,-1 1 1 0 0,0 5-1 0 0,-1 0-4 0 0,0 1 0 0 0,-1-1 0 0 0,0 1 0 0 0,-6 16 0 0 0,-6 7-67 0 0,-3-1 0 0 0,0 0 0 0 0,-2-1 0 0 0,-2-2 0 0 0,-1 0 0 0 0,-1-1 0 0 0,-32 32 0 0 0,24-27-2 0 0,22-24 55 0 0,0 0 1 0 0,-1 0 0 0 0,0-1-1 0 0,-1-1 1 0 0,0 0 0 0 0,-18 12 0 0 0,-10-3-310 0 0,37-18-808 0 0,2-2-374 0 0,0-10-78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1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332 1 18287 0 0,'-2'1'836'0'0,"-41"51"304"0"0,18-21-696 0 0,2 1 0 0 0,1 1 0 0 0,-27 54 0 0 0,-37 115-324 0 0,40-71-262 0 0,37-99 110 0 0,1 0 1 0 0,-3 38-1 0 0,8-48 71 0 0,1-13-16 0 0,1 1 0 0 0,0-1 0 0 0,0 0 0 0 0,1 1-1 0 0,0-1 1 0 0,1 1 0 0 0,0-1 0 0 0,1 1 0 0 0,0-1 0 0 0,4 12 0 0 0,-4-15 20 0 0,1-1 0 0 0,-1 0 0 0 0,1 1 1 0 0,0-1-1 0 0,1-1 0 0 0,-1 1 0 0 0,1 0 1 0 0,0-1-1 0 0,0 0 0 0 0,1 0 0 0 0,-1 0 1 0 0,1 0-1 0 0,0-1 0 0 0,0 0 0 0 0,0 0 1 0 0,8 3-1 0 0,-5-2-13 0 0,1-1 0 0 0,-1-1 0 0 0,1 0 0 0 0,0 0 0 0 0,-1-1 0 0 0,1 0 0 0 0,0 0 0 0 0,0-1 0 0 0,0 0 0 0 0,10-2 0 0 0,-10 1-107 0 0,-1-1 0 0 0,1-1-1 0 0,-1 1 1 0 0,1-1 0 0 0,-1-1 0 0 0,9-5 0 0 0,45-29-2520 0 0,-53 32 1838 0 0,16-12-1090 0 0,-4 2-20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47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1248 1 9216 0 0,'0'0'10329'0'0,"-1"2"-9740"0"0,-11 20-291 0 0,0 0 1 0 0,-1-1-1 0 0,-18 22 0 0 0,-15 22-306 0 0,-47 70 8 0 0,57-86 0 0 0,-110 147 234 0 0,105-143-45 0 0,-41 47 233 0 0,-5 6 69 0 0,-357 531 1365 0 0,317-457-1856 0 0,119-170-24 0 0,-19 18-1 0 0,13-14-16 0 0,13-12-18 0 0,-4-9-50 0 0,0-1 47 0 0,3 1 60 0 0,1 0 1 0 0,0-1-1 0 0,1 1 0 0 0,0-1 0 0 0,0 1 0 0 0,1 0 0 0 0,-1-1 0 0 0,2 1 0 0 0,2-11 0 0 0,3-24 5 0 0,-5 24 123 0 0,1 0 0 0 0,0 0 0 0 0,11-31 0 0 0,-11 42 42 0 0,-5 17-48 0 0,0 15-100 0 0,0 1-1 0 0,-13 47 1 0 0,5-26-7 0 0,5-21 6 0 0,0-4 79 0 0,1 1 0 0 0,-2 36 1 0 0,6-55-78 0 0,0-1 1 0 0,0 1-1 0 0,1 0 1 0 0,-1 0 0 0 0,1-1-1 0 0,0 1 1 0 0,0 0 0 0 0,0-1-1 0 0,0 1 1 0 0,1-1 0 0 0,-1 1-1 0 0,1-1 1 0 0,0 0-1 0 0,0 0 1 0 0,0 0 0 0 0,1 0-1 0 0,-1 0 1 0 0,1 0 0 0 0,-1 0-1 0 0,6 3 1 0 0,-3-3 0 0 0,0-1 0 0 0,-1 1 0 0 0,1-1-1 0 0,0 0 1 0 0,0-1 0 0 0,0 1 0 0 0,0-1 0 0 0,1 0 0 0 0,-1 0 0 0 0,0 0 0 0 0,0-1 0 0 0,1 0-1 0 0,-1 0 1 0 0,10-2 0 0 0,7-1-39 0 0,-1-2 1 0 0,1 0-1 0 0,-1-2 0 0 0,0 0 0 0 0,-1-2 1 0 0,26-13-1 0 0,-7 0-892 0 0,-1-2 1 0 0,39-33 0 0 0,-8 1-7497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4.16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4:40.2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6588 160 12896 0 0,'-16'-12'11118'0'0,"12"12"-11695"0"0,-94 2 1405 0 0,-50 0-1182 0 0,-29-10 152 0 0,-548-32 134 0 0,280 24 653 0 0,163 9-444 0 0,-137-4-105 0 0,178 5-8 0 0,-32 2-28 0 0,-124-5 0 0 0,-679-28 0 0 0,606 23 0 0 0,-101 23 0 0 0,241 2 0 0 0,-219 16 0 0 0,492-23 0 0 0,-59 4 0 0 0,53-1 34 0 0,-67-4 0 0 0,137-2 10 0 0,1 0 0 0 0,-1 0 0 0 0,11 3 0 0 0,6 1-8 0 0,333 40 28 0 0,-66-11-64 0 0,69 6 0 0 0,-111-16 0 0 0,118 8 0 0 0,1287 27 0 0 0,-1042-52 224 0 0,-27 2-5 0 0,-267-5-147 0 0,127-1-11 0 0,-163-2 120 0 0,-92 1 22 0 0,-140-2-229 0 0,207-10-2761 0 0,-242 7 840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2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5528 0 0,'3'1'362'0'0,"0"0"1"0"0,0 0-1 0 0,0 0 0 0 0,-1 1 1 0 0,1-1-1 0 0,-1 1 0 0 0,1-1 1 0 0,-1 1-1 0 0,1 0 0 0 0,-1 0 1 0 0,3 4-1 0 0,31 35 4644 0 0,62 77-879 0 0,7 9-4393 0 0,79 79 335 0 0,-119-138-87 0 0,89 83-49 0 0,-82-83 67 0 0,14 10 0 0 0,-41-39 0 0 0,41 46 0 0 0,-30-18 0 0 0,89 137 0 0 0,28 59 72 0 0,-135-212 39 0 0,-17-23-18 0 0,23 41-1 0 0,-39-60-65 0 0,1 0-1 0 0,-1 0 0 0 0,1 0 1 0 0,1-1-1 0 0,0 0 0 0 0,0 0 0 0 0,1 0 1 0 0,-1-1-1 0 0,2-1 0 0 0,-1 1 1 0 0,1-1-1 0 0,0 0 0 0 0,18 7 0 0 0,-23-11-13 0 0,0-1 0 0 0,1 0 0 0 0,-1 0 0 0 0,1-1 0 0 0,0 1 0 0 0,-1-1 0 0 0,1 0 0 0 0,-1 0 0 0 0,1-1 0 0 0,-1 1 0 0 0,8-3 0 0 0,-10 2-3 0 0,-1 0 0 0 0,0 0-1 0 0,0 0 1 0 0,1 0 0 0 0,-1 0 0 0 0,0 0-1 0 0,0-1 1 0 0,0 1 0 0 0,0 0-1 0 0,0-3 1 0 0,3 0 34 0 0,-1 0 0 0 0,0 0-1 0 0,0 0 1 0 0,-1 1-1 0 0,1-2 1 0 0,-1 1-1 0 0,0 0 1 0 0,0 0 0 0 0,0-1-1 0 0,-1 1 1 0 0,1-1-1 0 0,-1 1 1 0 0,0-1-1 0 0,-1 0 1 0 0,1-9-1 0 0,-2-36 524 0 0,1 35-222 0 0,-3-29-1 0 0,-5 3 125 0 0,5 28-247 0 0,0-1 1 0 0,-2-26-1 0 0,5 39-198 0 0,0 0 1 0 0,0-1-1 0 0,0 1 0 0 0,0 0 0 0 0,0-1 0 0 0,-1 1 0 0 0,1 0 0 0 0,0 0 0 0 0,-1-1 0 0 0,1 1 1 0 0,-1 0-1 0 0,1 0 0 0 0,-3-3 0 0 0,-2-8 320 0 0,5 12-330 0 0,0 0 0 0 0,0 0 1 0 0,0 0-1 0 0,0 0 1 0 0,0 0-1 0 0,-1 0 1 0 0,1 0-1 0 0,0 0 1 0 0,0 0-1 0 0,0 0 0 0 0,0 0 1 0 0,0 0-1 0 0,0 0 1 0 0,0 0-1 0 0,0 0 1 0 0,0 0-1 0 0,0 0 0 0 0,0 0 1 0 0,0 0-1 0 0,0 1 1 0 0,0-1-1 0 0,0 0 1 0 0,-1 0-1 0 0,1 0 0 0 0,0 0 1 0 0,0 0-1 0 0,0 0 1 0 0,0 0-1 0 0,0 0 1 0 0,0 0-1 0 0,0 0 0 0 0,0 0 1 0 0,0 0-1 0 0,0 0 1 0 0,0 0-1 0 0,0-1 1 0 0,0 1-1 0 0,-1 0 1 0 0,1 0-1 0 0,0 0 0 0 0,0 0 1 0 0,0 0-1 0 0,0 0 1 0 0,0 0-1 0 0,0 0 1 0 0,0 0-1 0 0,0 0 0 0 0,0 0 1 0 0,0 0-1 0 0,0 0 1 0 0,0 0-1 0 0,0 0 1 0 0,0 0-1 0 0,0 0 0 0 0,0 0 1 0 0,0 0-1 0 0,0-1 1 0 0,0 1-1 0 0,0 0 1 0 0,0 0-1 0 0,0 0 0 0 0,0 0 1 0 0,0 0-1 0 0,0 0 1 0 0,0 0-1 0 0,-5 10 134 0 0,-2 17-315 0 0,3 0 79 0 0,2-1 1 0 0,1 1-1 0 0,3 27 0 0 0,-2-46 134 0 0,0 1 0 0 0,0-1-1 0 0,-1 0 1 0 0,0 1-1 0 0,-1-1 1 0 0,0 0 0 0 0,0 1-1 0 0,-6 13 1 0 0,7-20 29 0 0,0 0 0 0 0,0 0 0 0 0,0 0 0 0 0,-1 0 0 0 0,1 0 0 0 0,-1 0 0 0 0,0 0 0 0 0,1 0 0 0 0,-1-1 0 0 0,0 1 0 0 0,0-1 0 0 0,0 1-1 0 0,-4 1 1 0 0,1 0 91 0 0,0-1-1 0 0,0 0 1 0 0,0-1-1 0 0,0 1 1 0 0,-10 1-1 0 0,-3-1 233 0 0,0-1 0 0 0,-31-2 0 0 0,-391-43 562 0 0,341 27-2415 0 0,62 9 383 0 0,-11-1-280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19.8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44 11976 0 0,'0'0'922'0'0,"-1"-1"-600"0"0,-1 0-173 0 0,1 1-1 0 0,0-1 1 0 0,0 1 0 0 0,1-1 0 0 0,-1 1 0 0 0,0-1 0 0 0,0 0 0 0 0,0 0 0 0 0,0 1 0 0 0,0-1 0 0 0,-1-2-1 0 0,2 3-30 0 0,0 0 0 0 0,0-1-1 0 0,0 1 1 0 0,0 0-1 0 0,0-1 1 0 0,0 1-1 0 0,0 0 1 0 0,0 0 0 0 0,0-1-1 0 0,0 1 1 0 0,0 0-1 0 0,0-1 1 0 0,0 1-1 0 0,0 0 1 0 0,0-1-1 0 0,0 1 1 0 0,0 0 0 0 0,0 0-1 0 0,0-1 1 0 0,0 1-1 0 0,0 0 1 0 0,1-1-1 0 0,-1 1 1 0 0,0 0 0 0 0,0-1-1 0 0,2 0 86 0 0,-1 0 1 0 0,0 0-1 0 0,0 0 0 0 0,1 0 0 0 0,-1 0 0 0 0,0 1 1 0 0,1-1-1 0 0,-1 0 0 0 0,2 0 0 0 0,9-3-127 0 0,-1 1 0 0 0,1 0 0 0 0,0 1 0 0 0,0 0 0 0 0,15 0 0 0 0,23 4-76 0 0,1 2 0 0 0,94 21 0 0 0,-132-22 0 0 0,-1 1 0 0 0,0 0 0 0 0,0 1 0 0 0,-1 1 0 0 0,0-1 0 0 0,1 2 0 0 0,-2 0 0 0 0,1 0 0 0 0,-1 1 0 0 0,0 0 0 0 0,9 11 0 0 0,-15-14 3 0 0,0 0 0 0 0,-1 0-1 0 0,0 0 1 0 0,0 0-1 0 0,0 1 1 0 0,0-1 0 0 0,-1 1-1 0 0,0 0 1 0 0,0 0-1 0 0,-1 0 1 0 0,0 0 0 0 0,0 0-1 0 0,0 0 1 0 0,0 0 0 0 0,-1 0-1 0 0,0 1 1 0 0,-1-1-1 0 0,1 0 1 0 0,-1 0 0 0 0,0 0-1 0 0,-1 0 1 0 0,-2 7-1 0 0,-4 16 25 0 0,6-21-16 0 0,1-1 1 0 0,-2 1-1 0 0,1-1 1 0 0,-1 0-1 0 0,0 0 1 0 0,-5 8-1 0 0,-61 80 142 0 0,55-78-129 0 0,0 0-1 0 0,-30 26 0 0 0,28-30-20 0 0,2 1-1 0 0,0 1 1 0 0,-21 29-1 0 0,24-26-2 0 0,5-8 0 0 0,-1 0 0 0 0,0 0 0 0 0,-10 11 0 0 0,-74 66-22 0 0,82-79-33 0 0,-1 0 1 0 0,-12 7-1 0 0,-14 12-295 0 0,36-26 297 0 0,-5 3-419 0 0,1 0 0 0 0,0-1 0 0 0,-1 1 0 0 0,0-1 0 0 0,0 0 0 0 0,0 0 0 0 0,0 0 0 0 0,-8 3 0 0 0,-6-1-5530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0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17 17391 0 0,'-7'-5'1856'0'0,"7"4"-1835"0"0,-1-3-18 0 0,-11-2 1788 0 0,10 7-1780 0 0,0 0 0 0 0,1 0 0 0 0,-1 0-1 0 0,1 1 1 0 0,-1-1 0 0 0,1 0 0 0 0,0 1 0 0 0,-1 0 0 0 0,1-1-1 0 0,0 1 1 0 0,0 0 0 0 0,-1 1 0 0 0,1-1 1 0 0,-9 13-74 0 0,1 0 0 0 0,0 1 0 0 0,-8 21 0 0 0,9-18-98 0 0,-22 35-1 0 0,-6 13-334 0 0,5-5 202 0 0,21-45 298 0 0,1 0 1 0 0,1 1-1 0 0,0 0 0 0 0,2 0 1 0 0,-9 37-1 0 0,8-27 160 0 0,5-24-123 0 0,0 1 0 0 0,1 0-1 0 0,0 0 1 0 0,0-1 0 0 0,0 1 0 0 0,1 0-1 0 0,0 0 1 0 0,0 0 0 0 0,0 7 0 0 0,15 37 566 0 0,-14-46-563 0 0,0 1 0 0 0,0-1 0 0 0,0 0 0 0 0,1 1 0 0 0,-1-1 0 0 0,1 0 0 0 0,0 0 1 0 0,0 0-1 0 0,0-1 0 0 0,0 1 0 0 0,1 0 0 0 0,-1-1 0 0 0,1 1 0 0 0,-1-1 0 0 0,1 0 0 0 0,0 0 1 0 0,0 0-1 0 0,0 0 0 0 0,0-1 0 0 0,0 1 0 0 0,1-1 0 0 0,-1 0 0 0 0,0 0 0 0 0,1 0 0 0 0,-1 0 1 0 0,5 0-1 0 0,2 1 29 0 0,0-1 0 0 0,1 0 1 0 0,-1-1-1 0 0,1-1 1 0 0,-1 1-1 0 0,1-1 1 0 0,19-6-1 0 0,-27 7-64 0 0,10-3 31 0 0,0-1 0 0 0,0 0-1 0 0,0-1 1 0 0,-1 0-1 0 0,0-1 1 0 0,19-11 0 0 0,-5 0-1 0 0,32-13 1 0 0,17-10-194 0 0,-20 4-743 0 0,-1-2-342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39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6914 303 23551 0 0,'-7'-6'325'0'0,"0"1"-1"0"0,0 0 1 0 0,-11-5 0 0 0,-48-19 873 0 0,43 19-1132 0 0,2 3-60 0 0,-1 0 0 0 0,-37-6 1 0 0,19 5-42 0 0,-429-85-1953 0 0,-154 14 429 0 0,509 72 1546 0 0,-429-16 245 0 0,408 23-117 0 0,-390 6 213 0 0,-174 41-246 0 0,-372 54-247 0 0,-150-1 309 0 0,888-94 217 0 0,86-3 102 0 0,122-3-110 0 0,-207-27 1 0 0,218 6-305 0 0,49 8 30 0 0,46 9-67 0 0,17 2-12 0 0,0-1-2 0 0,-2-1 4 0 0,7 2 1 0 0,9 0-19 0 0,-11 2 10 0 0,37-2-77 0 0,-1 1 1 0 0,43 6-1 0 0,2 0 39 0 0,-28-3 17 0 0,650 2-21 0 0,-302-19 48 0 0,141-5 0 0 0,81 18 116 0 0,-347 3-26 0 0,-12-1-67 0 0,1223-4 371 0 0,-695-13 714 0 0,-405 7-863 0 0,-7-2-41 0 0,34-2-16 0 0,-236 11-119 0 0,455-11-63 0 0,-175 1-625 0 0,-292 9-2075 0 0,-91-2 1092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5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8106 455 19119 0 0,'-2'-2'131'0'0,"-1"0"0"0"0,0 0-1 0 0,1 1 1 0 0,-1-1 0 0 0,0 1-1 0 0,0 0 1 0 0,0-1 0 0 0,-6 0-1 0 0,-4-2 146 0 0,-17-6-70 0 0,-1 1-1 0 0,-59-8 0 0 0,54 11-177 0 0,-313-40-158 0 0,174 25 16 0 0,-433-48-658 0 0,325 42 605 0 0,-833-64 358 0 0,393 62 161 0 0,-222 5-280 0 0,40-2-72 0 0,613 12 49 0 0,-67-3 80 0 0,5 5 158 0 0,-257-6 703 0 0,-275 26 193 0 0,856-7-1185 0 0,-143 11 90 0 0,165-10-75 0 0,0 0-1 0 0,0 0 1 0 0,0 0 0 0 0,-8 5-1 0 0,6-4-15 0 0,10-3 3 0 0,-1 1 0 0 0,1-1 0 0 0,-1 0 0 0 0,1 0 0 0 0,-1 0 0 0 0,1 1 0 0 0,-1-1 0 0 0,1 0 0 0 0,0 0 0 0 0,-1 1 0 0 0,1-1 0 0 0,-1 0 0 0 0,1 1 0 0 0,0-1 0 0 0,-1 0 0 0 0,1 1 0 0 0,-1 0 0 0 0,1 0 0 0 0,0 0 0 0 0,0 0 0 0 0,0 0 0 0 0,0 0 0 0 0,0 0 0 0 0,1 0 0 0 0,-1 0 0 0 0,0 0 0 0 0,1 0 0 0 0,-1 0 0 0 0,0 0 0 0 0,1 0 0 0 0,-1-1 0 0 0,1 1 0 0 0,-1 0 0 0 0,1 0 0 0 0,-1 0 0 0 0,1 0 0 0 0,0-1 0 0 0,0 1 0 0 0,-1 0 0 0 0,1-1 0 0 0,0 1 0 0 0,0-1 0 0 0,0 1 0 0 0,-1-1 0 0 0,2 1 0 0 0,26 14 0 0 0,-27-15 0 0 0,28 10-17 0 0,1 0 0 0 0,0-3-1 0 0,56 8 1 0 0,-52-9 22 0 0,347 45-5 0 0,-341-46 0 0 0,240 21 13 0 0,-121-13 28 0 0,802 67 33 0 0,-57-6-546 0 0,-296-22 27 0 0,214 14-116 0 0,-166-20 291 0 0,-203-13 154 0 0,1024 115 116 0 0,-814-33 0 0 0,-352-40-196 0 0,-9 26-64 0 0,-276-91 196 0 0,25 15 0 0 0,-42-20 52 0 0,-1 0 0 0 0,1 1 1 0 0,-1 0-1 0 0,0 1 0 0 0,-1 0 0 0 0,8 8 1 0 0,-13-14 10 0 0,-1 0 1 0 0,0 1 0 0 0,0-1 0 0 0,0 0-1 0 0,0 0 1 0 0,-1 0 0 0 0,1 1 0 0 0,0-1 0 0 0,0 0-1 0 0,-1 1 1 0 0,1-1 0 0 0,-1 1 0 0 0,1-1-1 0 0,-1 1 1 0 0,0-1 0 0 0,0 1 0 0 0,0-1-1 0 0,1 1 1 0 0,-1-1 0 0 0,0 1 0 0 0,-1-1-1 0 0,1 1 1 0 0,0-1 0 0 0,0 1 0 0 0,-1-1-1 0 0,1 1 1 0 0,-1-1 0 0 0,1 0 0 0 0,-1 1-1 0 0,0-1 1 0 0,1 0 0 0 0,-1 1 0 0 0,0-1-1 0 0,0 0 1 0 0,0 0 0 0 0,0 1 0 0 0,0-1-1 0 0,0 0 1 0 0,0 0 0 0 0,0 0 0 0 0,-3 1 0 0 0,-3 2 17 0 0,1 0 0 0 0,-1-1 1 0 0,0 1-1 0 0,0-1 1 0 0,0-1-1 0 0,0 0 1 0 0,-9 2-1 0 0,-241 32 949 0 0,-4-21-369 0 0,193-12-487 0 0,-811 21 772 0 0,251-11-428 0 0,-127 3-399 0 0,65-3 8 0 0,62 2 35 0 0,-241 8 238 0 0,-552 51 246 0 0,460 1-425 0 0,727-59-90 0 0,-72 7-17 0 0,256-20-49 0 0,30-2-9 0 0,-29 4 1 0 0,44-3-417 0 0,16 0 258 0 0,23-2 6 0 0,268 8-258 0 0,-106-2 248 0 0,1210 20-26 0 0,-371-14 153 0 0,-697-10-82 0 0,1555 1 400 0 0,-1231-3-218 0 0,291 16-73 0 0,-348 26 0 0 0,-451-20-37 0 0,-149-21 52 0 0,0 0-1 0 0,0 1 1 0 0,0-1 0 0 0,0 1-1 0 0,0 0 1 0 0,0 0 0 0 0,4 3-1 0 0,-9-5 3 0 0,0 1-1 0 0,1-1 0 0 0,-1 0 0 0 0,0 0 1 0 0,0 0-1 0 0,1 1 0 0 0,-1-1 0 0 0,0 0 1 0 0,0 0-1 0 0,0 1 0 0 0,1-1 0 0 0,-1 0 1 0 0,0 0-1 0 0,0 1 0 0 0,0-1 0 0 0,0 0 1 0 0,1 1-1 0 0,-1-1 0 0 0,0 0 0 0 0,0 0 1 0 0,0 1-1 0 0,0-1 0 0 0,0 0 0 0 0,0 1 1 0 0,0-1-1 0 0,0 0 0 0 0,0 1 0 0 0,0-1 1 0 0,0 0-1 0 0,0 1 0 0 0,-8 8 20 0 0,-18 4 32 0 0,13-10-20 0 0,1 0 0 0 0,-1-1 0 0 0,-22 2-1 0 0,14-2-7 0 0,-790 60 457 0 0,264-24-299 0 0,-329 20-77 0 0,-84 21 314 0 0,-484 44 299 0 0,1197-98-703 0 0,-88 9 48 0 0,-154 18 14 0 0,38-2-40 0 0,216-21-37 0 0,68-7 78 0 0,163-22-73 0 0,4 0-4 0 0,-1 0 1 0 0,0-1-1 0 0,1 1 0 0 0,-1 0 1 0 0,0 0-1 0 0,0 0 1 0 0,1 1-1 0 0,-1-1 1 0 0,0 0-1 0 0,0 0 0 0 0,1 0 1 0 0,-1 0-1 0 0,0 1 1 0 0,1-1-1 0 0,-1 0 1 0 0,0 1-1 0 0,1-1 1 0 0,-1 0-1 0 0,1 1 0 0 0,-1-1 1 0 0,0 1-1 0 0,1-1 1 0 0,-1 1-1 0 0,1-1 1 0 0,-1 1-1 0 0,1-1 0 0 0,-1 2 1 0 0,1-2-4 0 0,0 0 0 0 0,0 0 1 0 0,0 0-1 0 0,0 0 0 0 0,0 0 1 0 0,0 0-1 0 0,0 0 0 0 0,0 1 0 0 0,0-1 1 0 0,0 0-1 0 0,0 0 0 0 0,0 0 1 0 0,0 0-1 0 0,0 0 0 0 0,0 0 0 0 0,0 0 1 0 0,0 0-1 0 0,0 0 0 0 0,0 1 1 0 0,0-1-1 0 0,0 0 0 0 0,0 0 0 0 0,0 0 1 0 0,1 0-1 0 0,-1 0 0 0 0,0 0 1 0 0,0 0-1 0 0,0 0 0 0 0,0 0 0 0 0,0 0 1 0 0,0 0-1 0 0,0 0 0 0 0,0 0 0 0 0,0 0 1 0 0,0 0-1 0 0,0 1 0 0 0,1-1 1 0 0,-1 0-1 0 0,0 0 0 0 0,0 0 0 0 0,0 0 1 0 0,0 0-1 0 0,0 0 0 0 0,0 0 1 0 0,0 0-1 0 0,0 0 0 0 0,0 0 0 0 0,1 0 1 0 0,-1 0-1 0 0,0 0 0 0 0,0 0 1 0 0,0-1-1 0 0,0 1 0 0 0,0 0 0 0 0,0 0 1 0 0,0 0-1 0 0,0 0 0 0 0,0 0 1 0 0,99 18-84 0 0,130 7 0 0 0,-116-15 65 0 0,646 43 20 0 0,-367-29 0 0 0,289 16 0 0 0,-369-27 0 0 0,-66-4 0 0 0,79 0 0 0 0,70 5 0 0 0,108 11 0 0 0,-140-2 0 0 0,-240-14 0 0 0,341 26 0 0 0,279 27 34 0 0,-375-29-8 0 0,11 2 66 0 0,-172-18-14 0 0,-202-17-67 0 0,-2 0-1 0 0,0 0 0 0 0,0 1 0 0 0,0-1 1 0 0,0 1-1 0 0,0-1 0 0 0,4 3 0 0 0,-5-2 65 0 0,-50 7-6 0 0,-47-4-15 0 0,-102-10-1 0 0,51 0-16 0 0,-556-15-9 0 0,-129-1 8 0 0,537 17-26 0 0,-249 0 34 0 0,-142 17-34 0 0,496-6-10 0 0,-287 15 0 0 0,394-16 0 0 0,-810 69 0 0 0,711-59 0 0 0,41-4 0 0 0,-254 18 0 0 0,288-25 64 0 0,88-5-45 0 0,1 0 1 0 0,0-1-1 0 0,0-1 0 0 0,-18-6 0 0 0,35 10-17 0 0,-1-1-1 0 0,1 0 0 0 0,0 0 1 0 0,0 0-1 0 0,0 0 1 0 0,-1 0-1 0 0,1 0 1 0 0,0-1-1 0 0,0 1 1 0 0,-1 0-1 0 0,1 0 0 0 0,0 0 1 0 0,0 0-1 0 0,0 0 1 0 0,-1 0-1 0 0,1 0 1 0 0,0 0-1 0 0,0 0 1 0 0,0-1-1 0 0,-1 1 0 0 0,1 0 1 0 0,0 0-1 0 0,0 0 1 0 0,0 0-1 0 0,0-1 1 0 0,-1 1-1 0 0,1 0 1 0 0,0 0-1 0 0,0 0 0 0 0,0-1 1 0 0,0 1-1 0 0,0 0 1 0 0,0 0-1 0 0,0-1 1 0 0,0 1-1 0 0,0 0 1 0 0,5-3-3 0 0,0 1 1 0 0,1 0 0 0 0,0 1 0 0 0,-1 0 0 0 0,1 0-1 0 0,7-1 1 0 0,134-7-127 0 0,-131 8 108 0 0,424-3 0 0 0,-361 4 20 0 0,509-8-1 0 0,-64-3 0 0 0,1450-39 96 0 0,-1220 53 612 0 0,-209 1-248 0 0,-117 1-337 0 0,2-14-107 0 0,-426 9-24 0 0,257-18-1211 0 0,-250 16 788 0 0,0 1 0 0 0,-1-2 0 0 0,1 1 0 0 0,0-2-1 0 0,-1 1 1 0 0,1-1 0 0 0,13-8 0 0 0,-8-1-840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1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96695.22656"/>
      <inkml:brushProperty name="anchorY" value="-89221.75"/>
      <inkml:brushProperty name="scaleFactor" value="0.5"/>
    </inkml:brush>
  </inkml:definitions>
  <inkml:trace contextRef="#ctx0" brushRef="#br0">0 310 3224 0 0,'0'0'288'0'0,"2"-7"1942"0"0,-1 0-254 0 0,1-2 284 0 0,1-1 43 0 0,0-1-1308 0 0,2 0 106 0 0,2 1-166 0 0,0-1-33 0 0,2 1-518 0 0,2 0 43 0 0,2 1-63 0 0,2 0-19 0 0,2 2-186 0 0,1 1 14 0 0,3 0-25 0 0,5 0-3 0 0,3 2 27 0 0,5 0 2 0 0,4 1 0 0 0,3 2 2 0 0,2 1 112 0 0,5 1-13 0 0,2 2 20 0 0,6 1-1 0 0,6 2-250 0 0,5 0-21 0 0,5 1-10 0 0,5 0 71 0 0,6 0 60 0 0,4 0 7 0 0,5-2 6 0 0,5-1 3 0 0,5-3 112 0 0,5-2 6 0 0,5-1 4 0 0,5-2 6 0 0,3-2-18 0 0,3-1 4 0 0,2-2-2 0 0,1 1 0 0 0,0-2-46 0 0,-2-1 3 0 0,-3-1-4 0 0,-5 0-1 0 0,-3-1-261 0 0,-5 1 74 0 0,-4-1-37 0 0,-7 2 0 0 0,-5-1 0 0 0,-6 1-121 0 0,-6 0 44 0 0,-6 2-21 0 0,-7 0-63 0 0,-6 2 9 0 0,-6 1-7 0 0,-4 1-1 0 0,10-1-961 0 0,2 1-556 0 0,-1 2-1609 0 0,-7 2-4221 0 0,-14 1-2591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5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1155.32031"/>
      <inkml:brushProperty name="anchorY" value="-89547.64844"/>
      <inkml:brushProperty name="scaleFactor" value="0.5"/>
    </inkml:brush>
  </inkml:definitions>
  <inkml:trace contextRef="#ctx0" brushRef="#br0">0 64 21967 0 0,'0'0'0'0'0,"1"-5"2288"0"0,0-5-2520 0 0,3-2 571 0 0,1-1-318 0 0,2 0 91 0 0,4 5 80 0 0,5 5-128 0 0,1 7-157 0 0,3 6 61 0 0,-1 6-35 0 0,0 5 78 0 0,0 5-22 0 0,-2 3 11 0 0,0 4 0 0 0,-1 4 0 0 0,0 0 0 0 0,0 2 0 0 0,-2 1 0 0 0,0-1 0 0 0,-2-1-74 0 0,0-1 95 0 0,-1 9-704 0 0,-1-2 549 0 0,0 1-1400 0 0,-2-1-875 0 0,0-6-3403 0 0,-2-8-153 0 0,-2-9-2299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19.9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120.71094"/>
      <inkml:brushProperty name="anchorY" value="-90792.60156"/>
      <inkml:brushProperty name="scaleFactor" value="0.5"/>
    </inkml:brush>
  </inkml:definitions>
  <inkml:trace contextRef="#ctx0" brushRef="#br0">166 149 18023 0 0,'0'0'0'0'0,"-2"-3"800"0"0,-4-4 411 0 0,-1-3-1462 0 0,-1-1 966 0 0,0 1-295 0 0,-1 2 80 0 0,-1 4 1 0 0,1 2-454 0 0,-1 4 0 0 0,0 4-29 0 0,0 2 57 0 0,-3 13-1907 0 0,0 5 1697 0 0,-2 20-1017 0 0,2 11 938 0 0,2 2 182 0 0,4-3-30 0 0,3-3-22 0 0,4-6 108 0 0,4-5-36 0 0,3-4 12 0 0,2-4 75 0 0,3-3-12 0 0,3-4 17 0 0,2-3-2 0 0,3-4 2 0 0,3-2 168 0 0,3-3-20 0 0,5-5 26 0 0,3-4 0 0 0,2-5 77 0 0,3-5 6 0 0,3-5 3 0 0,-1-5 4 0 0,3-4-9 0 0,-1-4 2 0 0,-1-5-1 0 0,-2-4 0 0 0,-1-4 75 0 0,-2-4-3 0 0,-4-4 5 0 0,-2-2 3 0 0,-5 0 28 0 0,0-9 524 0 0,-5 1-670 0 0,-5 1 0 0 0,-5 6-56 0 0,-7 5-29 0 0,-6 6-4 0 0,-5 4-169 0 0,-7 6-26 0 0,-5 3 71 0 0,-8 5-106 0 0,-8 2-109 0 0,-8 4-44 0 0,-8 5-9 0 0,-18 5-1100 0 0,-15 10-921 0 0,0 4-4685 0 0,5 5-4 0 0,18-2-2802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2.45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263.9082"/>
      <inkml:brushProperty name="anchorY" value="-33954.89063"/>
      <inkml:brushProperty name="scaleFactor" value="0.5"/>
    </inkml:brush>
  </inkml:definitions>
  <inkml:trace contextRef="#ctx0" brushRef="#br0">0 121 2304 0 0,'4'0'7446'0'0,"3"-1"-4859"0"0,1 0-2415 0 0,0 0 209 0 0,5 1-329 0 0,3 0-34 0 0,4 0-18 0 0,3 3 0 0 0,2 1 0 0 0,11 2 0 0 0,3 0 0 0 0,1 2-75 0 0,1-2 96 0 0,3 2 43 0 0,2-1 64 0 0,0 1-1 0 0,0 0 17 0 0,3-1 213 0 0,1-1-13 0 0,1-1 27 0 0,1 0 4 0 0,-1-1-111 0 0,1 0 4 0 0,3 0-8 0 0,0 0-4 0 0,-1 1-299 0 0,13-1-54 0 0,0 0 43 0 0,0-1 61 0 0,-2-2-20 0 0,-2 0 106 0 0,0 0-120 0 0,1-2 321 0 0,1 0-94 0 0,1-2 39 0 0,1 0 1 0 0,-2-1 122 0 0,11-3 412 0 0,12-1-166 0 0,0 0-368 0 0,-2-1 120 0 0,8-1 235 0 0,-5-1-450 0 0,-6 0 147 0 0,-7 1-52 0 0,-6 0-130 0 0,-6 0 18 0 0,-5-2-23 0 0,-4 2 0 0 0,-3-1-122 0 0,0 1 34 0 0,-2 0 58 0 0,0 0-96 0 0,-2 0 31 0 0,-1 0-10 0 0,-2 1 0 0 0,-2 1 0 0 0,0 0 0 0 0,-3 1 0 0 0,-1 0 0 0 0,3 1-1288 0 0,0 0-1209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3.94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103.85352"/>
      <inkml:brushProperty name="anchorY" value="-34465.09375"/>
      <inkml:brushProperty name="scaleFactor" value="0.5"/>
    </inkml:brush>
  </inkml:definitions>
  <inkml:trace contextRef="#ctx0" brushRef="#br0">342 1 10680 0 0,'0'0'472'0'0,"-2"1"252"0"0,-2-1-875 0 0,-2 1 266 0 0,-1 0-115 0 0,-3 0 504 0 0,-3 1-70 0 0,-1 0 70 0 0,-1 1 6 0 0,1 0-493 0 0,-2 0 39 0 0,-2 2-41 0 0,0 0-15 0 0,0 1 0 0 0,1 0 0 0 0,1 0 0 0 0,0 0 0 0 0,0 0 0 0 0,1 0 0 0 0,1 0 0 0 0,2 1 0 0 0,0 0 0 0 0,1 1 74 0 0,1 0-20 0 0,0 0-65 0 0,0 1 134 0 0,1 0-155 0 0,2-2 160 0 0,2-1-160 0 0,1 0 48 0 0,2 2-16 0 0,1-1 0 0 0,3 0 0 0 0,5 1 0 0 0,1 0 0 0 0,4 1 0 0 0,3 0 0 0 0,2-1 0 0 0,-2-2 0 0 0,1-2 0 0 0,1-3 186 0 0,1-1-71 0 0,0-2 22 0 0,-1 0 1 0 0,0-2 138 0 0,2-3 305 0 0,-1 0-396 0 0,-2 0-186 0 0,-3-1 48 0 0,0 0-47 0 0,-2 0 0 0 0,-2-1 0 0 0,0 1 0 0 0,-1-1 0 0 0,-1 1 0 0 0,0 0 0 0 0,-1 0 0 0 0,0 1 0 0 0,-2 1 0 0 0,1-1 74 0 0,-1 0-95 0 0,-1 1 32 0 0,0 2-11 0 0,-2 1 93 0 0,0 1-45 0 0,0 1 19 0 0,-1 1-3 0 0,-1 0-75 0 0,1 1 22 0 0,0-1-11 0 0,0 0 74 0 0,-1 2-95 0 0,0-1 32 0 0,-1 3-11 0 0,1 1 74 0 0,-2 2-95 0 0,1 1 32 0 0,1 2-11 0 0,1 2 0 0 0,1 0 0 0 0,0 1 111 0 0,2 0-142 0 0,1 0 158 0 0,1 1 37 0 0,1 4 244 0 0,2 0-284 0 0,-1 0 119 0 0,1-1-28 0 0,-2 0-1 0 0,-1-1 2 0 0,0 1 38 0 0,-2-1-2 0 0,-2 0 2 0 0,-1 1 2 0 0,-3-1 0 0 0,-2 1 10 0 0,-1 0-4 0 0,-4 0 2 0 0,-5 1-158 0 0,-4 0 16 0 0,-4 1-23 0 0,-4-1-2 0 0,-5 1-113 0 0,-14 2 32 0 0,-4 0-9666 0 0,6-5-1983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5.6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978 66 8752 0 0,'-14'-20'553'0'0,"-16"-25"10672"0"0,28 46-10937 0 0,-1 1-266 0 0,0 0-1 0 0,0 0 1 0 0,0 0 0 0 0,1 1 0 0 0,-1-1-1 0 0,1 1 1 0 0,0-1 0 0 0,-1 1-1 0 0,1 0 1 0 0,0 0 0 0 0,1 0 0 0 0,-4 6-1 0 0,-1 7-87 0 0,-8 23 1 0 0,11-28 47 0 0,-11 41-91 0 0,7-26-1 0 0,-12 34 0 0 0,-65 137-367 0 0,-114 197 1 0 0,-31-36 806 0 0,148-243-329 0 0,-25 33-86 0 0,90-121 27 0 0,13-22 58 0 0,1-1 0 0 0,0 0-1 0 0,-1 1 1 0 0,0-1 0 0 0,0-1 0 0 0,-5 6-1 0 0,-8 9 1 0 0,7-9 0 0 0,7-7 0 0 0,1-2 0 0 0,1 0 0 0 0,-1 1 0 0 0,0-1 0 0 0,0 1 0 0 0,1-1 0 0 0,-1 0 0 0 0,0 0 0 0 0,0 1 0 0 0,0-1 0 0 0,1 0 0 0 0,-1 0 0 0 0,0 0 0 0 0,0 0 0 0 0,0 0 0 0 0,0 0 0 0 0,1 0 0 0 0,-1 0 0 0 0,0 0 0 0 0,-1-1 0 0 0,2 1 0 0 0,-1 0 0 0 0,1 0 0 0 0,-1 0 0 0 0,1 0 0 0 0,-1 0 0 0 0,1 0 0 0 0,0 0 0 0 0,-1 0 0 0 0,1-1 0 0 0,-1 1 0 0 0,1 0 0 0 0,0 0 0 0 0,-1 0 0 0 0,1-1 0 0 0,0 1 0 0 0,-1 0 0 0 0,1 0 0 0 0,0-1 0 0 0,-1 1 0 0 0,1 0 0 0 0,0 0 0 0 0,0-1 0 0 0,-1 1 0 0 0,1-1 0 0 0,0 1 0 0 0,0 0 0 0 0,0-1 0 0 0,0 1 0 0 0,-1 0 0 0 0,1-1 0 0 0,0 1 0 0 0,0-1 0 0 0,0-1 0 0 0,-3-3 8 0 0,1-1 0 0 0,-1 0-1 0 0,2 0 1 0 0,-1 0-1 0 0,1 0 1 0 0,0 0 0 0 0,0 0-1 0 0,0 0 1 0 0,1-9-1 0 0,-5-65 144 0 0,4 41-38 0 0,0 5 221 0 0,7-59 0 0 0,-2 19 178 0 0,-3 54-286 0 0,-1 18 44 0 0,0 15-134 0 0,-2 27-137 0 0,-10 56 0 0 0,1-9-211 0 0,9-62 144 0 0,-1 2 186 0 0,1 37-1 0 0,2-56-127 0 0,1 0-1 0 0,0 0 1 0 0,0 0 0 0 0,1-1-1 0 0,0 1 1 0 0,0 0 0 0 0,1-1-1 0 0,0 1 1 0 0,5 7 0 0 0,-5-10-4 0 0,0 0 1 0 0,1 0 0 0 0,0-1-1 0 0,0 0 1 0 0,7 6 0 0 0,-5-4 11 0 0,-3-4 3 0 0,-1 0 0 0 0,1-1 0 0 0,0 1 0 0 0,0-1 1 0 0,0 1-1 0 0,-1-1 0 0 0,1 0 0 0 0,1 0 0 0 0,-1 0 0 0 0,0-1 0 0 0,0 1 0 0 0,0-1 0 0 0,0 1 0 0 0,0-1 0 0 0,5 0 0 0 0,6-1 32 0 0,1-1 1 0 0,14-3-1 0 0,-12 2 2 0 0,2 0-17 0 0,0-2 0 0 0,-1 0 1 0 0,1-1-1 0 0,-1-1 0 0 0,25-13 0 0 0,-14 3-401 0 0,0-1 1 0 0,35-29 0 0 0,-17 9-716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1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62 12896 0 0,'-1'-1'997'0'0,"1"0"-974"0"0,0 0-1 0 0,-1 0 1 0 0,1 0 0 0 0,0 0-1 0 0,0 0 1 0 0,0 0 0 0 0,0 0 0 0 0,0 0-1 0 0,0 0 1 0 0,0 0 0 0 0,0 0-1 0 0,0 0 1 0 0,0 0 0 0 0,0 1 0 0 0,1-1-1 0 0,-1 0 1 0 0,0 0 0 0 0,1 0-1 0 0,-1 0 1 0 0,2-1 0 0 0,-1 0 181 0 0,1 0 0 0 0,-1 0 0 0 0,1 0 0 0 0,0 0 0 0 0,0 1 0 0 0,0-1 0 0 0,0 1 0 0 0,3-2 0 0 0,1-1 463 0 0,1 1 0 0 0,0 0 0 0 0,0 1 0 0 0,0-1-1 0 0,8-1 1 0 0,6 2-570 0 0,0 1-1 0 0,0 0 0 0 0,0 1 1 0 0,0 2-1 0 0,28 4 0 0 0,-7-1-58 0 0,-25-3-53 0 0,1 0-1 0 0,0 2 0 0 0,-1 0 0 0 0,1 0 0 0 0,-1 2 1 0 0,-1 0-1 0 0,1 1 0 0 0,-1 1 0 0 0,0 0 1 0 0,-1 1-1 0 0,21 16 0 0 0,-33-22 12 0 0,0 0 1 0 0,0 1-1 0 0,0 0 0 0 0,0 0 0 0 0,0 0 1 0 0,-1 0-1 0 0,0 0 0 0 0,0 0 0 0 0,0 1 1 0 0,0-1-1 0 0,-1 1 0 0 0,0-1 1 0 0,0 1-1 0 0,0 0 0 0 0,0-1 0 0 0,-1 1 1 0 0,1 0-1 0 0,-1 0 0 0 0,-1-1 0 0 0,1 1 1 0 0,-2 5-1 0 0,1 2 6 0 0,-2 0 1 0 0,0 0-1 0 0,0 0 0 0 0,-1 0 0 0 0,-1-1 1 0 0,0 0-1 0 0,-7 11 0 0 0,-65 101 105 0 0,36-67-104 0 0,-2-2 1 0 0,-54 53-1 0 0,84-94-19 0 0,10-9-71 0 0,-1 0 0 0 0,1 0 0 0 0,-1 0-1 0 0,0-1 1 0 0,-1 1 0 0 0,1-1 0 0 0,-1 0 0 0 0,1-1 0 0 0,-7 4-1 0 0,-1-1-384 0 0,11-4 263 0 0,0 0 0 0 0,0-1 1 0 0,0 1-1 0 0,0 0 0 0 0,0-1 1 0 0,-1 0-1 0 0,1 1 0 0 0,0-1 1 0 0,0 0-1 0 0,0 1 0 0 0,0-1 1 0 0,0 0-1 0 0,-1 0 0 0 0,1 0 1 0 0,0 0-1 0 0,0 0 0 0 0,0 0 1 0 0,-1 0-1 0 0,1 0 1 0 0,0-1-1 0 0,0 1 0 0 0,-2-1 1 0 0,-6-4-5272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46.4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9216 0 0,'-6'0'949'0'0,"-10"1"-279"0"0,15 0-89 0 0,-1-1 0 0 0,0 1 0 0 0,0-1 0 0 0,1 1 0 0 0,-1-1 0 0 0,0 1 0 0 0,1 0 0 0 0,-1 0 0 0 0,1 0 0 0 0,-1 0 0 0 0,1 0 0 0 0,0 0 0 0 0,-1 1 0 0 0,1-1 0 0 0,-2 3 0 0 0,-5 7-665 0 0,4 0 195 0 0,0-1-1 0 0,0 1 0 0 0,-3 15 1 0 0,-2 5-89 0 0,2-7-52 0 0,1 0 0 0 0,2 0 0 0 0,0 0 0 0 0,1 1 0 0 0,2 0 0 0 0,0-1 0 0 0,4 33 0 0 0,-3-53 29 0 0,1-1 0 0 0,0 1 0 0 0,-1 0 0 0 0,2 0 0 0 0,-1-1 0 0 0,0 1 0 0 0,1 0-1 0 0,-1-1 1 0 0,1 1 0 0 0,0-1 0 0 0,0 0 0 0 0,1 0 0 0 0,-1 0 0 0 0,1 0 0 0 0,-1 0-1 0 0,1 0 1 0 0,0-1 0 0 0,0 1 0 0 0,0-1 0 0 0,4 3 0 0 0,-1-2 30 0 0,-1-1 0 0 0,1 1-1 0 0,0-1 1 0 0,-1 0 0 0 0,1-1 0 0 0,0 1 0 0 0,0-1 0 0 0,1 0 0 0 0,-1-1 0 0 0,0 1 0 0 0,0-1-1 0 0,7-1 1 0 0,11-2 248 0 0,0-1 0 0 0,34-10 0 0 0,48-22 245 0 0,-83 28-443 0 0,169-62-2232 0 0,-144 53-5029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26.0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1.3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3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982.49219"/>
      <inkml:brushProperty name="anchorY" value="-84351.52344"/>
      <inkml:brushProperty name="scaleFactor" value="0.5"/>
    </inkml:brush>
  </inkml:definitions>
  <inkml:trace contextRef="#ctx0" brushRef="#br0">32 404 1376 0 0,'-17'-13'11772'0'0,"13"9"-10855"0"0,1-1 196 0 0,0-1-281 0 0,0 0-53 0 0,2 0-335 0 0,1-1 25 0 0,0 2-46 0 0,1 0-5 0 0,2-1-76 0 0,1 0 11 0 0,2-1-17 0 0,0 1 1 0 0,0 1-187 0 0,3 1 15 0 0,0 0-25 0 0,1 2-3 0 0,1 1-29 0 0,1 1-1 0 0,2 2-2 0 0,1 3-1 0 0,1 0-121 0 0,2 3 34 0 0,2 2-17 0 0,3 1 0 0 0,3 2 0 0 0,2 0 0 0 0,5-1 0 0 0,3 0 0 0 0,5-1 0 0 0,4-2 84 0 0,4-3-33 0 0,5-1 14 0 0,5-3 167 0 0,5 0-20 0 0,4-2 26 0 0,3-1 0 0 0,3-2-128 0 0,1-1-1 0 0,5-2-8 0 0,2-3-5 0 0,4 0-28 0 0,3-2-1 0 0,3 0-2 0 0,2-1-1 0 0,0 0 38 0 0,1 0-12 0 0,0-2 6 0 0,3 1 0 0 0,1 0-112 0 0,-1 1 32 0 0,0 0-16 0 0,-3 0 0 0 0,-3-1 234 0 0,-2 1-2 0 0,0-1 14 0 0,-1-2 20 0 0,-2 0-97 0 0,-1 0 0 0 0,-1 0-5 0 0,-1-1-4 0 0,-4 0-56 0 0,-2 0-2 0 0,-5 1-4 0 0,-3 0-2 0 0,-5 0-112 0 0,-4 2-61 0 0,-6 0 29 0 0,3-2-1325 0 0,-6 2-1379 0 0,-11 1-3344 0 0,-11 4-241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32.4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1.7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4172.03906"/>
      <inkml:brushProperty name="anchorY" value="-84577.60938"/>
      <inkml:brushProperty name="scaleFactor" value="0.5"/>
    </inkml:brush>
  </inkml:definitions>
  <inkml:trace contextRef="#ctx0" brushRef="#br0">24 1 12440 0 0,'-10'2'11435'0'0,"7"1"-11111"0"0,0 2 200 0 0,0 3-284 0 0,1 4-72 0 0,1 3-190 0 0,0 3 48 0 0,1 5-26 0 0,1 4 0 0 0,-1 5 0 0 0,0 3 0 0 0,1 3 0 0 0,1 4 0 0 0,0 2 0 0 0,1 1 0 0 0,0 0 0 0 0,0 0 0 0 0,-1-2 0 0 0,0 0 75 0 0,-1-2-96 0 0,-1 5-585 0 0,0 1-814 0 0,0-2-918 0 0,0-9 783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02.1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83533.74219"/>
      <inkml:brushProperty name="anchorY" value="-84708.63281"/>
      <inkml:brushProperty name="scaleFactor" value="0.5"/>
    </inkml:brush>
  </inkml:definitions>
  <inkml:trace contextRef="#ctx0" brushRef="#br0">1 98 21799 0 0,'0'0'2204'0'0,"1"0"-2086"0"0,3-4 256 0 0,3-2-115 0 0,4-1 42 0 0,2 0 3 0 0,5-1-429 0 0,3-1 29 0 0,2-1-53 0 0,2 2-9 0 0,0-1 54 0 0,1 2-6 0 0,0 0 4 0 0,4 1-72 0 0,-2 1 216 0 0,0 1-187 0 0,-1 3 109 0 0,-3 2 175 0 0,-2 1-81 0 0,-5 3 29 0 0,-5 0-95 0 0,-2 2 25 0 0,-2 1-13 0 0,-1 2 0 0 0,-1 4 0 0 0,-2 3 0 0 0,-1 3 0 0 0,-3 4 75 0 0,-2 2-96 0 0,-2 3-127 0 0,-1 1 72 0 0,-6 8-332 0 0,-5 6-190 0 0,0-1 384 0 0,-1-3 215 0 0,-1-3 70 0 0,3-4 15 0 0,1-4 18 0 0,4-4 187 0 0,1-1-16 0 0,4-3 25 0 0,2-2 2 0 0,5-2-82 0 0,2-1 15 0 0,4-1-19 0 0,2-2 1 0 0,5-4-66 0 0,4-2 18 0 0,4-3-18 0 0,3-3 2 0 0,3-3-103 0 0,2-3-46 0 0,3-2 90 0 0,1-3-118 0 0,16-14-3230 0 0,-2-5-6826 0 0,-7 1-3460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31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5936 222 21191 0 0,'-1'-2'154'0'0,"0"-1"0"0"0,-1 0-1 0 0,1 1 1 0 0,-1-1-1 0 0,0 1 1 0 0,0 0 0 0 0,0 0-1 0 0,0-1 1 0 0,0 1-1 0 0,-1 1 1 0 0,1-1 0 0 0,0 0-1 0 0,-1 0 1 0 0,0 1 0 0 0,1 0-1 0 0,-1-1 1 0 0,-4 0-1 0 0,-6-3 51 0 0,-1 1-1 0 0,-21-3 1 0 0,9 2 240 0 0,-117-16-520 0 0,60 11-52 0 0,-256-33-492 0 0,-340-27-288 0 0,508 64 824 0 0,-263-6 443 0 0,203 11-29 0 0,-234 2-79 0 0,40 14-175 0 0,-84 1-8 0 0,145-6-68 0 0,-124 1 0 0 0,81-12-4 0 0,132-1 26 0 0,-43-6 202 0 0,9-1 20 0 0,277 9-177 0 0,0 1 1 0 0,-61 11-1 0 0,92-12-68 0 0,1 0 0 0 0,0 0 0 0 0,-1 0 0 0 0,1 0 0 0 0,0 0 0 0 0,0 0 0 0 0,-1 0 0 0 0,1 0-1 0 0,0 0 1 0 0,-1 0 0 0 0,1 0 0 0 0,0 0 0 0 0,0 0 0 0 0,-1 0 0 0 0,1 1 0 0 0,0-1 0 0 0,-1 0 0 0 0,1 0 0 0 0,0 0 0 0 0,0 0-1 0 0,0 1 1 0 0,-1-1 0 0 0,1 0 0 0 0,0 0 0 0 0,0 1 0 0 0,0-1 0 0 0,-1 0 0 0 0,1 0 0 0 0,0 1 0 0 0,0-1 0 0 0,0 0-1 0 0,0 0 1 0 0,0 1 0 0 0,0-1 0 0 0,0 0 0 0 0,-1 1 0 0 0,1-1 0 0 0,0 1 0 0 0,1 0-5 0 0,0 0-1 0 0,-1 0 1 0 0,1-1-1 0 0,0 1 1 0 0,-1 0 0 0 0,1 0-1 0 0,0-1 1 0 0,0 1 0 0 0,0 0-1 0 0,-1-1 1 0 0,3 2 0 0 0,5 2-36 0 0,0 0 0 0 0,1 0 0 0 0,15 4 1 0 0,-1-1-8 0 0,34 11-4 0 0,1-3 1 0 0,1-2-1 0 0,79 7 1 0 0,185-2 83 0 0,-247-15-46 0 0,580 6 19 0 0,4-14-18 0 0,195-1 143 0 0,-631 7-29 0 0,291 5 131 0 0,517 33 384 0 0,-750-28-2775 0 0,-1 0-3279 0 0,-117-4-2250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3.8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2104 1 10592 0 0,'-1'0'818'0'0,"-12"0"-35"0"0,1 2 0 0 0,-1-1 0 0 0,1 2 0 0 0,0-1 0 0 0,0 2 0 0 0,0 0 0 0 0,-17 7 0 0 0,-80 49 2218 0 0,56-30-3413 0 0,-311 172 18 0 0,-43 25 630 0 0,224-118 203 0 0,-97 54 510 0 0,65-25-343 0 0,170-106-523 0 0,27-20-44 0 0,-117 90 150 0 0,93-69-138 0 0,30-25-33 0 0,0 1 0 0 0,-19 20 0 0 0,23-21-6 0 0,0 0 0 0 0,0-1 0 0 0,-1 0-1 0 0,1 0 1 0 0,-16 8 0 0 0,22-15 105 0 0,1-1-53 0 0,-1-1-55 0 0,1 0-1 0 0,0 0 0 0 0,-1 0 0 0 0,1 0 1 0 0,0 0-1 0 0,0 0 0 0 0,0 0 0 0 0,1-1 1 0 0,-1 1-1 0 0,0 0 0 0 0,1 0 0 0 0,0-1 1 0 0,-1 1-1 0 0,1-1 0 0 0,0 1 0 0 0,0 0 1 0 0,0-1-1 0 0,1-2 0 0 0,1-8 30 0 0,0 1 0 0 0,7-17 0 0 0,-3 6 1 0 0,2-3 140 0 0,1 1 0 0 0,22-46 0 0 0,-1 5 120 0 0,-9 19 3 0 0,-15 31-207 0 0,-5 13-81 0 0,1 1 0 0 0,-1-1 0 0 0,0 0-1 0 0,-1 1 1 0 0,1-1 0 0 0,0 0 0 0 0,0-4 0 0 0,-1 5 314 0 0,-7 6-316 0 0,0 1 0 0 0,1-1 1 0 0,-1 1-1 0 0,1 0 1 0 0,0 1-1 0 0,1 0 1 0 0,-1 0-1 0 0,1 0 1 0 0,0 0-1 0 0,1 1 0 0 0,-1-1 1 0 0,1 1-1 0 0,1 1 1 0 0,-6 11-1 0 0,6-11-12 0 0,-3 6 0 0 0,0 1 0 0 0,-5 20 0 0 0,10-29 0 0 0,0-1 0 0 0,1 1 0 0 0,-1 0 0 0 0,1-1 0 0 0,0 1 0 0 0,1-1 0 0 0,-1 1 0 0 0,1 0 0 0 0,0-1 0 0 0,2 7 0 0 0,-1-7 20 0 0,0-1 0 0 0,0 1-1 0 0,1-1 1 0 0,-1 0 0 0 0,1 0 0 0 0,0 0-1 0 0,0 0 1 0 0,0 0 0 0 0,0 0-1 0 0,1-1 1 0 0,0 0 0 0 0,0 0 0 0 0,-1 0-1 0 0,10 5 1 0 0,-3-3 72 0 0,0 0 0 0 0,0 0 0 0 0,1-1 0 0 0,0-1 0 0 0,17 4 0 0 0,2-2-17 0 0,1-1 1 0 0,-1-2-1 0 0,0-1 0 0 0,52-5 0 0 0,-30-2 61 0 0,95-26 0 0 0,-53-1-1292 0 0,-80 28 742 0 0,36-14-1360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2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31 14280 0 0,'0'0'1102'0'0,"3"0"-719"0"0,2-1-179 0 0,0 1 1 0 0,0-1 0 0 0,0 0-1 0 0,5-1 1 0 0,17-3 1797 0 0,29-4 1237 0 0,-27 4-2780 0 0,1 2-1 0 0,52-1 1 0 0,-80 4-454 0 0,206 16-148 0 0,-172-11-10 0 0,0 1 0 0 0,-1 2 0 0 0,62 23 0 0 0,-86-27 114 0 0,22 13 0 0 0,-31-16 39 0 0,1 1 0 0 0,0 0-1 0 0,0 0 1 0 0,-1 0 0 0 0,1 1 0 0 0,-1-1 0 0 0,1 1 0 0 0,-1-1 0 0 0,0 1 0 0 0,0 0 0 0 0,0-1-1 0 0,2 6 1 0 0,-2-2 7 0 0,1 1-1 0 0,-1 1 1 0 0,0-1-1 0 0,2 11 0 0 0,-4-14-3 0 0,0 0 0 0 0,0-1 0 0 0,0 1 0 0 0,-1 0 0 0 0,1 0 0 0 0,-1 0 0 0 0,0-1 0 0 0,0 1 0 0 0,0 0-1 0 0,-2 4 1 0 0,-12 23 15 0 0,-1-1 0 0 0,-2-1-1 0 0,-1-1 1 0 0,-1 0 0 0 0,-1-1 0 0 0,-38 36-1 0 0,37-40 1 0 0,-79 71 56 0 0,-118 61-380 0 0,169-121 236 0 0,-58 27-1052 0 0,67-39 231 0 0,38-21 669 0 0,1 1 0 0 0,-1-1 1 0 0,0 0-1 0 0,1 0 0 0 0,-1 0 0 0 0,0-1 0 0 0,0 1 1 0 0,0-1-1 0 0,0 0 0 0 0,-4 1 0 0 0,-7-1-1157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04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306 1 16727 0 0,'0'0'763'0'0,"-1"0"-12"0"0,-7 4-639 0 0,1-1 1 0 0,0 1-1 0 0,0 1 1 0 0,0-1-1 0 0,1 1 1 0 0,0 1-1 0 0,0-1 1 0 0,-9 11-1 0 0,-4 7 441 0 0,-17 28 0 0 0,-6 8-587 0 0,19-31 50 0 0,1 2 0 0 0,1 0 0 0 0,2 1 0 0 0,-23 49 0 0 0,40-75 39 0 0,0 0 1 0 0,0 0-1 0 0,1 0 1 0 0,0 0 0 0 0,-1 1-1 0 0,2-1 1 0 0,-1 1-1 0 0,1-1 1 0 0,0 0-1 0 0,0 1 1 0 0,0-1 0 0 0,1 1-1 0 0,2 10 1 0 0,-1-12 44 0 0,-1 0 0 0 0,1 0 0 0 0,0 0 0 0 0,0-1 0 0 0,0 1 0 0 0,1 0 0 0 0,0-1 0 0 0,-1 0 0 0 0,1 1 0 0 0,0-1 0 0 0,0 0 0 0 0,1 0 0 0 0,-1-1 0 0 0,1 1 0 0 0,-1-1 0 0 0,1 0 0 0 0,5 3 0 0 0,4 0 122 0 0,1 1-1 0 0,-1-1 0 0 0,1-1 0 0 0,0-1 1 0 0,1 0-1 0 0,24 2 0 0 0,-18-4-17 0 0,0-1 1 0 0,0-1-1 0 0,0-1 0 0 0,22-5 1 0 0,4-5-151 0 0,-1-2 1 0 0,0-2 0 0 0,53-26 0 0 0,-38 13-1531 0 0,-3-2-4344 0 0,1-3-2121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8.5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6722 319 23903 0 0,'-64'-9'2550'0'0,"49"7"-2535"0"0,0 0 0 0 0,-16-6 0 0 0,-11-1-31 0 0,-384-37-1300 0 0,216 25 388 0 0,-233-16-36 0 0,53 12 750 0 0,-63-2 49 0 0,188 14 186 0 0,-166-7 22 0 0,-104 3-67 0 0,-205-8-16 0 0,-393 6 415 0 0,236 84 1742 0 0,591-32-1669 0 0,26-3-156 0 0,238-27-270 0 0,40-3 84 0 0,0 1 21 0 0,2-1-122 0 0,1 0 1 0 0,-1 0-1 0 0,0 0 1 0 0,0 0-1 0 0,0 0 1 0 0,0 1-1 0 0,1-1 1 0 0,-1 0-1 0 0,0 0 1 0 0,0 0-1 0 0,0 0 1 0 0,0 0-1 0 0,0 0 1 0 0,1 0-1 0 0,-1 0 1 0 0,0 1-1 0 0,0-1 1 0 0,0 0-1 0 0,0 0 0 0 0,0 0 1 0 0,0 0-1 0 0,0 0 1 0 0,0 1-1 0 0,1-1 1 0 0,-1 0-1 0 0,0 0 1 0 0,0 0-1 0 0,0 0 1 0 0,0 1-1 0 0,0-1 1 0 0,0 0-1 0 0,0 0 1 0 0,0 0-1 0 0,0 1 1 0 0,0-1-1 0 0,0 0 1 0 0,0 0-1 0 0,0 0 1 0 0,0 0-1 0 0,0 1 1 0 0,-1-1-1 0 0,1 0 1 0 0,0 0-1 0 0,0 0 0 0 0,0 0 1 0 0,0 1-1 0 0,0-1 1 0 0,0 0-1 0 0,0 0 1 0 0,0 0-1 0 0,-1 0 1 0 0,1 0-1 0 0,0 0 1 0 0,0 0-1 0 0,0 1 1 0 0,0-1-1 0 0,0 0 1 0 0,-1 0-1 0 0,1 0 1 0 0,0 0-1 0 0,0 0 1 0 0,21 4 114 0 0,-13-2-59 0 0,324 41 641 0 0,-2-26-353 0 0,-321-17-336 0 0,501 15 163 0 0,1-22-149 0 0,177-32 86 0 0,364-27 156 0 0,-828 53-238 0 0,916-51 33 0 0,-441 37 53 0 0,-316 21 54 0 0,31-2 142 0 0,-24 6 8 0 0,86-3-62 0 0,-403 1-311 0 0,140-9-2473 0 0,-164 8-4181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5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9000 281 18431 0 0,'-162'-65'2000'0'0,"93"40"-2004"0"0,-204-60 472 0 0,24 40-316 0 0,157 33-152 0 0,-94-11 0 0 0,-386-2 0 0 0,418 25 14 0 0,-684 4 304 0 0,360 14 276 0 0,-191-9-306 0 0,647-9-280 0 0,-550 12 2 0 0,406-8-10 0 0,-395 14 0 0 0,-191 4 0 0 0,355-10 31 0 0,-113 1 114 0 0,104-3-128 0 0,117-1-18 0 0,-770 47 624 0 0,657-11-371 0 0,301-23-199 0 0,85-14-42 0 0,16-8-9 0 0,-1 0 1 0 0,1 1-1 0 0,0-1 0 0 0,-1 1 1 0 0,1-1-1 0 0,-1 1 1 0 0,1-1-1 0 0,0 1 0 0 0,0-1 1 0 0,-1 1-1 0 0,1-1 0 0 0,0 1 1 0 0,0-1-1 0 0,0 1 1 0 0,-1-1-1 0 0,1 1 0 0 0,0 0 1 0 0,0 1-3 0 0,0-1 1 0 0,1 0-1 0 0,-1 0 0 0 0,0 0 1 0 0,1 0-1 0 0,-1 0 1 0 0,0 0-1 0 0,1 0 1 0 0,0 0-1 0 0,-1 0 1 0 0,1 0-1 0 0,-1 0 1 0 0,1 0-1 0 0,0 0 1 0 0,0 0-1 0 0,0 0 1 0 0,-1-1-1 0 0,1 1 1 0 0,0 0-1 0 0,0-1 0 0 0,0 1 1 0 0,0 0-1 0 0,0-1 1 0 0,2 1-1 0 0,30 9-2 0 0,-25-8 3 0 0,74 19-1 0 0,88 10 0 0 0,602 34 64 0 0,-743-64-59 0 0,1328 52 68 0 0,5-35-68 0 0,-715-11 241 0 0,-380-2-119 0 0,209 8-13 0 0,-262-7-128 0 0,537 35-35 0 0,-1 27 90 0 0,317 85-62 0 0,-623-55 161 0 0,-321-69-105 0 0,294 81 106 0 0,-416-110-140 0 0,122 39 50 0 0,-102-30-51 0 0,1 0 0 0 0,-2 1 1 0 0,30 19-1 0 0,-43-24 19 0 0,-1-1-1 0 0,0 1 0 0 0,0 0 1 0 0,0 1-1 0 0,-1 0 0 0 0,0 0 0 0 0,5 6 1 0 0,-9-10-6 0 0,0 0 1 0 0,0-1-1 0 0,0 1 0 0 0,0 0 1 0 0,0 0-1 0 0,0 0 0 0 0,-1 0 1 0 0,1-1-1 0 0,-1 1 1 0 0,1 0-1 0 0,-1 0 0 0 0,0 0 1 0 0,0 0-1 0 0,0 0 0 0 0,0 0 1 0 0,0 0-1 0 0,0 0 1 0 0,0 0-1 0 0,-1 0 0 0 0,1 0 1 0 0,-1 0-1 0 0,0 0 0 0 0,1 0 1 0 0,-1 0-1 0 0,0 0 1 0 0,0 0-1 0 0,0-1 0 0 0,0 1 1 0 0,0 0-1 0 0,-1-1 0 0 0,1 1 1 0 0,-3 1-1 0 0,-5 5 33 0 0,-1 0 0 0 0,1-1 0 0 0,-2 0 0 0 0,1-1 0 0 0,-1-1 0 0 0,-14 7 0 0 0,-73 22 181 0 0,94-33-218 0 0,-90 25 322 0 0,-110 15 0 0 0,-102-3-187 0 0,-324-4-16 0 0,-2-32 23 0 0,326-3-163 0 0,-1734-8 311 0 0,633 46-214 0 0,785 11-57 0 0,7 38-37 0 0,201-6 3 0 0,370-72-6 0 0,-124 29-33 0 0,125-26 33 0 0,-77 32 1 0 0,98-32 11 0 0,22-11 0 0 0,-1 0-1 0 0,0 1 1 0 0,1-1-1 0 0,-1 0 1 0 0,1 1-1 0 0,-1-1 1 0 0,0 1-1 0 0,1-1 1 0 0,-1 1-1 0 0,1-1 1 0 0,0 1-1 0 0,-1 0 1 0 0,1-1-1 0 0,-1 1 1 0 0,1 0-1 0 0,0-1 1 0 0,0 1-1 0 0,-1 0 1 0 0,1-1-1 0 0,0 2 1 0 0,0-1-2 0 0,1 0 0 0 0,-1 1 0 0 0,1-1 1 0 0,-1 0-1 0 0,1 0 0 0 0,0 0 0 0 0,-1 0 1 0 0,1 0-1 0 0,0 0 0 0 0,0 0 0 0 0,0 0 1 0 0,0 0-1 0 0,0 0 0 0 0,0 0 1 0 0,0 0-1 0 0,0 0 0 0 0,0-1 0 0 0,0 1 1 0 0,2 0-1 0 0,27 13-17 0 0,4-1 10 0 0,1-3 1 0 0,35 7-1 0 0,77 8-26 0 0,-107-18 32 0 0,317 33 3 0 0,-208-25 0 0 0,188 10 31 0 0,-177-15-8 0 0,705 37-17 0 0,-147-10 52 0 0,-295-8-45 0 0,151 8-16 0 0,-119-8 6 0 0,230 11-16 0 0,-36-3-19 0 0,155 5 10 0 0,-446-24 33 0 0,-217-5 24 0 0,-11 0-17 0 0,97 11-52 0 0,-143-13 15 0 0,-79-10 17 0 0,1-1 1 0 0,-1 2-1 0 0,1-1 1 0 0,-1 0-1 0 0,0 1 1 0 0,7 3-1 0 0,-12-5 2 0 0,0 0 0 0 0,1 0 0 0 0,-1 0 0 0 0,1 1 0 0 0,-1-1 0 0 0,0 0 0 0 0,1 0 0 0 0,-1 0 0 0 0,0 1 0 0 0,1-1 0 0 0,-1 0 0 0 0,0 0 0 0 0,1 1 0 0 0,-1-1 0 0 0,0 0 0 0 0,1 0 0 0 0,-1 1 0 0 0,0-1 0 0 0,0 0 0 0 0,1 1 0 0 0,-1-1 0 0 0,0 1 0 0 0,0-1 0 0 0,0 0 0 0 0,0 1 0 0 0,0 1-1 0 0,-1-1 0 0 0,0 1 0 0 0,-1-1 0 0 0,1 0 0 0 0,0 1 0 0 0,0-1 0 0 0,-1 0 0 0 0,1 0 0 0 0,0 0 0 0 0,-1 0 0 0 0,1 0 0 0 0,-1 0 0 0 0,1 0 0 0 0,-1 0 0 0 0,0-1 0 0 0,-2 2 0 0 0,-33 10-31 0 0,34-11 28 0 0,-52 12 0 0 0,0-3 1 0 0,-102 5-1 0 0,129-13 4 0 0,-264 11 0 0 0,167-9 0 0 0,-537 7 28 0 0,273-8-2 0 0,-139-5 106 0 0,175-1-70 0 0,105 2-94 0 0,-206 2-8 0 0,-348 13 824 0 0,668-9-619 0 0,-83 2 49 0 0,215-8-182 0 0,4 0-17 0 0,11-2-20 0 0,21-5-59 0 0,175-17-447 0 0,-84 14-567 0 0,-4-6-234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4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2993.51563"/>
      <inkml:brushProperty name="anchorY" value="-93504.49219"/>
      <inkml:brushProperty name="scaleFactor" value="0.5"/>
    </inkml:brush>
  </inkml:definitions>
  <inkml:trace contextRef="#ctx0" brushRef="#br0">1 213 18543 0 0,'0'0'1902'0'0,"3"-1"-1876"0"0,3-2 78 0 0,4 0-104 0 0,4-1 94 0 0,7 0-37 0 0,4 0 16 0 0,7-1-1 0 0,3 1-84 0 0,6 0-78 0 0,4 1 44 0 0,5 0-22 0 0,6 1 79 0 0,4 0-22 0 0,5 1 11 0 0,7 0 0 0 0,5 2 84 0 0,6 1-14 0 0,4 0 8 0 0,5 0 2 0 0,4-1 280 0 0,5-1-33 0 0,6 0 45 0 0,3-1 1 0 0,5-1 41 0 0,3 0-2 0 0,3-2 2 0 0,3 0 2 0 0,1 0-308 0 0,1 0 23 0 0,0 0-26 0 0,-1-1-18 0 0,-3-1-26 0 0,-2-2 7 0 0,-1-1-4 0 0,-3 0 0 0 0,-4-1-74 0 0,-5 0 20 0 0,-8 0-10 0 0,-7-1 0 0 0,-4 1 0 0 0,-7-1 0 0 0,-9 0-130 0 0,1 0-850 0 0,-1-1-998 0 0,-10 2-7828 0 0,-15 2-2737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8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7278.78906"/>
      <inkml:brushProperty name="anchorY" value="-93926.94531"/>
      <inkml:brushProperty name="scaleFactor" value="0.5"/>
    </inkml:brush>
  </inkml:definitions>
  <inkml:trace contextRef="#ctx0" brushRef="#br0">6 6 10592 0 0,'-6'-6'14191'0'0,"6"9"-14153"0"0,1 4-28 0 0,-1 5-10 0 0,1 7 0 0 0,1 6 0 0 0,1 6 0 0 0,0 6 0 0 0,2 5 0 0 0,0 4 0 0 0,0 2 0 0 0,1 2 0 0 0,0 1 0 0 0,0 0-93 0 0,1-2 120 0 0,0 1-115 0 0,-1-3 34 0 0,-1-1-10 0 0,0-3 0 0 0,1 10-2604 0 0,0-4 1967 0 0,0-3-13741 0 0,0-10 8402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59.3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08004.33594"/>
      <inkml:brushProperty name="anchorY" value="-95396.89063"/>
      <inkml:brushProperty name="scaleFactor" value="0.5"/>
    </inkml:brush>
  </inkml:definitions>
  <inkml:trace contextRef="#ctx0" brushRef="#br0">181 1 21167 0 0,'0'0'5258'0'0,"-1"1"-5310"0"0,-5 3-455 0 0,-3 5-434 0 0,-5 7 265 0 0,-3 6 154 0 0,-1 3 264 0 0,1-1 378 0 0,2 0 16 0 0,3 0 44 0 0,3-2 20 0 0,2-1 36 0 0,3-2 0 0 0,3 0 2 0 0,2-1 2 0 0,3-2 28 0 0,4 1 2 0 0,2 0 0 0 0,3 0 2 0 0,3 1-317 0 0,3 0 90 0 0,4-2-45 0 0,4 0 0 0 0,2-1 0 0 0,3 0 0 0 0,4-2 0 0 0,3-2 0 0 0,-1 1 0 0 0,0-2 0 0 0,0 0 0 0 0,-1 0 0 0 0,-1 0 0 0 0,-5 1 0 0 0,-2-1 0 0 0,0 3-177 0 0,-5 7-342 0 0,-22-17 487 0 0,1 0 0 0 0,-1 0-1 0 0,1 0 1 0 0,3 7 0 0 0,-5-7-8 0 0,1 0 0 0 0,-1 0 1 0 0,0 0-1 0 0,0 0 0 0 0,1 6 0 0 0,-2-6 6 0 0,0 1-1 0 0,1-1 1 0 0,-1 0-1 0 0,-1 1 1 0 0,0 4 0 0 0,-7 18-168 0 0,-8 1 2 0 0,-7 0 122 0 0,-6 1-17 0 0,-5-1 22 0 0,-3 0-1 0 0,-3 0 86 0 0,-2-2-24 0 0,0 0 106 0 0,-1-3-121 0 0,2 0 162 0 0,2-3-77 0 0,2-2 17 0 0,3-2-2 0 0,3-3 83 0 0,3-2-5 0 0,4-4 6 0 0,3-2 3 0 0,3-4 206 0 0,3-3-13 0 0,3-4 26 0 0,3-3 3 0 0,3-5 40 0 0,4-4-12 0 0,3-5 15 0 0,5-3-2 0 0,4-4-195 0 0,3-3 19 0 0,4-3-18 0 0,4-3-14 0 0,2-2-110 0 0,0-1 3 0 0,1-2-8 0 0,1-1-4 0 0,-3-1-112 0 0,-2-1-61 0 0,-1 0 29 0 0,-2-7-280 0 0,-5-6-175 0 0,-4 3 324 0 0,-9 41-1999 0 0,-2-28-1 0 0,2 32-1315 0 0,-2 0 0 0 0,-3-15 0 0 0,-7-13-10925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29.9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2318 0 6448 0 0,'0'0'1884'0'0,"-2"0"-539"0"0,-34 0 3183 0 0,24 9-3041 0 0,-43 14-660 0 0,27-12-688 0 0,-31 17 0 0 0,-231 152-129 0 0,108-67 103 0 0,48-33 182 0 0,-156 121 457 0 0,127-85-360 0 0,-39 29-96 0 0,-34 13-23 0 0,34-27-186 0 0,-27 14 37 0 0,203-131-105 0 0,9-3 147 0 0,-1-1-1 0 0,0-1 1 0 0,0-1-1 0 0,-24 7 1 0 0,9-8 23 0 0,32-7-185 0 0,1-1 0 0 0,-1 1 0 0 0,1-1 0 0 0,-1 1-1 0 0,1-1 1 0 0,0 1 0 0 0,-1-1 0 0 0,1 1-1 0 0,0-1 1 0 0,0 0 0 0 0,-1 1 0 0 0,1-1 0 0 0,0 0-1 0 0,0 1 1 0 0,0-1 0 0 0,0 1 0 0 0,0-1-1 0 0,0 0 1 0 0,0 0 0 0 0,0 1 0 0 0,0-4-4 0 0,0 1 0 0 0,0 0 0 0 0,0-1 0 0 0,0 1 0 0 0,1 0 0 0 0,-1-1 0 0 0,1 1 0 0 0,0 0 0 0 0,0 0 0 0 0,2-4 0 0 0,18-31 0 0 0,-11 20 0 0 0,19-29-68 0 0,-20 33 86 0 0,0 0 1 0 0,7-17-1 0 0,-5 10 154 0 0,1 0 0 0 0,22-28 0 0 0,-7 9 445 0 0,4-4 169 0 0,-23 35-673 0 0,-8 9-111 0 0,0 0-1 0 0,0 0 1 0 0,0 0-1 0 0,0 0 1 0 0,0 0 0 0 0,0 0-1 0 0,0 0 1 0 0,0 0-1 0 0,0 0 1 0 0,0 0-1 0 0,0 1 1 0 0,0-1-1 0 0,0 0 1 0 0,0 0 0 0 0,0 0-1 0 0,0 0 1 0 0,0 0-1 0 0,0 0 1 0 0,0 0-1 0 0,0 0 1 0 0,0 0 0 0 0,0 0-1 0 0,0 0 1 0 0,0 0-1 0 0,0 0 1 0 0,0 0-1 0 0,0 0 1 0 0,0 0 0 0 0,0 0-1 0 0,0 0 1 0 0,0 0-1 0 0,0 0 1 0 0,0 0-1 0 0,0 0 1 0 0,1 0 0 0 0,-1 0-1 0 0,0 0 1 0 0,0 0-1 0 0,0 0 1 0 0,0 0-1 0 0,0 0 1 0 0,0 0-1 0 0,0 0 1 0 0,0 0 0 0 0,0 0-1 0 0,0 0 1 0 0,0 0-1 0 0,0 0 1 0 0,0 0-1 0 0,0 0 1 0 0,0 0 0 0 0,0 0-1 0 0,0 0 1 0 0,0 0-1 0 0,1 0 1 0 0,-1 0-1 0 0,0 0 1 0 0,0 0 0 0 0,0 0-1 0 0,0 0 1 0 0,0 0-1 0 0,0 0 1 0 0,0 0-1 0 0,0 0 1 0 0,0 0 0 0 0,0 0-1 0 0,0 0 1 0 0,0 0-1 0 0,0 0 1 0 0,-4 17 104 0 0,2-8-146 0 0,-1 0 28 0 0,-1 0 1 0 0,0-1-1 0 0,0 1 1 0 0,0-1-1 0 0,-10 13 1 0 0,6-10 12 0 0,-9 19 0 0 0,7-10-1 0 0,-1-2 0 0 0,-20 29 0 0 0,16-26 0 0 0,-17 31 0 0 0,5-5 8 0 0,18-34 18 0 0,1 0-1 0 0,1 1 0 0 0,0 0 0 0 0,1 0 0 0 0,0 0 0 0 0,1 1 0 0 0,-3 16 1 0 0,8-28 6 0 0,0 0 0 0 0,-1 0 1 0 0,1 0-1 0 0,1 0 0 0 0,-1 0 0 0 0,0-1 1 0 0,1 1-1 0 0,0 0 0 0 0,0 0 1 0 0,-1 0-1 0 0,2 0 0 0 0,-1 0 0 0 0,0-1 1 0 0,0 1-1 0 0,1-1 0 0 0,0 1 1 0 0,-1-1-1 0 0,1 1 0 0 0,0-1 0 0 0,0 0 1 0 0,0 0-1 0 0,1 0 0 0 0,-1 0 1 0 0,0 0-1 0 0,1 0 0 0 0,-1-1 0 0 0,1 1 1 0 0,3 0-1 0 0,3 3 71 0 0,1-2 0 0 0,-1 1-1 0 0,1-2 1 0 0,-1 1 0 0 0,1-1 0 0 0,0-1-1 0 0,15 2 1 0 0,16-3-432 0 0,0-2 0 0 0,0-2 0 0 0,-1-1 0 0 0,1-2 0 0 0,-1-2-1 0 0,58-21 1 0 0,-29 5-7606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2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71 2304 0 0,'17'-11'108'0'0,"-3"2"-50"0"0,20-11 0 0 0,10 3 3664 0 0,-29 13-855 0 0,1 1 0 0 0,0 0 1 0 0,0 1-1 0 0,29 0 0 0 0,-19 3-2634 0 0,0 2-1 0 0,0 0 1 0 0,-1 1-1 0 0,1 2 1 0 0,-1 1-1 0 0,0 1 0 0 0,41 18 1 0 0,-54-19-318 0 0,1-1 0 0 0,-1 2 0 0 0,-1 0 0 0 0,15 12-1 0 0,-21-16 55 0 0,0 0 0 0 0,-1 1 0 0 0,1 0 0 0 0,-1 0 0 0 0,0 0 0 0 0,0 1 0 0 0,-1-1 0 0 0,1 1 0 0 0,-1 0 0 0 0,0 0-1 0 0,2 6 1 0 0,-4-7 24 0 0,-1 0 0 0 0,1 0-1 0 0,-1 0 1 0 0,0-1 0 0 0,0 1-1 0 0,0 0 1 0 0,0 0 0 0 0,-1 0-1 0 0,0-1 1 0 0,0 1 0 0 0,-1 0-1 0 0,1-1 1 0 0,-3 7 0 0 0,-4 4 21 0 0,0 0 1 0 0,-14 20 0 0 0,14-25 1 0 0,-13 21 51 0 0,-2-1 0 0 0,-2-1 0 0 0,0-1 1 0 0,-2-2-1 0 0,-1 0 0 0 0,-60 41 0 0 0,82-63-80 0 0,-84 52-13 0 0,73-47-327 0 0,0 0 0 0 0,0-2-1 0 0,-31 9 1 0 0,46-15 138 0 0,-1 0-1 0 0,0-1 0 0 0,0 1 0 0 0,0-1 0 0 0,0 0 1 0 0,0 0-1 0 0,0 0 0 0 0,0 0 0 0 0,1-1 0 0 0,-5 0 1 0 0,6 1-89 0 0,0-1 0 0 0,-1 1 0 0 0,1-1 1 0 0,0 1-1 0 0,0-1 0 0 0,-1 0 0 0 0,1 0 1 0 0,0 1-1 0 0,0-1 0 0 0,0 0 1 0 0,0 0-1 0 0,0 0 0 0 0,0 0 0 0 0,0-1 1 0 0,0 1-1 0 0,1 0 0 0 0,-1 0 0 0 0,0 0 1 0 0,1-1-1 0 0,-1 1 0 0 0,1 0 0 0 0,-1-2 1 0 0,-1-15-4593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33.1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 23 5064 0 0,'29'-22'8556'0'0,"-29"29"-7945"0"0,-1 0 0 0 0,0 0 0 0 0,-1 1 1 0 0,0-1-1 0 0,0 0 0 0 0,-4 9 0 0 0,-22 43-676 0 0,21-46 339 0 0,-14 34 89 0 0,-21 67 0 0 0,38-104-174 0 0,2 1 1 0 0,-1-1-1 0 0,1 1 0 0 0,1 0 1 0 0,0-1-1 0 0,0 1 1 0 0,1 0-1 0 0,2 15 0 0 0,-2-21-112 0 0,1 0 0 0 0,0-1-1 0 0,0 1 1 0 0,1-1-1 0 0,0 1 1 0 0,-1-1-1 0 0,2 1 1 0 0,-1-1 0 0 0,0 0-1 0 0,1 0 1 0 0,0 0-1 0 0,-1 0 1 0 0,2-1-1 0 0,-1 1 1 0 0,0-1 0 0 0,1 0-1 0 0,-1 0 1 0 0,1 0-1 0 0,0 0 1 0 0,0-1-1 0 0,6 3 1 0 0,-1-1-15 0 0,0 0 0 0 0,1-1-1 0 0,0-1 1 0 0,0 0 0 0 0,0 0 0 0 0,0-1 0 0 0,0 0 0 0 0,0-1 0 0 0,0 0-1 0 0,12-1 1 0 0,3-2 97 0 0,1-2-1 0 0,45-13 1 0 0,57-26-1345 0 0,174-86 0 0 0,-237 98 43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08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5529 29 22319 0 0,'-2'1'506'0'0,"-3"1"-242"0"0,1 0 0 0 0,-1 0 0 0 0,0-1 0 0 0,-9 2 0 0 0,-11 3 358 0 0,10-1-621 0 0,-1-2-1 0 0,0 0 0 0 0,-1 0 0 0 0,1-2 1 0 0,0 0-1 0 0,-27-2 0 0 0,-20 1-19 0 0,-605-9-1462 0 0,212-9 2476 0 0,290 13-712 0 0,-612-12 513 0 0,103 6-728 0 0,-174 28-272 0 0,413 24 62 0 0,267-21 84 0 0,-511 71 45 0 0,633-84-3 0 0,-38 7-61 0 0,-137 4-1 0 0,188-18 60 0 0,32-1 9 0 0,4 1 0 0 0,16-2-8 0 0,352-9-158 0 0,-224 8 159 0 0,7 1-38 0 0,93-4-18 0 0,150 4 56 0 0,-117 3 32 0 0,292 0 50 0 0,-374 5-86 0 0,386 16-37 0 0,-25 2 179 0 0,-130-7-31 0 0,258-4 99 0 0,-3-51 236 0 0,-594 30-669 0 0,71-9 105 0 0,-54 1-6518 0 0,-41 4-1186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0.4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6737 96 21743 0 0,'-57'-9'1473'0'0,"-93"-2"0"0"0,-60 14-1197 0 0,-93-11-690 0 0,96-1 206 0 0,-290-9-465 0 0,-892-25 194 0 0,522 59 555 0 0,726-12-53 0 0,-1242 41-162 0 0,944-22 200 0 0,165-6 60 0 0,-43 9 308 0 0,222-12-266 0 0,-121 33-1 0 0,183-36-162 0 0,0 1 0 0 0,-56 30 0 0 0,87-41 0 0 0,0 0 4 0 0,0 0-1 0 0,0 0 0 0 0,0 0 0 0 0,0 0 0 0 0,0 0 0 0 0,0 1 0 0 0,1-1 0 0 0,-1 1 1 0 0,0-1-1 0 0,1 1 0 0 0,-1-1 0 0 0,1 1 0 0 0,0 0 0 0 0,0 0 0 0 0,-1 0 0 0 0,0 4 1 0 0,1-5-2 0 0,0 1 0 0 0,0 0 1 0 0,1-1-1 0 0,-1 1 0 0 0,1 0 0 0 0,-1 0 1 0 0,1 0-1 0 0,0 0 0 0 0,0 2 1 0 0,4 5 26 0 0,-2-7-17 0 0,0 1-2 0 0,1 0 0 0 0,-1 0 1 0 0,1 0-1 0 0,-1-1 0 0 0,1 1 1 0 0,0-1-1 0 0,0 0 0 0 0,0 0 1 0 0,0 0-1 0 0,0 0 1 0 0,1-1-1 0 0,-1 1 0 0 0,6 1 1 0 0,4 0 36 0 0,0 0 0 0 0,19 2 0 0 0,-21-3-20 0 0,20 2 24 0 0,125 12 73 0 0,-112-13-115 0 0,408 13 128 0 0,1073-38 2 0 0,562-141 445 0 0,-435 28 600 0 0,-741 122-1173 0 0,-605 30-1941 0 0,-231-9-2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3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1719 0 22663 0 0,'0'0'2267'0'0,"-1"1"-2075"0"0,-8 5-220 0 0,0 0 0 0 0,0 1 0 0 0,1 0 0 0 0,-14 16 0 0 0,-27 39-242 0 0,-1 2-51 0 0,-39 36-164 0 0,-50 54-210 0 0,-99 64 694 0 0,30-28 542 0 0,84-69-133 0 0,-165 174 415 0 0,69-62-677 0 0,202-214-147 0 0,-48 38 1 0 0,21-18 0 0 0,37-32-3 0 0,-1 2 38 0 0,-1 0 0 0 0,-13 8 0 0 0,19-15-31 0 0,1 0-1 0 0,-1 0 1 0 0,1 0 0 0 0,-1-1-1 0 0,0 1 1 0 0,0-1 0 0 0,0 0-1 0 0,1 0 1 0 0,-1 0-1 0 0,0-1 1 0 0,-6 1 0 0 0,1-1-63 0 0,8 0 59 0 0,1 0-1 0 0,-1 0 1 0 0,0 0 0 0 0,1 0-1 0 0,-1-1 1 0 0,1 1 0 0 0,-1 0 0 0 0,0 0-1 0 0,1 0 1 0 0,-1-1 0 0 0,0 1-1 0 0,1 0 1 0 0,-1 0 0 0 0,1-1-1 0 0,-1 1 1 0 0,1 0 0 0 0,-1-1 0 0 0,1 1-1 0 0,-1-1 1 0 0,1 1 0 0 0,-1-1-1 0 0,1 1 1 0 0,0-1 0 0 0,-1 1-1 0 0,1-1 1 0 0,0 1 0 0 0,-1-1 0 0 0,1 0-1 0 0,0 1 1 0 0,0-1 0 0 0,0 1-1 0 0,-1-1 1 0 0,1 0 0 0 0,0 1-1 0 0,0-1 1 0 0,0 0 0 0 0,0 1 0 0 0,0-1-1 0 0,0 1 1 0 0,0-1 0 0 0,0 0-1 0 0,0 1 1 0 0,1-1 0 0 0,-1-1-1 0 0,0 1 0 0 0,2-18 1 0 0,-1 0 0 0 0,2 1 0 0 0,1-1 0 0 0,0 1 0 0 0,1 0 0 0 0,9-20 0 0 0,-13 35 0 0 0,15-51-9 0 0,-9 29 8 0 0,10-25 1 0 0,3-1 162 0 0,-13 35-88 0 0,-6 15-62 0 0,0-1 0 0 0,0 1 0 0 0,-1 0 0 0 0,1-1 0 0 0,-1 1 0 0 0,1-1 0 0 0,-1 1 0 0 0,1-1 0 0 0,-1 1 0 0 0,1-3 0 0 0,-1 2 542 0 0,0 16-1170 0 0,-1-1 584 0 0,-1-1-1 0 0,0 0 1 0 0,-1 0-1 0 0,0 0 1 0 0,0 0 0 0 0,-2-1-1 0 0,-5 14 1 0 0,1-4 25 0 0,-6 24 1 0 0,-1 6-111 0 0,-7 34 42 0 0,20-74 111 0 0,1 1-1 0 0,1-1 1 0 0,0 1-1 0 0,1-1 1 0 0,1 18 0 0 0,0-24 7 0 0,0 0 1 0 0,0-1 0 0 0,0 0 0 0 0,0 1 0 0 0,1-1 0 0 0,0 0 0 0 0,-1 1 0 0 0,2-1 0 0 0,-1 0 0 0 0,0-1 0 0 0,1 1-1 0 0,0 0 1 0 0,0-1 0 0 0,0 1 0 0 0,0-1 0 0 0,7 6 0 0 0,-5-6-35 0 0,-1 0 1 0 0,1-1-1 0 0,0 1 0 0 0,0-1 0 0 0,0 0 1 0 0,0 0-1 0 0,0-1 0 0 0,0 0 0 0 0,0 0 1 0 0,1 0-1 0 0,-1 0 0 0 0,1-1 0 0 0,-1 0 1 0 0,7 0-1 0 0,9-2-38 0 0,0-1-1 0 0,-1-1 1 0 0,1-1 0 0 0,38-15-1 0 0,9-10-1750 0 0,-4-8-3980 0 0,4-5-2171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8.7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33 12440 0 0,'0'0'957'0'0,"5"-6"-586"0"0,-1 3 140 0 0,0 0 1 0 0,0 0 0 0 0,1 0 0 0 0,-1 1-1 0 0,0 0 1 0 0,1 0 0 0 0,0 0 0 0 0,-1 1 0 0 0,1-1-1 0 0,0 1 1 0 0,0 0 0 0 0,0 0 0 0 0,0 1-1 0 0,0-1 1 0 0,6 2 0 0 0,5-1 119 0 0,1 1 0 0 0,-1 1-1 0 0,21 5 1 0 0,-14-2-630 0 0,-1 1 0 0 0,0 0-1 0 0,0 2 1 0 0,0 1 0 0 0,-1 1-1 0 0,0 1 1 0 0,19 13 0 0 0,-26-15-120 0 0,0 2 1 0 0,-1-1-1 0 0,-1 2 1 0 0,0 0 0 0 0,19 25-1 0 0,-25-29 52 0 0,0 0 0 0 0,-1 1 0 0 0,0 0 0 0 0,-1 0 0 0 0,0 0-1 0 0,-1 0 1 0 0,0 1 0 0 0,0-1 0 0 0,-1 1 0 0 0,0 0 0 0 0,1 14 0 0 0,-3-11 45 0 0,0 0-1 0 0,-1 0 1 0 0,0-1 0 0 0,-1 1 0 0 0,-1 0 0 0 0,0 0 0 0 0,0-1 0 0 0,-7 14-1 0 0,3-10 26 0 0,-1 0 0 0 0,0 0 0 0 0,-2-1-1 0 0,0-1 1 0 0,-17 20 0 0 0,-58 62 151 0 0,-173 150 0 0 0,246-236-466 0 0,-1 0 1 0 0,1 0-1 0 0,-2-2 1 0 0,1 1-1 0 0,-24 9 1 0 0,35-18 131 0 0,1 1 1 0 0,-1 0 0 0 0,0-1-1 0 0,1 0 1 0 0,-1 1 0 0 0,0-1 0 0 0,0 0-1 0 0,0 0 1 0 0,1 0 0 0 0,-1 0-1 0 0,0 0 1 0 0,0-1 0 0 0,0 1-1 0 0,-2-1 1 0 0,3 0 60 0 0,0 1 1 0 0,0-1-1 0 0,0 1 0 0 0,0-1 1 0 0,1 1-1 0 0,-1-1 0 0 0,0 0 1 0 0,0 1-1 0 0,1-1 0 0 0,-1 0 0 0 0,0 0 1 0 0,1 0-1 0 0,-1 0 0 0 0,1 1 1 0 0,-1-1-1 0 0,1 0 0 0 0,-1 0 1 0 0,1 0-1 0 0,0 0 0 0 0,-1 0 0 0 0,1 0 1 0 0,0 0-1 0 0,0 0 0 0 0,0 0 1 0 0,0 0-1 0 0,0-2 0 0 0,0-9-579 0 0,1 0 0 0 0,0 1 0 0 0,0-1-1 0 0,2 0 1 0 0,3-12 0 0 0,16-37-3651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39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67 16815 0 0,'34'-32'1116'0'0,"-8"8"-400"0"0,-8 14-574 0 0,-16 9 1376 0 0,-7 12 205 0 0,-12 24-1450 0 0,-1-1 0 0 0,-34 49 0 0 0,0-1-283 0 0,-37 59 154 0 0,62-95-117 0 0,13-26 229 0 0,2 1-1 0 0,0 1 1 0 0,2 0-1 0 0,0 1 1 0 0,-6 23-1 0 0,14-38-111 0 0,0-1 0 0 0,1 1 0 0 0,0 0 0 0 0,0 0 0 0 0,1-1 0 0 0,0 12-1 0 0,1-15-95 0 0,-1-1-1 0 0,1 1 1 0 0,0-1-1 0 0,1 1 1 0 0,-1-1-1 0 0,1 1 1 0 0,-1-1-1 0 0,1 0 1 0 0,0 0-1 0 0,0 0 1 0 0,0 0-1 0 0,1 0 0 0 0,-1 0 1 0 0,1 0-1 0 0,4 3 1 0 0,-1-2-41 0 0,0 0 1 0 0,0 0-1 0 0,1-1 1 0 0,-1 0 0 0 0,1 0-1 0 0,0 0 1 0 0,0-1-1 0 0,0 0 1 0 0,0 0-1 0 0,0-1 1 0 0,0 0-1 0 0,0 0 1 0 0,1-1-1 0 0,8 0 1 0 0,8-1 3 0 0,0-1 1 0 0,-1-2-1 0 0,26-5 1 0 0,338-114-1758 0 0,-297 89-7097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58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8906 30 11056 0 0,'51'-29'12492'0'0,"-61"31"-12370"0"0,7-2 197 0 0,-328 50 412 0 0,268-42-700 0 0,-426 36-61 0 0,-3-20-4 0 0,464-23 34 0 0,-717 6 0 0 0,482-8 11 0 0,-1721 9 160 0 0,1200 9-161 0 0,-301 25 36 0 0,485-14-28 0 0,275-12-18 0 0,-95 4 0 0 0,55-5 0 0 0,-73 1 0 0 0,165-3 0 0 0,147-5 0 0 0,-2-7 64 0 0,124-1-66 0 0,8 2-9 0 0,13 2-50 0 0,32 1 51 0 0,636 60-499 0 0,3-15 86 0 0,-14-7 423 0 0,1049 71 64 0 0,530 83 80 0 0,-1829-158-26 0 0,966 105 84 0 0,-1313-136-184 0 0,-32-3 53 0 0,67 14 0 0 0,-112-19-68 0 0,1 0 0 0 0,-1 0 0 0 0,1 0 0 0 0,-1 0-1 0 0,0 0 1 0 0,1 0 0 0 0,-1 0 0 0 0,1 0 0 0 0,-1 1 0 0 0,0-1-1 0 0,1 0 1 0 0,-1 0 0 0 0,0 0 0 0 0,1 1 0 0 0,-1-1 0 0 0,0 0-1 0 0,1 0 1 0 0,-1 1 0 0 0,0-1 0 0 0,0 0 0 0 0,1 1 0 0 0,-1-1-1 0 0,-1 1-1 0 0,1-1 1 0 0,0 0 0 0 0,-1 1 0 0 0,1-1 0 0 0,0 0 0 0 0,-1 0 0 0 0,1 1 0 0 0,-1-1 0 0 0,1 0-1 0 0,0 0 1 0 0,-1 0 0 0 0,1 0 0 0 0,-1 1 0 0 0,1-1 0 0 0,-1 0 0 0 0,1 0 0 0 0,0 0 0 0 0,-1 0-1 0 0,1 0 1 0 0,-1 0 0 0 0,-14 1 90 0 0,-24-1-1 0 0,12 0-35 0 0,-711-9 169 0 0,-935 9 511 0 0,460 47-352 0 0,340 27-146 0 0,4 29 20 0 0,298-16-132 0 0,6 21-36 0 0,203-24-90 0 0,6 16 0 0 0,278-73 47 0 0,-105 52 0 0 0,180-77-39 0 0,-1 0-1 0 0,0 0 1 0 0,1 0 0 0 0,0 0 0 0 0,-1 0 0 0 0,-4 6 0 0 0,8-8-10 0 0,-1 1-1 0 0,1 0 0 0 0,-1-1 0 0 0,1 1 0 0 0,-1 0 0 0 0,1-1 0 0 0,0 1 0 0 0,-1 0 0 0 0,1 0 0 0 0,0-1 0 0 0,0 1 0 0 0,0 0 0 0 0,-1 0 0 0 0,1 0 0 0 0,0-1 0 0 0,0 1 0 0 0,0 0 0 0 0,0 0 0 0 0,0 0 1 0 0,1 0-1 0 0,-1-1 0 0 0,0 1 0 0 0,0 0 0 0 0,0 0 0 0 0,1 0 0 0 0,-1-1 0 0 0,0 1 0 0 0,1 0 0 0 0,-1-1 0 0 0,1 1 0 0 0,-1 0 0 0 0,1-1 0 0 0,-1 1 0 0 0,1 0 0 0 0,-1-1 0 0 0,1 1 0 0 0,0 0 0 0 0,5 3-14 0 0,0 0 0 0 0,-1 0 0 0 0,1-1 0 0 0,0 0 0 0 0,1 0 0 0 0,-1 0 0 0 0,1-1 0 0 0,-1 1 0 0 0,1-2 0 0 0,7 2 0 0 0,-11-2 13 0 0,58 12-128 0 0,97 9 0 0 0,66-9-23 0 0,813 3 67 0 0,-549-13-43 0 0,75 1-177 0 0,715 14-346 0 0,2 34 600 0 0,-572-17 54 0 0,88 12 54 0 0,-544-32-33 0 0,253 19 164 0 0,-356-26 267 0 0,-140-8-400 0 0,-8 0-41 0 0,0 0 0 0 0,0-1 0 0 0,0 1 0 0 0,1 0 0 0 0,-1 0 0 0 0,0 0 1 0 0,0 0-1 0 0,1 1 0 0 0,-1-1 0 0 0,0 0 0 0 0,0 0 0 0 0,0 1 0 0 0,0-1 0 0 0,1 1 0 0 0,-1-1 1 0 0,0 1-1 0 0,0-1 0 0 0,1 2 0 0 0,-6-2 94 0 0,-20-3-10 0 0,-27 1 0 0 0,42 2-82 0 0,-405-13 45 0 0,-673-7 57 0 0,-648 77-115 0 0,11 96 344 0 0,785-4-208 0 0,873-137-129 0 0,-264 57-8 0 0,246-47-10 0 0,-148 62 0 0 0,227-82 11 0 0,-1 1 0 0 0,0-1 0 0 0,0 1 0 0 0,0 0 0 0 0,1 1 0 0 0,-1-1 0 0 0,-8 8 0 0 0,14-10 0 0 0,-1-1-1 0 0,1 1 1 0 0,-1-1-1 0 0,1 1 1 0 0,-1 0-1 0 0,1-1 0 0 0,0 1 1 0 0,-1 0-1 0 0,1-1 1 0 0,0 1-1 0 0,0 0 1 0 0,-1-1-1 0 0,1 1 1 0 0,0 0-1 0 0,0 0 1 0 0,0-1-1 0 0,0 1 1 0 0,0 0-1 0 0,0-1 1 0 0,0 1-1 0 0,0 0 1 0 0,0 0-1 0 0,0-1 1 0 0,0 1-1 0 0,1 0 1 0 0,-1 0-1 0 0,0-1 0 0 0,1 1 1 0 0,-1 0-1 0 0,0-1 1 0 0,1 1-1 0 0,-1-1 1 0 0,1 1-1 0 0,-1 0 1 0 0,0-1-1 0 0,1 1 1 0 0,0-1-1 0 0,-1 1 1 0 0,1-1-1 0 0,-1 1 1 0 0,1-1-1 0 0,0 0 1 0 0,-1 1-1 0 0,2-1 1 0 0,3 4-18 0 0,0-2 1 0 0,1 1 0 0 0,11 4 0 0 0,-17-7 15 0 0,26 8-47 0 0,0-1 1 0 0,1-2 0 0 0,37 4 0 0 0,85-1-69 0 0,-74-6 57 0 0,836 21-214 0 0,4-19 263 0 0,-834-4 8 0 0,250-2 3 0 0,322 3 0 0 0,68 9 0 0 0,-43 6-2 0 0,-228-3 58 0 0,595 34 235 0 0,-939-41-284 0 0,652 51 217 0 0,-456-22 44 0 0,-283-33-179 0 0,-4-1 40 0 0,-14 0 5 0 0,-7-1 70 0 0,-350-21-79 0 0,126 4-82 0 0,90 9-43 0 0,-418-15 0 0 0,11 32 0 0 0,406-6 0 0 0,-888 66-1565 0 0,872-55-4855 0 0,8-5-2178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8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179.11914"/>
      <inkml:brushProperty name="anchorY" value="-58653.34766"/>
      <inkml:brushProperty name="scaleFactor" value="0.5"/>
    </inkml:brush>
  </inkml:definitions>
  <inkml:trace contextRef="#ctx0" brushRef="#br0">25 278 2304 0 0,'-23'8'10908'0'0,"21"-7"-10471"0"0,5 0 214 0 0,5 1-310 0 0,6 1-48 0 0,7 1-2 0 0,8-1-4 0 0,9 1 1 0 0,7-2 0 0 0,10-1 270 0 0,9-1-11 0 0,8-2 19 0 0,10-3 20 0 0,10-1 360 0 0,9-2-36 0 0,9-2 42 0 0,7-1 16 0 0,6-2-272 0 0,7-2 32 0 0,5 0-44 0 0,5-2-2 0 0,4-1-310 0 0,1 1 14 0 0,1-1-24 0 0,25-2 93 0 0,-5 0-543 0 0,-5 2 236 0 0,-15 0-169 0 0,-16 2 31 0 0,-14 3-10 0 0,-13 0 0 0 0,0 2-457 0 0,-2 1-383 0 0,-12 2 567 0 0,-5 5-6186 0 0,-51 2-2943 0 0,-3 1-2005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24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036.30859"/>
      <inkml:brushProperty name="anchorY" value="-59011.32813"/>
      <inkml:brushProperty name="scaleFactor" value="0.5"/>
    </inkml:brush>
  </inkml:definitions>
  <inkml:trace contextRef="#ctx0" brushRef="#br0">0 0 5528 0 0,'5'8'15178'0'0,"1"0"-14115"0"0,2 5-327 0 0,4 2-463 0 0,2 4-97 0 0,2 4-197 0 0,2 4 47 0 0,0 4-26 0 0,-1 5-74 0 0,0 2 95 0 0,-1 4 52 0 0,-3 3-22 0 0,-1 0-60 0 0,-3 1 94 0 0,-3 0-106 0 0,-3-1 31 0 0,-2-2-10 0 0,-1-1 0 0 0,-2-3 0 0 0,-1-1 0 0 0,0-4 0 0 0,1-1 0 0 0,-1-3-130 0 0,1 0 55 0 0,-1 0-1060 0 0,2 1-1054 0 0,1-7-6612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6.7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42.77734"/>
      <inkml:brushProperty name="anchorY" value="-60526.03516"/>
      <inkml:brushProperty name="scaleFactor" value="0.5"/>
    </inkml:brush>
  </inkml:definitions>
  <inkml:trace contextRef="#ctx0" brushRef="#br0">254 229 11520 0 0,'0'0'0'0'0,"1"-3"1024"0"0,2-5-962 0 0,1-2 42 0 0,3-8 2394 0 0,2-3-300 0 0,1-2 311 0 0,1-1 67 0 0,-1 2-2180 0 0,0 2 199 0 0,-1 2-283 0 0,-2 2-44 0 0,-1 3-309 0 0,-3 1 158 0 0,-2 3-138 0 0,-5 2-183 0 0,-6 3-314 0 0,-5 3 354 0 0,-3 4 167 0 0,-3 3-46 0 0,-1 4 43 0 0,-3 2 0 0 0,1 3 187 0 0,-3 4 21 0 0,1 1 5 0 0,0 3 21 0 0,0 2-162 0 0,1 0 9 0 0,4 1-86 0 0,3 0 127 0 0,4-2-154 0 0,2 1 48 0 0,4-2-16 0 0,5 0 0 0 0,5-2 0 0 0,4-2 0 0 0,4-3 0 0 0,5-2 0 0 0,2-3 75 0 0,2-4-22 0 0,1-2-63 0 0,0-4 132 0 0,1-3-60 0 0,-2-2 11 0 0,-1-4 0 0 0,1-3-1 0 0,-1-3-84 0 0,-1-2 24 0 0,0-2 72 0 0,-1-2-108 0 0,-1-2 36 0 0,0-2-12 0 0,-1-1 0 0 0,-3 1 0 0 0,0-1 75 0 0,-1 0-96 0 0,-1 1 125 0 0,-2 1-131 0 0,-1 1 115 0 0,-2 2-109 0 0,0 1 31 0 0,-1 2 74 0 0,-1 5-108 0 0,0 3 36 0 0,-2 3-12 0 0,1 4 0 0 0,-2 1 75 0 0,1 1-22 0 0,0 0 11 0 0,0 1 0 0 0,1 2-74 0 0,1 2 95 0 0,1 3-106 0 0,1 5 106 0 0,0 3 62 0 0,2 6 2 0 0,1 3 8 0 0,1 2 3 0 0,2 4-65 0 0,1 2 9 0 0,3 1-7 0 0,1 3-1 0 0,1 1 140 0 0,-1 2-21 0 0,-1 0 24 0 0,-1-1-1 0 0,-3-2-17 0 0,-2 1-3 0 0,-5 0-1 0 0,-5 0-1 0 0,-5 1-252 0 0,-6-1 72 0 0,-6 2-36 0 0,-15 10 0 0 0,-9 2-103 0 0,-8-2 133 0 0,-14 6-1127 0 0,-13 1-909 0 0,1-6-9443 0 0,13-11-3095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4.3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1 16416 0 0,'0'0'373'0'0,"0"1"55"0"0,-1-1-406 0 0,1 1 0 0 0,0-1 0 0 0,0 1-1 0 0,0-1 1 0 0,0 0 0 0 0,-1 1 0 0 0,1-1 0 0 0,0 0 0 0 0,0 1 0 0 0,0-1 0 0 0,0 1 0 0 0,0-1 0 0 0,0 0 0 0 0,0 1 0 0 0,0-1-1 0 0,0 0 1 0 0,0 1 0 0 0,1-1 0 0 0,-1 1 0 0 0,0-1 0 0 0,0 0 0 0 0,0 1 0 0 0,0-1 0 0 0,0 0 0 0 0,1 1 0 0 0,-1-1 0 0 0,0 0-1 0 0,0 1 1 0 0,1-1 0 0 0,-1 0 0 0 0,0 0 0 0 0,1 1 0 0 0,14 9 223 0 0,-13-9-242 0 0,0 0 0 0 0,0 0 0 0 0,0 0 0 0 0,-1 1 0 0 0,1-1 0 0 0,0 0 0 0 0,-1 1 0 0 0,1-1 0 0 0,1 3 0 0 0,4 13-2 0 0,1 2-12 0 0,18 14-81 0 0,-18-24 38 0 0,0 1 0 0 0,8 12 0 0 0,3 6 35 0 0,2-2-1 0 0,1 0 1 0 0,2-1-1 0 0,27 24 1 0 0,-11-12 0 0 0,-20-19-10 0 0,24 17-1 0 0,7 6 29 0 0,-33-25 1 0 0,-6-4 0 0 0,1-1 0 0 0,17 11 0 0 0,44 24-2 0 0,39 25 95 0 0,-43-24 3 0 0,104 78 197 0 0,-128-87-243 0 0,-2 3-1 0 0,39 46 0 0 0,23 20-39 0 0,-34-39 46 0 0,-55-49-46 0 0,-5-6-10 0 0,19 16 0 0 0,-13-15 0 0 0,-10-9 0 0 0,0 2 0 0 0,-1-1 0 0 0,12 13 0 0 0,-12-10 2 0 0,0-1-1 0 0,0 1 0 0 0,0-2 1 0 0,1 1-1 0 0,1-1 0 0 0,-1 0 1 0 0,10 5-1 0 0,71 44 53 0 0,9 4-1 0 0,-79-48-50 0 0,-1 0 1 0 0,28 25-1 0 0,-33-25-3 0 0,5 5 0 0 0,-4-7 14 0 0,0 0 0 0 0,14 15 0 0 0,-26-22-2 0 0,62 49 9 0 0,-63-51 32 0 0,0-2-40 0 0,1 0 0 0 0,-1-1 0 0 0,1 1 0 0 0,-1 0 0 0 0,0-1 0 0 0,0 1-1 0 0,0-1 1 0 0,0 1 0 0 0,0-1 0 0 0,2-3 0 0 0,-2 0 10 0 0,1-1 0 0 0,-1 1 0 0 0,0-1 0 0 0,0 1 0 0 0,0-1 0 0 0,-1 0 0 0 0,0 1 0 0 0,-1-12 0 0 0,0-4 32 0 0,0-1 7 0 0,-2 1 0 0 0,-8-38 0 0 0,-19-84 572 0 0,27 115-400 0 0,3 23-183 0 0,-1 1 0 0 0,1-1 0 0 0,-1 1 1 0 0,1-1-1 0 0,-1 1 0 0 0,-3-6 0 0 0,-6-33 333 0 0,7 38-309 0 0,4 7-68 0 0,0 0 1 0 0,0 1-1 0 0,0-1 1 0 0,0 0-1 0 0,-1 1 0 0 0,1 0 1 0 0,-1-1-1 0 0,1 5 0 0 0,0 1-4 0 0,3 6 12 0 0,10 23 0 0 0,3 7 162 0 0,-5-10-22 0 0,-8-27-93 0 0,-2 0 0 0 0,1 0 0 0 0,-1 1 0 0 0,3 14 0 0 0,-2 1 122 0 0,0-5 175 0 0,0 23 1 0 0,-3-37-277 0 0,0 0 1 0 0,0 1-1 0 0,-1-1 1 0 0,1 0 0 0 0,-1 0-1 0 0,0 0 1 0 0,0 0-1 0 0,-1 0 1 0 0,1 0-1 0 0,-1 0 1 0 0,-2 4 0 0 0,2-4 23 0 0,-1 0 0 0 0,1-1 0 0 0,-1 1 0 0 0,0-1 0 0 0,0 0 0 0 0,0 0 0 0 0,0 0 0 0 0,-1 0 1 0 0,1-1-1 0 0,-1 1 0 0 0,0-1 0 0 0,0 0 0 0 0,1 0 0 0 0,-7 2 0 0 0,8-3-67 0 0,-16 6 224 0 0,-1 0 0 0 0,0-1 0 0 0,0-1 0 0 0,0-1 0 0 0,-1-1 0 0 0,-21 2 0 0 0,-44-1 232 0 0,34 0-352 0 0,8-1-42 0 0,13-1-181 0 0,-37-2 0 0 0,40-1-11 0 0,-50-6-2369 0 0,43 2 1088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14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65 11520 0 0,'0'0'5834'0'0,"2"-1"-4354"0"0,24-13-244 0 0,-14 7-1109 0 0,1 0 0 0 0,1 1 0 0 0,-1 0 0 0 0,1 1 0 0 0,0 1 0 0 0,26-6 0 0 0,-19 8-127 0 0,0 0 0 0 0,-1 1 0 0 0,1 1 0 0 0,0 2 0 0 0,0-1 0 0 0,-1 2 0 0 0,1 1 0 0 0,24 7 0 0 0,-27-4 0 0 0,0 1 0 0 0,-1 0 0 0 0,21 14 0 0 0,-33-18 0 0 0,0 1 0 0 0,-1 0 0 0 0,1 1 0 0 0,-1-1 0 0 0,0 1 0 0 0,-1 0 0 0 0,1-1 0 0 0,-1 2 0 0 0,0-1 0 0 0,-1 0 0 0 0,1 1 0 0 0,-1-1 0 0 0,-1 1 0 0 0,2 7 0 0 0,-3 0 10 0 0,0-1-1 0 0,-1 1 0 0 0,0-1 1 0 0,-1 0-1 0 0,-1 1 1 0 0,-5 15-1 0 0,3-11 8 0 0,2-9-9 0 0,0 0-1 0 0,-1 0 1 0 0,0-1 0 0 0,0 0-1 0 0,-1 1 1 0 0,-6 8 0 0 0,-13 23-9 0 0,11-14 1 0 0,-1-1 0 0 0,-29 38 0 0 0,31-46-5 0 0,1-1 0 0 0,0 2-1 0 0,2-1 1 0 0,-12 29 0 0 0,14-31-99 0 0,0-1 1 0 0,-1 1-1 0 0,-1-1 1 0 0,-18 22-1 0 0,11-13-178 0 0,12-18-9 0 0,1 1 0 0 0,-1-1 0 0 0,0-1 0 0 0,0 1 0 0 0,-7 5 0 0 0,-16 15-1767 0 0,25-23 839 0 0,-7 1-2033 0 0,-2-6-1286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15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219 0 16296 0 0,'-3'0'-99'0'0,"-2"0"410"0"0,1 0 0 0 0,-1 0 0 0 0,0 1 0 0 0,1-1 0 0 0,-9 3 0 0 0,13-3-311 0 0,-3 1 58 0 0,-1 0-1 0 0,1 1 0 0 0,0-1 0 0 0,0 1 1 0 0,0-1-1 0 0,0 1 0 0 0,0 0 0 0 0,0 0 1 0 0,0 0-1 0 0,1 0 0 0 0,-1 1 0 0 0,1-1 1 0 0,0 1-1 0 0,-3 3 0 0 0,-4 6 113 0 0,0 0 1 0 0,1 1-1 0 0,1-1 0 0 0,0 1 0 0 0,-6 15 0 0 0,-3 18-176 0 0,-18 63-429 0 0,22-66 203 0 0,8-32 132 0 0,1 0 0 0 0,0 0 1 0 0,0 1-1 0 0,1-1 0 0 0,0 15 0 0 0,1 13-98 0 0,0-18 184 0 0,1 1-1 0 0,1-1 1 0 0,6 35-1 0 0,-1-28 101 0 0,-3-8 65 0 0,2 0 1 0 0,0 0-1 0 0,1-1 1 0 0,12 26-1 0 0,-6-16 106 0 0,-10-23-191 0 0,0 0-1 0 0,1-1 1 0 0,-1 1-1 0 0,1-1 1 0 0,0 1-1 0 0,5 5 1 0 0,-2-4-9 0 0,19 21 67 0 0,-23-26-111 0 0,0 0 0 0 0,0 0 0 0 0,0 0 0 0 0,0-1 0 0 0,1 1 0 0 0,-1-1 0 0 0,0 0 0 0 0,1 1 0 0 0,-1-1 0 0 0,4 1 0 0 0,-2-2 6 0 0,1 1-1 0 0,-1-1 1 0 0,0 0-1 0 0,1 0 1 0 0,-1-1-1 0 0,0 1 1 0 0,1-1-1 0 0,-1 0 1 0 0,0 0-1 0 0,0 0 1 0 0,0-1-1 0 0,6-2 1 0 0,3-4 27 0 0,0 1 1 0 0,15-13-1 0 0,-23 16-29 0 0,53-33 114 0 0,9-8-183 0 0,-26 12-707 0 0,-3 1-289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4.3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803.33594"/>
      <inkml:brushProperty name="anchorY" value="-34035.76172"/>
      <inkml:brushProperty name="scaleFactor" value="0.5"/>
    </inkml:brush>
  </inkml:definitions>
  <inkml:trace contextRef="#ctx0" brushRef="#br0">1 123 3680 0 0,'0'0'328'0'0,"5"1"-308"0"0,6 2 1964 0 0,4 0-207 0 0,7 2 236 0 0,4 0 51 0 0,3 1-1777 0 0,4 1 148 0 0,6 0-217 0 0,6-1-51 0 0,4 0-191 0 0,6 1 51 0 0,3-1-27 0 0,5-2 0 0 0,5 1 0 0 0,18-2 177 0 0,5-2-153 0 0,6 0 699 0 0,0-2-69 0 0,-1 0 74 0 0,-1-2 23 0 0,0-1 93 0 0,1-2-16 0 0,3 0 20 0 0,1-2-2 0 0,1-1-212 0 0,1-1 14 0 0,1-1-27 0 0,21-3 314 0 0,2 0-895 0 0,0 0 265 0 0,-3 1-121 0 0,-8 0 141 0 0,-7 1-13 0 0,-5 1 22 0 0,-7 0 0 0 0,-5 3-315 0 0,-5 0 16 0 0,-5 2-25 0 0,-3 1-10 0 0,-6 2 0 0 0,-5-1 0 0 0,-5 2 0 0 0,2 0-1222 0 0,-4 2-1444 0 0,-35 0-8076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5.37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844.95313"/>
      <inkml:brushProperty name="anchorY" value="-34548.78125"/>
      <inkml:brushProperty name="scaleFactor" value="0.5"/>
    </inkml:brush>
  </inkml:definitions>
  <inkml:trace contextRef="#ctx0" brushRef="#br0">569 1 6448 0 0,'1'7'8325'0'0,"-3"-1"-5584"0"0,-3 1-2260 0 0,-6 3 595 0 0,-5 1-821 0 0,-5-1 8 0 0,-3 0-65 0 0,-1-1-19 0 0,-2-1-2 0 0,-1 0-66 0 0,0-1 0 0 0,1 0-5 0 0,2-1-2 0 0,1 0 28 0 0,0-1 2 0 0,2 1 0 0 0,1-1 2 0 0,1 1-74 0 0,-3 0 11 0 0,0 3 30 0 0,1 0-125 0 0,2 0-46 0 0,0 2-188 0 0,2 1-236 0 0,-1 2 6 0 0,3 2-93 0 0,3 1 348 0 0,1-2 63 0 0,2-1 28 0 0,4-4 26 0 0,1 0 0 0 0,1 0 133 0 0,0-1-38 0 0,1 1 19 0 0,2 0 0 0 0,1 1 0 0 0,1 0 0 0 0,1-1-84 0 0,3 0 108 0 0,1-1-148 0 0,0-2 156 0 0,-1-1-160 0 0,3 0 160 0 0,1-2-48 0 0,-1-1 16 0 0,1 0 0 0 0,2 0 0 0 0,0-1 0 0 0,2 0 0 0 0,-3-1 0 0 0,-2 0 0 0 0,0 1 0 0 0,2-1 0 0 0,5 2 75 0 0,1 0-96 0 0,2 1 106 0 0,1 1-106 0 0,2-1 115 0 0,0 1-118 0 0,0 0 148 0 0,0 1-156 0 0,1 1 48 0 0,0 0-16 0 0,-2 0 0 0 0,-1 1 0 0 0,1 1 94 0 0,-1-1-121 0 0,-3 2 115 0 0,-2 0-109 0 0,-2 0 171 0 0,-2 1 34 0 0,-4 1-116 0 0,-4-1 231 0 0,-3 2-42 0 0,-3-1 29 0 0,-3 1 0 0 0,-5 2 152 0 0,-4 1-6 0 0,-3 0 20 0 0,-2 0 2 0 0,-3 0-287 0 0,-3 1 26 0 0,-2 0-43 0 0,-2 0-4 0 0,-2-1-170 0 0,-3 0 48 0 0,-1-1-24 0 0,15-7-7249 0 0,-1-1-1116 0 0,-16 6 1832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4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5537 145 9672 0 0,'-4'-3'117'0'0,"1"0"0"0"0,-1 0 0 0 0,0 1-1 0 0,0 0 1 0 0,0-1 0 0 0,0 1 0 0 0,0 1 0 0 0,-8-4 0 0 0,-38-6 845 0 0,33 8 429 0 0,-21-3 2745 0 0,-67-4-1 0 0,-40 10-3564 0 0,65 1-516 0 0,-137-7-299 0 0,2-1 8 0 0,-481-23 666 0 0,402 12 205 0 0,133 9-288 0 0,-171-7 370 0 0,248 14-504 0 0,-882-1 289 0 0,337 44-449 0 0,454-26-54 0 0,-368 41-11 0 0,534-54 11 0 0,-490 49-65 0 0,415-42 66 0 0,55-4 0 0 0,-41 0 0 0 0,62-5 14 0 0,1 0-1 0 0,0 1 0 0 0,0 0 1 0 0,0 0-1 0 0,-13 4 0 0 0,40 0 67 0 0,-20-5-80 0 0,147 22 0 0 0,650-9 0 0 0,-169-18 0 0 0,-189 3 0 0 0,227-4 11 0 0,-107 5 44 0 0,-312 2-3 0 0,-37 0-6 0 0,206-2 172 0 0,-103-3 83 0 0,53-1 16 0 0,13 1-151 0 0,-276 4-221 0 0,20 3-1533 0 0,-74-3-95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0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6027.39844"/>
      <inkml:brushProperty name="anchorY" value="-56774.46094"/>
      <inkml:brushProperty name="scaleFactor" value="0.5"/>
    </inkml:brush>
  </inkml:definitions>
  <inkml:trace contextRef="#ctx0" brushRef="#br0">9 354 6912 0 0,'-7'-8'10425'0'0,"5"6"-10099"0"0,2 0 194 0 0,4-1-276 0 0,3-1-68 0 0,5 1-200 0 0,5 0 52 0 0,6 0-28 0 0,4-1-74 0 0,6 0 95 0 0,6 0-32 0 0,5-1 86 0 0,7 0-96 0 0,7-2 423 0 0,8 1-84 0 0,8 0 54 0 0,7-1 2 0 0,7 1 105 0 0,7 1-11 0 0,6 0 19 0 0,6 0-1 0 0,8 1-418 0 0,6-1-29 0 0,5 1 66 0 0,5 2-129 0 0,1-1 36 0 0,5 0 63 0 0,3-2-96 0 0,4 0 31 0 0,2-2 65 0 0,0-1-96 0 0,-1-1 31 0 0,1-2 65 0 0,-3-2 34 0 0,-2-2 5 0 0,-7 0 4 0 0,-6-2 2 0 0,-5-1-140 0 0,-7 1 40 0 0,-8 0-20 0 0,6-3-616 0 0,0-1-636 0 0,-12 0-8349 0 0,-22 5-2457 0 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4.7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0511.78906"/>
      <inkml:brushProperty name="anchorY" value="-57056.03516"/>
      <inkml:brushProperty name="scaleFactor" value="0.5"/>
    </inkml:brush>
  </inkml:definitions>
  <inkml:trace contextRef="#ctx0" brushRef="#br0">5 106 11520 0 0,'-5'-8'6377'0'0,"7"4"-6157"0"0,1-1 93 0 0,3-1-142 0 0,2-2-30 0 0,2-2-162 0 0,1 2 43 0 0,4-1-22 0 0,0 0 0 0 0,2 1 0 0 0,-1 0 94 0 0,2 2-121 0 0,0 0 115 0 0,-1 1-35 0 0,0 2 11 0 0,0 1 0 0 0,-1 2 0 0 0,-2 2 19 0 0,0 1-6 0 0,-1 1 3 0 0,-1 2 0 0 0,-1 1-93 0 0,0 1 26 0 0,-2 2-13 0 0,-1 1 0 0 0,-1 0 0 0 0,-3 2-112 0 0,0 1 51 0 0,-3 2-12 0 0,-1 1-38 0 0,-2 0 3 0 0,-3 1-3 0 0,-3 1-1 0 0,-1 1 131 0 0,-3 0-38 0 0,-1 1 19 0 0,-1 1-84 0 0,-1 0 211 0 0,-2 0-28 0 0,-2-1 25 0 0,0 0 2 0 0,0 0 180 0 0,-1-2-14 0 0,0 0 24 0 0,0-1 2 0 0,1 0 2 0 0,2 0 0 0 0,2-2 0 0 0,1 0 0 0 0,2-2-84 0 0,3-1 6 0 0,2-1-8 0 0,3-2-2 0 0,2-1-121 0 0,3-1 16 0 0,2 1-22 0 0,2-1 0 0 0,3-1-122 0 0,1-1 34 0 0,4 0-17 0 0,7 0-532 0 0,8-2-744 0 0,6-4-1136 0 0,1-3 734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15.1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1329.76172"/>
      <inkml:brushProperty name="anchorY" value="-58180.55078"/>
      <inkml:brushProperty name="scaleFactor" value="0.5"/>
    </inkml:brush>
  </inkml:definitions>
  <inkml:trace contextRef="#ctx0" brushRef="#br0">168 136 10592 0 0,'0'0'472'0'0,"-2"3"112"0"0,-2 1-564 0 0,-4 3 37 0 0,-2 2-38 0 0,-2 2-19 0 0,-1 2 2202 0 0,-1 2-218 0 0,-1 2 272 0 0,1 3 65 0 0,0 1-2078 0 0,1 3 178 0 0,0 2-261 0 0,2 0-54 0 0,2 2-120 0 0,1 0 30 0 0,2 1-16 0 0,4-2 0 0 0,3-1 0 0 0,4-2 0 0 0,5-3 0 0 0,8-1 439 0 0,10-2 257 0 0,4-4-448 0 0,3-4 207 0 0,1-6-59 0 0,-1-4 2 0 0,0-5 2 0 0,-1-4-102 0 0,0-5 0 0 0,-2-5-6 0 0,-1-2-4 0 0,-4-5-65 0 0,-2-2 9 0 0,-1-3-16 0 0,-2-2 1 0 0,-5-2-141 0 0,-4 1 3 0 0,-3-2-10 0 0,-3 0-5 0 0,-5 0-74 0 0,-3 1 20 0 0,-4 2-10 0 0,-8-4-476 0 0,-8-2-274 0 0,-9 0-1165 0 0,-2 5 484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1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53 22031 0 0,'-5'-5'407'0'0,"-1"-1"0"0"0,0 0 0 0 0,-10-6 0 0 0,-3-3 360 0 0,14 8-675 0 0,4 6 752 0 0,2 1-744 0 0,0 1 0 0 0,0 0 0 0 0,1 0 0 0 0,-1-1 0 0 0,0 1 0 0 0,0-1 0 0 0,1 0 0 0 0,-1 1 0 0 0,3-1 0 0 0,12 6 12 0 0,-1 3-92 0 0,1 1-1 0 0,-1 1 1 0 0,-1 0 0 0 0,22 23-1 0 0,46 60-30 0 0,-53-59 17 0 0,195 248-86 0 0,-106-119 64 0 0,132 197 16 0 0,-11 37 0 0 0,-83-179 0 0 0,-102-149 0 0 0,-32-41 4 0 0,2-1 1 0 0,31 30-1 0 0,-46-49-26 0 0,1-1 0 0 0,1 0 0 0 0,0 0 0 0 0,0-1 0 0 0,0-1-1 0 0,1 1 1 0 0,-1-2 0 0 0,2 0 0 0 0,20 6 0 0 0,-30-10-25 0 0,1 0-1 0 0,0 0 0 0 0,0-1 1 0 0,0 0-1 0 0,0 1 0 0 0,0-1 1 0 0,0-1-1 0 0,0 1 1 0 0,6-2-1 0 0,-7 1 9 0 0,-1 1 0 0 0,0-1 0 0 0,0 0 0 0 0,0 0 1 0 0,0 0-1 0 0,0-1 0 0 0,0 1 0 0 0,0 0 0 0 0,-1-1 0 0 0,1 1 0 0 0,0-1 0 0 0,-1 0 1 0 0,1 1-1 0 0,-1-1 0 0 0,0 0 0 0 0,1 0 0 0 0,0-3 0 0 0,3-6-26 0 0,0 0 0 0 0,0-1 0 0 0,-1 0 0 0 0,-1 0 0 0 0,0 0 0 0 0,-1 0 0 0 0,1-15 0 0 0,2-3 85 0 0,-3 22 4 0 0,0 1 0 0 0,-1-1 1 0 0,0 0-1 0 0,-1 0 0 0 0,0-10 1 0 0,1-19 303 0 0,1 13 14 0 0,-2 22-294 0 0,0 0 0 0 0,0 0 0 0 0,0 0 0 0 0,1 1 0 0 0,-1-1 0 0 0,0 0 0 0 0,1 0 0 0 0,1-2 0 0 0,-2 2 12 0 0,1 0 412 0 0,-1 4-376 0 0,1 5-50 0 0,-1-6-8 0 0,0 1 0 0 0,0-1 0 0 0,0 1 0 0 0,1-1 0 0 0,-1 0 0 0 0,0 1 0 0 0,-1-1 1 0 0,1 0-1 0 0,0 1 0 0 0,0-1 0 0 0,-1 0 0 0 0,1 1 0 0 0,0-1 0 0 0,-1 0 0 0 0,0 1 0 0 0,1-1 0 0 0,-1 0 1 0 0,0 0-1 0 0,1 0 0 0 0,-1 1 0 0 0,0-1 0 0 0,0 0 0 0 0,-1 1 0 0 0,-7 4 210 0 0,6-4-113 0 0,-1 1 0 0 0,0-1 0 0 0,1 0 0 0 0,-1 0 0 0 0,0-1 0 0 0,-6 3 0 0 0,-26 3 227 0 0,0 0-1 0 0,-1-3 0 0 0,-49 1 0 0 0,45-3-216 0 0,-76-4-120 0 0,63-1-25 0 0,-248-19-2607 0 0,182 1-151 0 0,73 12 1227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0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73 7368 0 0,'0'0'666'0'0,"1"-9"-532"0"0,0 6 299 0 0,1 0-1 0 0,-1 1 1 0 0,1-1 0 0 0,0 1 0 0 0,-1-1 0 0 0,1 1-1 0 0,0 0 1 0 0,0-1 0 0 0,1 1 0 0 0,-1 0 0 0 0,0 0-1 0 0,1 1 1 0 0,-1-1 0 0 0,1 0 0 0 0,-1 1-1 0 0,1 0 1 0 0,4-2 0 0 0,6-2 2447 0 0,-1 1-1 0 0,22-3 1 0 0,-31 6-2820 0 0,17-2-4 0 0,0 1 1 0 0,0 0-1 0 0,0 2 1 0 0,0 0 0 0 0,-1 2-1 0 0,1 0 1 0 0,27 6 0 0 0,-17 0-169 0 0,-1 0 0 0 0,0 2 0 0 0,-1 1 0 0 0,31 17 0 0 0,-51-23 32 0 0,0 1 0 0 0,-1 0 0 0 0,1 0 0 0 0,-1 1 0 0 0,-1-1 1 0 0,1 2-1 0 0,-1-1 0 0 0,0 1 0 0 0,-1 0 0 0 0,0 0 0 0 0,0 0 0 0 0,0 1 0 0 0,5 18 0 0 0,-6-15 120 0 0,-1 0 0 0 0,0 1 0 0 0,-1-1 0 0 0,0 1 0 0 0,-1 0 0 0 0,-1-1 0 0 0,0 1 0 0 0,-1 0 0 0 0,0-1 0 0 0,-1 1 0 0 0,0 0 0 0 0,-1-1 0 0 0,0 0 0 0 0,-9 22 0 0 0,-7 6 93 0 0,-1-1 1 0 0,-48 70-1 0 0,39-65-205 0 0,8-14 24 0 0,-44 47 0 0 0,63-75 39 0 0,-3 3 78 0 0,0 1-525 0 0,0 0 0 0 0,-12 10 0 0 0,16-15 309 0 0,-1-1 0 0 0,1 1 0 0 0,0 0 0 0 0,0 0 0 0 0,-1 0-1 0 0,1-1 1 0 0,0 1 0 0 0,-1-1 0 0 0,1 1 0 0 0,0-1 0 0 0,-1 0 0 0 0,1 1-1 0 0,-1-1 1 0 0,1 0 0 0 0,-1 0 0 0 0,1 0 0 0 0,-1 0 0 0 0,1 0-1 0 0,0 0 1 0 0,-1 0 0 0 0,-1-1 0 0 0,2 1 44 0 0,1-1-1 0 0,-1 1 1 0 0,1 0-1 0 0,-1 0 1 0 0,1-1 0 0 0,-1 1-1 0 0,1 0 1 0 0,-1-1-1 0 0,1 1 1 0 0,-1-1-1 0 0,1 1 1 0 0,-1-1 0 0 0,1 1-1 0 0,0 0 1 0 0,-1-1-1 0 0,1 0 1 0 0,0 1-1 0 0,-1-1 1 0 0,1 1 0 0 0,0-1-1 0 0,0 1 1 0 0,0-1-1 0 0,-1 1 1 0 0,1-1 0 0 0,0 0-1 0 0,0 1 1 0 0,0-2-1 0 0,-1-3-393 0 0,-6-34-1310 0 0,5-4-7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22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9 3224 0 0,'-2'-9'15681'0'0,"-6"13"-14237"0"0,6-3-1297 0 0,-1 0 1 0 0,1 0-1 0 0,0 0 1 0 0,0 1-1 0 0,0-1 1 0 0,0 1-1 0 0,-1-1 1 0 0,2 1-1 0 0,-1 0 1 0 0,-3 2-1 0 0,-21 27 22 0 0,1 1 0 0 0,2 1 0 0 0,-29 54 0 0 0,29-38-88 0 0,-32 100 0 0 0,52-139 18 0 0,1-1 0 0 0,0 0 1 0 0,1 1-1 0 0,0 0 0 0 0,0-1 1 0 0,1 1-1 0 0,0 0 0 0 0,1-1 1 0 0,0 1-1 0 0,4 12 0 0 0,-4-17-16 0 0,0 0 0 0 0,1 0-1 0 0,0-1 1 0 0,0 1-1 0 0,1-1 1 0 0,-1 1-1 0 0,1-1 1 0 0,0 0 0 0 0,0 0-1 0 0,0 0 1 0 0,1 0-1 0 0,0-1 1 0 0,-1 1-1 0 0,1-1 1 0 0,0 0-1 0 0,0 0 1 0 0,1-1 0 0 0,-1 1-1 0 0,1-1 1 0 0,-1 0-1 0 0,6 2 1 0 0,4 0 61 0 0,-1 0 0 0 0,1-1 0 0 0,0-1 0 0 0,1-1 1 0 0,-1 0-1 0 0,0 0 0 0 0,0-1 0 0 0,0-1 0 0 0,0-1 0 0 0,26-5 0 0 0,-1-4 66 0 0,-2-1 1 0 0,61-28-1 0 0,-64 23-730 0 0,57-37 0 0 0,-11-2-5035 0 0,-69 47 4129 0 0,68-47-7135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5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6731 11 21967 0 0,'-1'0'2346'0'0,"-11"-3"-2240"0"0,1 1 0 0 0,0 0 0 0 0,-1 1 0 0 0,1 0 0 0 0,-18 2-1 0 0,-16-1-31 0 0,-471-2-3321 0 0,246 5 1931 0 0,-367 5 1607 0 0,182 0 830 0 0,-822 29 111 0 0,1078-30-1184 0 0,31 0-42 0 0,-1071 31 140 0 0,1058-35-146 0 0,-154 2 54 0 0,8 1-2 0 0,4 0 232 0 0,-303 4 766 0 0,586-10-986 0 0,34 0-20 0 0,27 0-24 0 0,526 9 4 0 0,364-1 410 0 0,423 31-496 0 0,-240 1 621 0 0,3-28 140 0 0,-259-37-248 0 0,-465 12-334 0 0,162-9-11 0 0,35 1-106 0 0,-141 2-1730 0 0,-376 16-700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0:54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4593 381 17879 0 0,'0'-2'820'0'0,"3"-20"-185"0"0,-2 18-565 0 0,-1 0 0 0 0,1-1 0 0 0,-1 0 0 0 0,0 1 0 0 0,0-1 0 0 0,0-4-1 0 0,-4-17 348 0 0,3 18-149 0 0,0 1 0 0 0,0-1 0 0 0,-1 0 0 0 0,0 1-1 0 0,0-1 1 0 0,0 1 0 0 0,-6-11 0 0 0,-1 2-208 0 0,6 10-49 0 0,0 1 1 0 0,0-1-1 0 0,-1 0 1 0 0,0 1-1 0 0,0 0 1 0 0,-8-8-1 0 0,-2 2-8 0 0,0 0-1 0 0,-1 1 0 0 0,0 1 0 0 0,0 0 1 0 0,-1 1-1 0 0,-26-10 0 0 0,-106-24 116 0 0,112 33-57 0 0,-13-2 17 0 0,-1 2 0 0 0,-87-6-1 0 0,-554 15 974 0 0,254 22-958 0 0,-148 2-93 0 0,109-7 0 0 0,319-9 26 0 0,-236 10 98 0 0,263-15-89 0 0,-209 1 36 0 0,90-1-74 0 0,-54-2 60 0 0,197-13-40 0 0,26 2 40 0 0,77 10-51 0 0,1 0-2 0 0,1 0 0 0 0,-1 0 1 0 0,0-1-1 0 0,0 1 1 0 0,1 0-1 0 0,-1-1 0 0 0,0 1 1 0 0,0-1-1 0 0,1 0 1 0 0,-1 0-1 0 0,1 1 1 0 0,-1-1-1 0 0,1 0 0 0 0,-1 0 1 0 0,1 0-1 0 0,-1-1 1 0 0,1 1-1 0 0,-2-2 1 0 0,6 2 73 0 0,103-4-62 0 0,485-4-112 0 0,-291 9 96 0 0,374-1 0 0 0,-427-5 0 0 0,58 0 0 0 0,274 11 0 0 0,-26-12-27 0 0,17 1 66 0 0,-147 11 109 0 0,487 12 172 0 0,-823-14-304 0 0,53 2 44 0 0,-58 0-233 0 0,-6-1-3172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33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6301 377 11520 0 0,'0'-2'86'0'0,"0"0"1"0"0,0 0-1 0 0,-1 1 1 0 0,1-1 0 0 0,-1 0-1 0 0,1 1 1 0 0,-1-1-1 0 0,1 0 1 0 0,-1 1 0 0 0,0-1-1 0 0,0 1 1 0 0,0-1-1 0 0,-1-1 1 0 0,-49-63 8476 0 0,16 45-5512 0 0,22 13-2582 0 0,-31-14-781 0 0,-1 1-1 0 0,-51-16 1 0 0,69 27 209 0 0,-55-15-423 0 0,-132-24 0 0 0,126 31 300 0 0,-237-32 189 0 0,-4 26 232 0 0,-419 37 99 0 0,274 28-142 0 0,112-9-24 0 0,-219 28-105 0 0,176-15 60 0 0,-62-1 236 0 0,-69-4 471 0 0,378-31-684 0 0,-174 5 69 0 0,108-6-114 0 0,-120 0 232 0 0,285-9-119 0 0,1-2 0 0 0,-107-19 0 0 0,163 22-134 0 0,0-1 1 0 0,0 1 0 0 0,0-1 0 0 0,0 1-1 0 0,0-1 1 0 0,0 0 0 0 0,0 0 0 0 0,1 0 0 0 0,-1 0-1 0 0,0 0 1 0 0,-2-3 0 0 0,4 4-40 0 0,-1 0 0 0 0,1 0-1 0 0,0 0 1 0 0,0-1 0 0 0,-1 1 0 0 0,1 0 0 0 0,0 0 0 0 0,0-1 0 0 0,-1 1-1 0 0,1 0 1 0 0,0 0 0 0 0,0-1 0 0 0,0 1 0 0 0,-1 0 0 0 0,1 0 0 0 0,0-1-1 0 0,0 1 1 0 0,0 0 0 0 0,0-1 0 0 0,0 1 0 0 0,0 0 0 0 0,-1-1 0 0 0,1 1-1 0 0,0 0 1 0 0,0-1 0 0 0,0 1 0 0 0,0 0 0 0 0,0-1 0 0 0,0 1 0 0 0,1 0-1 0 0,-1-1 1 0 0,0 1 0 0 0,0 0 0 0 0,0-1 0 0 0,0 1 0 0 0,0 0 0 0 0,0-1-1 0 0,1 1 1 0 0,-1 0 0 0 0,0 0 0 0 0,0-1 0 0 0,0 1 0 0 0,1 0 0 0 0,-1 0-1 0 0,0-1 1 0 0,0 1 0 0 0,1 0 0 0 0,-1 0 0 0 0,0 0 0 0 0,0-1-1 0 0,1 1 1 0 0,0 0 0 0 0,3-3-1 0 0,1 1 0 0 0,1 0 0 0 0,-1 0 0 0 0,0 0 0 0 0,0 1 0 0 0,1 0 0 0 0,-1 0 0 0 0,10-1 0 0 0,2 0 0 0 0,76-10 0 0 0,107 0 0 0 0,-126 10 0 0 0,1700 29 0 0 0,-1364-2 0 0 0,387 29 0 0 0,947 33-236 0 0,-556-100 682 0 0,-946 5-557 0 0,147-5-2201 0 0,-255 8 1029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1.30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20127 0 0,'0'0'3472'0'0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12896 0 0,'0'0'3615'0'0,"20"0"-2823"0"0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766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8:3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13416 0 0,'0'0'298'0'0,"0"2"46"0"0,2 14-125 0 0,0 0 0 0 0,1 0 0 0 0,10 30 0 0 0,29 65 1009 0 0,-26-73-1148 0 0,18 44-348 0 0,-33-79 580 0 0,4-17 97 0 0,-1-3 247 0 0,-1 7-363 0 0,-1 0 0 0 0,1 0 0 0 0,-2-1 1 0 0,1-10-1 0 0,-1 3-92 0 0,1 1 1 0 0,1 0 0 0 0,0 0 0 0 0,10-26-1 0 0,-1-3-21 0 0,-8 36-30 0 0,-1 0 1 0 0,2 0 0 0 0,-1 1-1 0 0,1-1 1 0 0,1 1 0 0 0,-1 0-1 0 0,2 0 1 0 0,-1 1 0 0 0,12-12-1 0 0,-17 19-74 0 0,1 0 1 0 0,-1-1-1 0 0,1 1 0 0 0,-1 0 0 0 0,1 0 0 0 0,-1 0 0 0 0,1 0 0 0 0,0 0 0 0 0,-1 0 0 0 0,1 1 0 0 0,0-1 0 0 0,0 0 0 0 0,0 1 1 0 0,0-1-1 0 0,-1 1 0 0 0,1 0 0 0 0,0 0 0 0 0,0 0 0 0 0,4 0 0 0 0,-3 0 2 0 0,0 1-1 0 0,1 0 1 0 0,-1 0-1 0 0,0 1 1 0 0,0-1-1 0 0,0 1 1 0 0,0-1-1 0 0,0 1 1 0 0,0 0-1 0 0,3 3 1 0 0,6 5-7 0 0,-1 1 0 0 0,0 0 0 0 0,-1 1 0 0 0,0 0 0 0 0,-1 1 0 0 0,10 18 0 0 0,16 35-84 0 0,-32-60-27 0 0,1 1 0 0 0,-1-1 0 0 0,0 1 0 0 0,2 10 0 0 0,3 6-115 0 0,-7-20-39 0 0,0 0-1 0 0,0 0 0 0 0,0 0 1 0 0,-1 0-1 0 0,1 6 0 0 0,-1-7-1011 0 0,15-16-8525 0 0,-1-3 7237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28 6448 0 0,'0'0'297'0'0,"1"-1"-9"0"0,7-20 12173 0 0,-10 22-11778 0 0,-2 1-627 0 0,-1 1 1 0 0,1 0 0 0 0,-1 0-1 0 0,1 0 1 0 0,0 0 0 0 0,0 1-1 0 0,0 0 1 0 0,1 0-1 0 0,-1 0 1 0 0,1 0 0 0 0,0 0-1 0 0,0 1 1 0 0,1-1 0 0 0,-1 1-1 0 0,1 0 1 0 0,0 0-1 0 0,0 0 1 0 0,0 0 0 0 0,1 0-1 0 0,-1 7 1 0 0,1-7-67 0 0,0-1 0 0 0,0 0 0 0 0,1 1 0 0 0,0-1 0 0 0,0 0-1 0 0,0 1 1 0 0,0-1 0 0 0,1 0 0 0 0,0 1 0 0 0,-1-1 0 0 0,2 0 0 0 0,-1 0 0 0 0,0 1 0 0 0,1-1-1 0 0,0 0 1 0 0,0-1 0 0 0,0 1 0 0 0,0 0 0 0 0,1 0 0 0 0,0-1 0 0 0,-1 0 0 0 0,1 1 0 0 0,0-1 0 0 0,1 0-1 0 0,5 4 1 0 0,-4-4 91 0 0,1 0-1 0 0,0 0 0 0 0,0 0 0 0 0,1-1 1 0 0,-1 0-1 0 0,0 0 0 0 0,1-1 0 0 0,-1 1 1 0 0,1-1-1 0 0,-1-1 0 0 0,1 1 0 0 0,-1-1 1 0 0,1 0-1 0 0,0-1 0 0 0,-1 0 0 0 0,8-1 1 0 0,-10 1-35 0 0,0-1 0 0 0,0 1 1 0 0,0-1-1 0 0,0 1 0 0 0,0-1 1 0 0,0 0-1 0 0,-1-1 0 0 0,1 1 1 0 0,-1 0-1 0 0,1-1 0 0 0,-1 0 1 0 0,0 0-1 0 0,0 0 1 0 0,0 0-1 0 0,0-1 0 0 0,-1 1 1 0 0,0-1-1 0 0,1 1 0 0 0,-1-1 1 0 0,0 0-1 0 0,-1 0 0 0 0,1 0 1 0 0,-1 0-1 0 0,0 0 1 0 0,0 0-1 0 0,1-5 0 0 0,-2 5-53 0 0,1-1-1 0 0,-1 1 1 0 0,0-1 0 0 0,0 1-1 0 0,-1-1 1 0 0,0 1 0 0 0,1-1-1 0 0,-1 1 1 0 0,-1-1-1 0 0,1 1 1 0 0,-1 0 0 0 0,0 0-1 0 0,0 0 1 0 0,0 0-1 0 0,0 0 1 0 0,-4-5 0 0 0,2 4-41 0 0,0 1 0 0 0,0 0 1 0 0,0 0-1 0 0,0 0 1 0 0,0 0-1 0 0,-1 1 1 0 0,1 0-1 0 0,-1 0 1 0 0,0 0-1 0 0,0 0 0 0 0,-1 1 1 0 0,-8-3-1 0 0,-1 1-214 0 0,0 0-1 0 0,0 1 0 0 0,0 1 1 0 0,-21 0-1 0 0,32 2 26 0 0,0 0 1 0 0,-1 0-1 0 0,1 0 1 0 0,0 0-1 0 0,0 1 1 0 0,0 0-1 0 0,0 0 1 0 0,0 0-1 0 0,-7 3 1 0 0,-6 2-1316 0 0,0-2-57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1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299 567 5984 0 0,'0'0'464'0'0,"-5"-7"126"0"0,3 5 281 0 0,-2-1-1 0 0,1 1 0 0 0,0 0 0 0 0,0 0 0 0 0,-1 0 0 0 0,1 1 0 0 0,-1-1 0 0 0,1 1 0 0 0,-1 0 1 0 0,0 0-1 0 0,1 0 0 0 0,-8-1 0 0 0,6 2-751 0 0,1 0-1 0 0,-1 0 1 0 0,1 1-1 0 0,-1-1 1 0 0,1 1-1 0 0,-1 0 1 0 0,1 0-1 0 0,0 1 1 0 0,-1-1 0 0 0,1 1-1 0 0,-4 2 1 0 0,-9 4-244 0 0,11-5 57 0 0,-1 0 1 0 0,1 0-1 0 0,0 1 1 0 0,-9 6-1 0 0,5-1 12 0 0,-1 0 0 0 0,2 0 1 0 0,-1 1-1 0 0,1 1 0 0 0,1-1 0 0 0,0 1 0 0 0,1 1 0 0 0,-11 20 0 0 0,12-17 38 0 0,-2 3 69 0 0,0 1 0 0 0,-4 23 0 0 0,10-36-10 0 0,1-1 0 0 0,0 1-1 0 0,1 0 1 0 0,-1-1 0 0 0,1 1-1 0 0,1 0 1 0 0,-1 0 0 0 0,1-1 0 0 0,0 1-1 0 0,0-1 1 0 0,0 1 0 0 0,3 6-1 0 0,-1-5 62 0 0,0-1 1 0 0,0 1-1 0 0,7 9 0 0 0,-8-13-66 0 0,0 0 0 0 0,1 0 0 0 0,-1-1 0 0 0,1 0 0 0 0,0 1 0 0 0,0-1-1 0 0,0 0 1 0 0,0 0 0 0 0,4 2 0 0 0,-4-3-22 0 0,-1 0 0 0 0,1-1 0 0 0,0 1 0 0 0,0 0 0 0 0,-1-1 0 0 0,1 1 0 0 0,0-1 0 0 0,0 0 0 0 0,0 0 0 0 0,-1 0 0 0 0,1 0 0 0 0,0-1 0 0 0,0 1 0 0 0,0-1 0 0 0,-1 0 0 0 0,1 0 0 0 0,0 0 0 0 0,-1 0 0 0 0,1 0 0 0 0,-1 0 0 0 0,1-1 0 0 0,-1 1 0 0 0,0-1 0 0 0,1 0 0 0 0,2-2 0 0 0,4-4 27 0 0,-1 0 0 0 0,0-1 0 0 0,-1 0-1 0 0,13-18 1 0 0,-9 8 11 0 0,0-1-1 0 0,-1-1 1 0 0,11-30-1 0 0,14-69 263 0 0,-26 78-17 0 0,-2 0 1 0 0,4-70-1 0 0,-14-85 533 0 0,-12 63 163 0 0,4 70-949 0 0,8 46-25 0 0,3 17-14 0 0,-1 0 0 0 0,1-1 1 0 0,0 1-1 0 0,-1-1 1 0 0,1 1-1 0 0,-1 0 0 0 0,1 0 1 0 0,-1-1-1 0 0,1 1 1 0 0,-2-1-1 0 0,2 1-3 0 0,0 1 0 0 0,-1 0 0 0 0,1 0 1 0 0,0 0-1 0 0,0 0 0 0 0,0 0 0 0 0,0 0 0 0 0,-1 0 0 0 0,1 0 1 0 0,0 0-1 0 0,0 0 0 0 0,0 0 0 0 0,0 0 0 0 0,-1 0 0 0 0,1 0 0 0 0,0 0 1 0 0,0 0-1 0 0,0 0 0 0 0,0 0 0 0 0,0 0 0 0 0,-1 0 0 0 0,1 0 1 0 0,0 1-1 0 0,0-1 0 0 0,0 0 0 0 0,0 0 0 0 0,0 0 0 0 0,-1 0 0 0 0,1 0 1 0 0,0 0-1 0 0,0 0 0 0 0,0 1 0 0 0,0-1 0 0 0,0 0 0 0 0,0 0 1 0 0,0 0-1 0 0,0 0 0 0 0,-1 0 0 0 0,1 1 0 0 0,0-1 0 0 0,0 0 0 0 0,0 0 1 0 0,0 0-1 0 0,0 1 0 0 0,-1 3 20 0 0,-1 0-1 0 0,1 0 1 0 0,0 0 0 0 0,0 0 0 0 0,0 8-1 0 0,1 189-105 0 0,4-156 40 0 0,2-1 0 0 0,19 71 0 0 0,-16-86 44 0 0,2 0 0 0 0,0 0 0 0 0,28 47 0 0 0,-27-55 0 0 0,-2-3 2 0 0,1-1-1 0 0,1 0 0 0 0,0 0 1 0 0,1-2-1 0 0,1 1 0 0 0,1-2 1 0 0,0 0-1 0 0,1 0 0 0 0,0-2 1 0 0,35 21-1 0 0,-46-30 11 0 0,1-1 0 0 0,-1 0 0 0 0,1 0 0 0 0,-1 0 0 0 0,1-1 0 0 0,0 0 0 0 0,0 0 0 0 0,0-1 0 0 0,0 1 0 0 0,0-1 0 0 0,-1 0 0 0 0,1-1 0 0 0,0 0 0 0 0,0 0 0 0 0,0 0 0 0 0,-1 0 0 0 0,1-1 0 0 0,0 0 0 0 0,-1 0 0 0 0,1-1 0 0 0,-1 1 0 0 0,6-5 0 0 0,0-2 23 0 0,0 0 0 0 0,-1-1 0 0 0,0 0 0 0 0,0-1 0 0 0,-1 0 0 0 0,-1 0 0 0 0,14-24 0 0 0,-12 17-5 0 0,-1-1-1 0 0,-1-1 0 0 0,0 1 0 0 0,7-36 1 0 0,-5 3-12 0 0,-2 0 1 0 0,-3 0 0 0 0,-2-57-1 0 0,-3 97-7 0 0,-2-1-1 0 0,0 1 0 0 0,0 0 0 0 0,-7-20 1 0 0,8 30-9 0 0,1 0-6 0 0,0 1 1 0 0,-1 0-1 0 0,1-1 1 0 0,0 1-1 0 0,-1 0 1 0 0,0 0-1 0 0,1-1 1 0 0,-1 1-1 0 0,0 0 1 0 0,0 0-1 0 0,1 0 1 0 0,-1 0-1 0 0,0 0 1 0 0,0 0-1 0 0,0 0 1 0 0,0 0-1 0 0,0 0 1 0 0,-1 0-1 0 0,1 0 1 0 0,-1 0-1 0 0,0 1-4 0 0,1-1 0 0 0,-1 1-1 0 0,1 0 1 0 0,0 0 0 0 0,-1 0 0 0 0,1 0-1 0 0,-1 0 1 0 0,1 0 0 0 0,0 1 0 0 0,-1-1 0 0 0,1 0-1 0 0,0 1 1 0 0,-1-1 0 0 0,1 1 0 0 0,0-1-1 0 0,-2 2 1 0 0,-5 3-33 0 0,0 0 0 0 0,1 0 0 0 0,0 1 0 0 0,-11 12 0 0 0,15-16 41 0 0,-12 16-36 0 0,0 1 0 0 0,2 0 1 0 0,0 1-1 0 0,-13 27 0 0 0,5-8 36 0 0,2 1 0 0 0,-15 47 0 0 0,27-63 0 0 0,0 0 0 0 0,2 1 0 0 0,0-1 0 0 0,2 1 0 0 0,-1 31 0 0 0,4-45 54 0 0,1 0 0 0 0,0 0 0 0 0,0-1-1 0 0,1 1 1 0 0,1 0 0 0 0,-1-1 0 0 0,2 1-1 0 0,0-1 1 0 0,0 0 0 0 0,1 0 0 0 0,0-1-1 0 0,0 1 1 0 0,1-1 0 0 0,1 0 0 0 0,-1 0-1 0 0,1-1 1 0 0,1 0 0 0 0,0 0 0 0 0,0-1-1 0 0,0 0 1 0 0,1-1 0 0 0,0 1 0 0 0,0-2-1 0 0,12 6 1 0 0,-8-5 21 0 0,1-2 0 0 0,0 0 0 0 0,0 0 0 0 0,0-1 0 0 0,0-1 0 0 0,0 0 0 0 0,1-1 0 0 0,23-2 0 0 0,-2-2-28 0 0,-1-3 0 0 0,46-11 0 0 0,-19-1-701 0 0,75-33-1 0 0,-76 21-3728 0 0,-43 21 1137 0 0,18-9-4359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9:54.2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156.10547"/>
      <inkml:brushProperty name="anchorY" value="-42872.58594"/>
      <inkml:brushProperty name="scaleFactor" value="0.5"/>
    </inkml:brush>
  </inkml:definitions>
  <inkml:trace contextRef="#ctx0" brushRef="#br0">576 1 10592 0 0,'1'2'11046'0'0,"2"4"-8875"0"0,1 5-1485 0 0,5 11-331 0 0,9 17-338 0 0,3 8 7 0 0,5 6-120 0 0,3 4 120 0 0,-1 4-129 0 0,2 1 132 0 0,0 3-162 0 0,7 15 95 0 0,25 83 539 0 0,-3 5-465 0 0,-5-1 376 0 0,-11-17-57 0 0,-14-21 26 0 0,-13-19 3 0 0,-11-15-222 0 0,-6-68-71 0 0,-5 31 0 0 0,-10 20 60 0 0,-10-3-4 0 0,-8-2-57 0 0,-8-2 16 0 0,-8-2-17 0 0,-6-1 2 0 0,-6-2 83 0 0,-4-3 4 0 0,-2-3 4 0 0,-4-3 4 0 0,-1-4-65 0 0,-15 2 130 0 0,-15-3-582 0 0,-9-8-623 0 0,57-28-7663 0 0,-3-1-1386 0 0,-34 4 2024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77 16439 0 0,'0'0'1491'0'0,"1"-1"-1227"0"0,2-3-297 0 0,0-1 155 0 0,0 1 1 0 0,0 0-1 0 0,0 0 1 0 0,1 0 0 0 0,-1 0-1 0 0,1 1 1 0 0,0 0-1 0 0,1-1 1 0 0,-1 2-1 0 0,0-1 1 0 0,6-3-1 0 0,-8 5-70 0 0,14-5 233 0 0,23-8-1 0 0,-34 13-288 0 0,0-1 1 0 0,-1 1-1 0 0,1 1 0 0 0,0-1 1 0 0,0 1-1 0 0,1 0 0 0 0,-1 0 1 0 0,0 1-1 0 0,7 1 0 0 0,9 3-24 0 0,0 1-1 0 0,35 15 0 0 0,-45-16 32 0 0,0 1 0 0 0,-1 1-1 0 0,0-1 1 0 0,0 1 0 0 0,0 1 0 0 0,13 14 0 0 0,-11-10 21 0 0,-1 0 1 0 0,0 2-1 0 0,-1-1 0 0 0,0 1 1 0 0,14 29-1 0 0,-19-33-15 0 0,-1 1 0 0 0,0-1 0 0 0,-1 1 0 0 0,0 0 0 0 0,2 17 0 0 0,-5-23-5 0 0,1 1 0 0 0,-1-1 0 0 0,-1 0 0 0 0,1 0 0 0 0,0 0 0 0 0,-1 0 0 0 0,0 0 0 0 0,-1 0 0 0 0,1 0 1 0 0,-1 0-1 0 0,0 0 0 0 0,0 0 0 0 0,0-1 0 0 0,-4 7 0 0 0,-3 2-12 0 0,0 0-1 0 0,-1-1 1 0 0,-1 0 0 0 0,0-1-1 0 0,0 0 1 0 0,-1-1 0 0 0,-25 17-1 0 0,29-22 9 0 0,-1 0 0 0 0,0 0 0 0 0,-12 10 0 0 0,13-9-11 0 0,0 0-1 0 0,-1-1 0 0 0,1 0 0 0 0,-1-1 1 0 0,0 0-1 0 0,-1 0 0 0 0,1-1 0 0 0,-12 2 1 0 0,-16 7-84 0 0,19-6-99 0 0,1-1-1 0 0,-1-1 1 0 0,-23 3-1 0 0,-22-3-4012 0 0,53-12-4575 0 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10592 0 0,'-2'1'818'0'0,"-39"33"489"0"0,30-26-566 0 0,1 1-1 0 0,0-1 1 0 0,0 2-1 0 0,-10 12 0 0 0,-8 15-568 0 0,2 1 0 0 0,1 1-1 0 0,-20 44 1 0 0,43-77-10 0 0,-1 0 0 0 0,1 0 0 0 0,1 0 0 0 0,-1 1 1 0 0,1-1-1 0 0,-1 9 0 0 0,2-11-42 0 0,-1-1 0 0 0,2 1 0 0 0,-1-1 0 0 0,0 1 0 0 0,1-1 0 0 0,-1 0 0 0 0,1 1 0 0 0,0-1 1 0 0,0 0-1 0 0,0 0 0 0 0,1 1 0 0 0,-1-1 0 0 0,4 5 0 0 0,-1-3-38 0 0,-1 0-1 0 0,1-1 1 0 0,0 1-1 0 0,0-1 1 0 0,1 0-1 0 0,-1 0 1 0 0,1 0-1 0 0,0-1 1 0 0,0 0-1 0 0,0 0 1 0 0,0 0-1 0 0,7 3 1 0 0,8 0-189 0 0,-1 0-1 0 0,1 0 1 0 0,0-2-1 0 0,0-1 1 0 0,1 0-1 0 0,27-1 1 0 0,7 0-1217 0 0,-18-1-1417 0 0,52-5 1 0 0,-42-4 689 0 0,-6-1-11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17999 0 0,'0'0'1803'0'0,"3"-1"-1654"0"0,33-7-490 0 0,58-7 1 0 0,-41 8 29 0 0,56-1 79 0 0,-31 4-494 0 0,-73 4 149 0 0,-1-1 1 0 0,0 0 0 0 0,1 1-1 0 0,-1-2 1 0 0,5-1-1 0 0,0 0-717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16991 0 0,'0'0'1536'0'0,"-2"0"-1262"0"0,-7 0 2198 0 0,29 0-2386 0 0,0-1 0 0 0,0 0 1 0 0,25-6-1 0 0,10-3-382 0 0,96-4 1 0 0,-72 8-1063 0 0,-20 5-2349 0 0,-35-2-2279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5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10592 0 0,'3'0'5637'0'0,"26"-4"-876"0"0,2-4-3532 0 0,-21 4-1169 0 0,1 1-1 0 0,23-3 1 0 0,-12 4-122 0 0,3 0-67 0 0,42 1-1 0 0,-58 2 126 0 0,0 0 0 0 0,0 1-1 0 0,-1 0 1 0 0,1 0 0 0 0,0 1 0 0 0,-1 0 0 0 0,1 0 0 0 0,9 6-1 0 0,-7-2 5 0 0,0 0 0 0 0,-1 0-1 0 0,1 1 1 0 0,15 16 0 0 0,-22-20 1 0 0,0 0 1 0 0,-1 0-1 0 0,1 1 0 0 0,-1-1 1 0 0,0 1-1 0 0,0 0 0 0 0,-1 0 1 0 0,1 0-1 0 0,-1 0 0 0 0,0 1 1 0 0,-1-1-1 0 0,1 0 0 0 0,0 7 1 0 0,-1-6 24 0 0,0 9 49 0 0,0 0-1 0 0,-1 18 0 0 0,0-29-78 0 0,-1 1-1 0 0,0 0 1 0 0,0 0 0 0 0,0-1 0 0 0,-1 1-1 0 0,1-1 1 0 0,-1 1 0 0 0,0-1 0 0 0,0 0 0 0 0,-5 7-1 0 0,-1-1-81 0 0,1-1 0 0 0,-2-1 0 0 0,1 1 0 0 0,-1-2 0 0 0,0 1 0 0 0,-11 6 0 0 0,-62 33-856 0 0,50-31 786 0 0,-122 51-232 0 0,59-29 68 0 0,91-36 211 0 0,-5 2-224 0 0,1 0 0 0 0,0 0 0 0 0,-1-1 0 0 0,0-1-1 0 0,0 1 1 0 0,1-1 0 0 0,-12 0 0 0 0,18-2-1223 0 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22 920 0 0,'1'-2'2988'0'0,"0"1"-2021"0"0,0 0 0 0 0,-1 0-1 0 0,1 0 1 0 0,0-1 0 0 0,-1 1 0 0 0,1 0 0 0 0,-1-1 0 0 0,0 1 0 0 0,1 0-1 0 0,-1-2 1 0 0,0 3-826 0 0,0-1 0 0 0,0 1-1 0 0,0 0 1 0 0,0 0 0 0 0,0 0-1 0 0,0-1 1 0 0,0 1 0 0 0,0 0 0 0 0,0 0-1 0 0,-1 0 1 0 0,1-1 0 0 0,0 1-1 0 0,0 0 1 0 0,0 0 0 0 0,0-1 140 0 0,-1 1-140 0 0,1 0 0 0 0,0 0-1 0 0,0 0 1 0 0,0 0 0 0 0,0 0-1 0 0,-1 0 1 0 0,1-1 0 0 0,0 1-1 0 0,0 0 1 0 0,-1 0 0 0 0,-12 1-1507 0 0,9 0 1389 0 0,0 1 0 0 0,0 0 0 0 0,-1 0 0 0 0,1 0 0 0 0,0 0 0 0 0,1 1 0 0 0,-1 0 0 0 0,0 0 0 0 0,-4 4 0 0 0,-29 34 104 0 0,31-35-74 0 0,-9 13 567 0 0,0 0 0 0 0,1 2 0 0 0,1-1 0 0 0,1 1 0 0 0,1 1 0 0 0,-12 36 0 0 0,21-52-531 0 0,0 1 0 0 0,1 0 0 0 0,0 0 0 0 0,1-1 0 0 0,0 1 0 0 0,0 0 0 0 0,0 0-1 0 0,1 0 1 0 0,-1-1 0 0 0,2 1 0 0 0,-1 0 0 0 0,1-1 0 0 0,0 1 0 0 0,0-1 0 0 0,1 1 0 0 0,0-1-1 0 0,0 0 1 0 0,1 0 0 0 0,-1 0 0 0 0,1-1 0 0 0,1 1 0 0 0,-1-1 0 0 0,1 0 0 0 0,-1 0-1 0 0,1-1 1 0 0,6 5 0 0 0,-2-3-36 0 0,0 0 0 0 0,1 0 0 0 0,-1-1-1 0 0,1 0 1 0 0,0-1 0 0 0,1 0 0 0 0,-1 0 0 0 0,1-1-1 0 0,-1-1 1 0 0,19 3 0 0 0,-14-4-640 0 0,0-1 0 0 0,0 0 0 0 0,-1-1 0 0 0,1 0 0 0 0,0-1 0 0 0,0-1-1 0 0,19-6 1 0 0,-19 4-1477 0 0</inkml:trace>
  <inkml:trace contextRef="#ctx0" brushRef="#br0" timeOffset="1">715 342 20127 0 0,'0'0'987'0'0,"6"10"216"0"0,7 6-1099 0 0,21 17 2234 0 0,-32-32-2427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17279 0 0,'0'0'794'0'0,"0"3"-22"0"0,-4 22-470 0 0,-1 10 201 0 0,6-19-230 0 0,1-1 0 0 0,1 1-1 0 0,1-1 1 0 0,0 0 0 0 0,1 0-1 0 0,8 20 1 0 0,-4-12-281 0 0,8 31 0 0 0,-12-34-22 0 0,-2-11-36 0 0,-1 1-1 0 0,0 0 1 0 0,-1 0-1 0 0,1 10 1 0 0,-2-13-352 0 0,-1 16 1858 0 0,1-23-1422 0 0,0 0 1 0 0,0 0 0 0 0,0 0-1 0 0,0 0 1 0 0,0 0-1 0 0,0 0 1 0 0,0 0 0 0 0,0 0-1 0 0,-1 0 1 0 0,1 0 0 0 0,0 0-1 0 0,0 0 1 0 0,0 0-1 0 0,0 0 1 0 0,0 0 0 0 0,0 0-1 0 0,0-1 1 0 0,0 1 0 0 0,0 0-1 0 0,0 0 1 0 0,0 0 0 0 0,0 0-1 0 0,0 0 1 0 0,0 0-1 0 0,0 0 1 0 0,0 0 0 0 0,-1 0-1 0 0,1 0 1 0 0,0 0 0 0 0,0 0-1 0 0,0 0 1 0 0,0 1-1 0 0,0-1 1 0 0,0 0 0 0 0,0 0-1 0 0,0 0 1 0 0,0 0 0 0 0,0 0-1 0 0,0 0 1 0 0,0 0-1 0 0,0 0 1 0 0,0 0 0 0 0,0 0-1 0 0,0 0 1 0 0,0 0 0 0 0,0 0-1 0 0,0 0 1 0 0,0 0 0 0 0,-1 0-1 0 0,1 0 1 0 0,0 0-1 0 0,0 0 1 0 0,0 0 0 0 0,0 0-1 0 0,0 0 1 0 0,0 1 0 0 0,0-1-1 0 0,0 0 1 0 0,0 0-1 0 0,0 0 1 0 0,0 0 0 0 0,0 0-1 0 0,0 0 1 0 0,0 0 0 0 0,0 0-1 0 0,0 0 1 0 0,-5-13 697 0 0,5 11-629 0 0,0 0 0 0 0,0 0 0 0 0,0-1 0 0 0,0 1 0 0 0,0 0 0 0 0,0 0 0 0 0,1-1 0 0 0,-1 1 0 0 0,1-3-1 0 0,2-9 311 0 0,-2 0-154 0 0,2-1 0 0 0,-1 1 0 0 0,2 0 1 0 0,0 0-1 0 0,0 0 0 0 0,1 0 0 0 0,1 1 1 0 0,9-16-1 0 0,19-21-82 0 0,-28 42-243 0 0,0 0 1 0 0,0 1-1 0 0,1 0 0 0 0,0 0 0 0 0,15-11 1 0 0,8-8-1061 0 0,-18 17-196 0 0,0-2-2581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15 436 16527 0 0,'1'2'760'0'0,"13"73"416"0"0,-10-46 159 0 0,-1-5 68 0 0,-1-17-1152 0 0,0 2 155 0 0,0 0-1 0 0,0 0 1 0 0,1 17 0 0 0,-3-23-585 0 0,0 0 0 0 0,0 0 0 0 0,-1 0 0 0 0,1 0 0 0 0,-1 0 1 0 0,0 0-1 0 0,0 0 0 0 0,0 0 0 0 0,0 0 0 0 0,0 0 0 0 0,-1 0 0 0 0,1-1 0 0 0,-1 1 1 0 0,0 0-1 0 0,-3 3 0 0 0,-4 2-4872 0 0</inkml:trace>
  <inkml:trace contextRef="#ctx0" brushRef="#br0" timeOffset="1">1 234 6448 0 0,'3'-35'288'0'0,"3"20"56"0"0,-6-1-280 0 0,5-6-64 0 0,-1 4 0 0 0,1 2 0 0 0,1-3 3032 0 0,-6 1 584 0 0,5 6 127 0 0,-1-7 17 0 0,1 7-2704 0 0,-5 2-544 0 0,6 3 272 0 0,-6-2-1592 0 0,4 4-240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56 7832 0 0,'0'0'705'0'0,"11"-9"-562"0"0,-9 7-103 0 0,0 0 516 0 0,1 0 1 0 0,-1 0-1 0 0,0 0 1 0 0,0 0 0 0 0,0 0-1 0 0,0-1 1 0 0,0 1-1 0 0,-1-1 1 0 0,1 0-1 0 0,-1 1 1 0 0,0-1 0 0 0,0 0-1 0 0,0 0 1 0 0,0 1-1 0 0,1-5 1 0 0,-2 5-672 0 0,-9 3 256 0 0,1-1 0 0 0,-1 2 0 0 0,1-1 0 0 0,-1 2 0 0 0,1-1 0 0 0,0 1 0 0 0,-1 0 0 0 0,1 0 0 0 0,1 1 0 0 0,-1 0-1 0 0,1 1 1 0 0,-13 9 0 0 0,-4 6 524 0 0,0 1 0 0 0,-22 27-1 0 0,41-42-577 0 0,-11 12 155 0 0,1 0 0 0 0,1 1 0 0 0,-19 34 0 0 0,20-32-151 0 0,10-16-78 0 0,-1 0 0 0 0,1 1 0 0 0,1-1 0 0 0,-1 0 0 0 0,1 1 0 0 0,-3 7 0 0 0,4-10-6 0 0,1 1 0 0 0,-1-1 0 0 0,1 0 0 0 0,-1 0 0 0 0,1 1 0 0 0,0-1 0 0 0,0 0 0 0 0,1 0 0 0 0,-1 1 0 0 0,1-1 0 0 0,1 5 0 0 0,-1-7-3 0 0,-1 1 0 0 0,1-1 0 0 0,0 1 0 0 0,0-1 0 0 0,0 0 0 0 0,0 1 0 0 0,0-1 0 0 0,0 0 0 0 0,0 0-1 0 0,1 0 1 0 0,-1 0 0 0 0,0 0 0 0 0,1 0 0 0 0,-1 0 0 0 0,1 0 0 0 0,-1 0 0 0 0,1-1 0 0 0,-1 1 0 0 0,1-1 0 0 0,0 1 0 0 0,-1-1-1 0 0,1 0 1 0 0,2 1 0 0 0,0-1-8 0 0,0 0 0 0 0,1 0 0 0 0,-1-1 0 0 0,0 1 0 0 0,0-1 0 0 0,0 0 0 0 0,1 0 0 0 0,-1-1 0 0 0,0 1 0 0 0,-1-1 0 0 0,1 0-1 0 0,0 0 1 0 0,0 0 0 0 0,-1 0 0 0 0,1-1 0 0 0,5-5 0 0 0,5-5-50 0 0,0 0 0 0 0,15-21-1 0 0,-26 31 51 0 0,3-6 13 0 0,0 0 0 0 0,9-18-1 0 0,2-3 18 0 0,-14 27-22 0 0,3-11 67 0 0,-5 13 676 0 0,4 18-26 0 0,0-4-534 0 0,-3 8-118 0 0,-2 0 1 0 0,0-1 0 0 0,-3 28 0 0 0,-1 17 113 0 0,-1 36 57 0 0,5-74-161 0 0,-2-1 0 0 0,0 1 0 0 0,-2-1 0 0 0,0 1 0 0 0,-2-2-1 0 0,-16 45 1 0 0,17-59-19 0 0,-1 0 0 0 0,0-1 1 0 0,-1 0-1 0 0,-11 15 0 0 0,-37 33 229 0 0,42-46-365 0 0,-1 0 1 0 0,0-2 0 0 0,-1 1 0 0 0,0-2 0 0 0,0 0 0 0 0,-1-1 0 0 0,-30 11-1 0 0,36-15-207 0 0,-1-1 0 0 0,-1 0-1 0 0,1 0 1 0 0,0-1-1 0 0,-1-1 1 0 0,1 0 0 0 0,-1-1-1 0 0,0 0 1 0 0,1 0 0 0 0,-1-1-1 0 0,1-1 1 0 0,-20-5-1 0 0,24 5-193 0 0,1 0-1 0 0,0-1 0 0 0,-1 0 1 0 0,1 0-1 0 0,1-1 0 0 0,-8-5 0 0 0,-11-12-6353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7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0,'0'0'11927'0'0,"1"2"-11275"0"0,5 8-512 0 0,0 0-1 0 0,-1 0 1 0 0,0 0-1 0 0,-1 1 1 0 0,0 0-1 0 0,0 0 1 0 0,1 15-1 0 0,39 341-299 0 0,-41-337 165 0 0,11 247 177 0 0,-16-241-101 0 0,-10 60 0 0 0,10-85-10 0 0,1 5 112 0 0,1-9 50 0 0,-4-17-99 0 0,2-2-95 0 0,1 0 1 0 0,0 0 0 0 0,0 0-1 0 0,1 0 1 0 0,1 0 0 0 0,3-17-1 0 0,0-8 26 0 0,-3 24-26 0 0,1 1 1 0 0,4-15-1 0 0,1-9 35 0 0,-2 13-42 0 0,1 1 0 0 0,0 0 0 0 0,2 0 0 0 0,1 1 0 0 0,16-30 0 0 0,3 11-105 0 0,-28 40 72 0 0,0-1-1 0 0,1 1 1 0 0,-1 0-1 0 0,0-1 1 0 0,0 1 0 0 0,0 0-1 0 0,0-1 1 0 0,1 1-1 0 0,-1 0 1 0 0,0-1 0 0 0,0 1-1 0 0,1 0 1 0 0,-1 0-1 0 0,0-1 1 0 0,0 1 0 0 0,1 0-1 0 0,-1 0 1 0 0,0 0 0 0 0,1-1-1 0 0,-1 1 1 0 0,0 0-1 0 0,1 0 1 0 0,-1 0 0 0 0,0 0-1 0 0,1 0 1 0 0,-1 0-1 0 0,0 0 1 0 0,1 0 0 0 0,-1 0-1 0 0,0 0 1 0 0,1 0 0 0 0,-1 0-1 0 0,1 0 1 0 0,-1 0-1 0 0,0 0 1 0 0,1 0 0 0 0,-1 0-1 0 0,0 0 1 0 0,1 0-1 0 0,-1 1 1 0 0,0-1 0 0 0,1 0-1 0 0,-1 0 1 0 0,0 0 0 0 0,0 0-1 0 0,1 1 1 0 0,-1-1-1 0 0,0 0 1 0 0,0 0 0 0 0,1 1-1 0 0,-1-1 1 0 0,0 0-1 0 0,0 1 1 0 0,0-1 0 0 0,1 0-1 0 0,-1 1 1 0 0,1 0-8 0 0,2 2-8 0 0,0 1 1 0 0,0-1-1 0 0,-1 1 0 0 0,1 0 1 0 0,-1 0-1 0 0,0 0 0 0 0,0 0 1 0 0,0 1-1 0 0,0-1 1 0 0,-1 0-1 0 0,0 1 0 0 0,1-1 1 0 0,-1 10-1 0 0,2 8-81 0 0,-2 37 0 0 0,-1-45 68 0 0,1 6-18 0 0,4 25-1 0 0,-2-29-74 0 0,-2 0-1 0 0,1 31 0 0 0,-3-43 51 0 0,1 0 1 0 0,1 0-1 0 0,-1 1 0 0 0,0-1 0 0 0,1 0 0 0 0,0 0 1 0 0,0-1-1 0 0,0 1 0 0 0,1 0 0 0 0,-1 0 1 0 0,5 7-1 0 0,3 8-582 0 0,-8-17 319 0 0,9-11-3520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15200 0 0,'0'0'1901'0'0,"0"2"-187"0"0,5 24 2040 0 0,2 3-928 0 0,-1 20-1975 0 0,-3-32-882 0 0,2 35-1 0 0,-5-36-59 0 0,-6 125-720 0 0,-39 187 697 0 0,42-300 119 0 0,-14 80 225 0 0,-2 145 1 0 0,20-228-61 0 0,1-1 0 0 0,6 26 0 0 0,-6-42-178 0 0,1 0 0 0 0,-1 0 0 0 0,1 0 0 0 0,1 0 0 0 0,0 0 0 0 0,0-1 0 0 0,0 0 0 0 0,1 0 0 0 0,7 8 0 0 0,-10-12 5 0 0,0-1 0 0 0,0 0 1 0 0,0 0-1 0 0,0 0 0 0 0,1 0 0 0 0,-1 0 0 0 0,0-1 0 0 0,1 1 0 0 0,0-1 0 0 0,-1 1 1 0 0,1-1-1 0 0,0 0 0 0 0,5 1 0 0 0,-3-1 1 0 0,0 0 0 0 0,0 0 0 0 0,1-1 1 0 0,-1 0-1 0 0,0 0 0 0 0,0 0 0 0 0,8-2 0 0 0,-3 0-112 0 0,0-1-1 0 0,0 0 1 0 0,0-1-1 0 0,0 0 1 0 0,0 0-1 0 0,-1-1 1 0 0,13-8 0 0 0,-12 5-320 0 0,-1 1 0 0 0,0-2 0 0 0,9-8 1 0 0,9-16-5959 0 0,-7 6-918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08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1 254 23183 0 0,'0'0'2943'0'0,"2"-1"-2484"0"0,93-23 230 0 0,-19 5-372 0 0,90-23-286 0 0,-86 22 24 0 0,42-3 258 0 0,-14 3-35 0 0,79-16 160 0 0,41-10-2209 0 0,-207 41 1076 0 0,27-9-4555 0 0,-38 11-2524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5984 0 0,'0'-15'16731'0'0,"7"26"-16606"0"0,-4-7-107 0 0,2 7 41 0 0,0 0 0 0 0,-1 0 0 0 0,-1 1-1 0 0,5 19 1 0 0,2 49 596 0 0,-5 51-184 0 0,-1-36-368 0 0,-3 49-314 0 0,-1-80-12 0 0,-6 53-815 0 0,6-111 623 0 0,0 0 0 0 0,0-1 0 0 0,0 1 0 0 0,-1 0 0 0 0,0 0 0 0 0,0 0 0 0 0,-4 10 0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40 254 17447 0 0,'-1'-2'796'0'0,"1"-1"-704"0"0,-1 1-1 0 0,0-1 0 0 0,1 0 0 0 0,-1 0 1 0 0,1 1-1 0 0,0-1 0 0 0,0 0 0 0 0,0 0 1 0 0,0 0-1 0 0,1 1 0 0 0,-1-1 0 0 0,2-3 1 0 0,13-34 97 0 0,-8 25 353 0 0,-3 5-399 0 0,1 1-1 0 0,1 0 1 0 0,-1 1 0 0 0,1-1 0 0 0,1 1 0 0 0,9-10 0 0 0,1 2-160 0 0,33-25 0 0 0,-45 37 23 0 0,2 1 0 0 0,-1-1 1 0 0,0 1-1 0 0,1 0 0 0 0,0 0 0 0 0,-1 1 0 0 0,1 0 0 0 0,0 0 0 0 0,0 0 0 0 0,8 0 0 0 0,-12 2 5 0 0,0 0 1 0 0,1 0-1 0 0,-1 1 0 0 0,0-1 1 0 0,0 1-1 0 0,1 0 0 0 0,-1 0 1 0 0,0 0-1 0 0,0 0 0 0 0,0 0 0 0 0,3 3 1 0 0,31 20 89 0 0,-20-9-113 0 0,0 0 0 0 0,24 30 0 0 0,-23-24-34 0 0,-14-17 41 0 0,-1-1 1 0 0,0 1-1 0 0,0 1 1 0 0,0-1-1 0 0,0 0 1 0 0,-1 1 0 0 0,1 0-1 0 0,-1-1 1 0 0,0 1-1 0 0,-1 0 1 0 0,1 0-1 0 0,-1 0 1 0 0,0 0-1 0 0,0 0 1 0 0,-1 0 0 0 0,1 0-1 0 0,-1 0 1 0 0,0 1-1 0 0,-1-1 1 0 0,1 0-1 0 0,-1 0 1 0 0,0 0-1 0 0,0 0 1 0 0,-1 0 0 0 0,1 0-1 0 0,-1 0 1 0 0,0-1-1 0 0,-1 1 1 0 0,-3 6-1 0 0,-4 2-8 0 0,0 0 0 0 0,-1-1 0 0 0,0-1 1 0 0,-1 1-1 0 0,-1-2 0 0 0,-13 10 0 0 0,-14 11-46 0 0,25-19 27 0 0,-1 0 0 0 0,-22 12 0 0 0,25-16-36 0 0,-65 32-499 0 0,42-22-3 0 0,19-9 384 0 0,-23 8 1 0 0,36-15-244 0 0,0-1 0 0 0,0 0 0 0 0,0 0 0 0 0,0 0 0 0 0,0 0 0 0 0,0-1 0 0 0,0 0 0 0 0,-1 1 0 0 0,1-2 0 0 0,0 1 0 0 0,-5-1 0 0 0,6 0-1169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54 14280 0 0,'0'0'1102'0'0,"-10"2"2997"0"0,-2 16-2563 0 0,8-14-1524 0 0,1 2 0 0 0,0-1-1 0 0,-1 0 1 0 0,2 1 0 0 0,-4 6-1 0 0,4-6-80 0 0,0 1-52 0 0,-1 0 1 0 0,1 0-1 0 0,1 0 0 0 0,-1 1 0 0 0,1-1 1 0 0,0 10-1 0 0,-1 9 45 0 0,1-22 72 0 0,1 0 1 0 0,-1 0-1 0 0,1 0 0 0 0,0 0 0 0 0,0 1 1 0 0,1-1-1 0 0,-1 0 0 0 0,3 7 0 0 0,-2-7 51 0 0,0 1-1 0 0,0-1 1 0 0,1 0-1 0 0,0 0 1 0 0,-1 0-1 0 0,2 0 1 0 0,-1 0-1 0 0,0-1 0 0 0,1 1 1 0 0,0 0-1 0 0,-1-1 1 0 0,1 0-1 0 0,1 0 1 0 0,-1 0-1 0 0,0 0 1 0 0,1 0-1 0 0,0-1 1 0 0,4 3-1 0 0,-5-4 56 0 0,0 0 1 0 0,0 0-1 0 0,0 0 1 0 0,0 0-1 0 0,0-1 1 0 0,0 1-1 0 0,0-1 0 0 0,0 0 1 0 0,0 0-1 0 0,0 0 1 0 0,0 0-1 0 0,0-1 1 0 0,0 1-1 0 0,3-2 1 0 0,5-1 40 0 0,0-1 1 0 0,13-6 0 0 0,-19 7-47 0 0,2 1-33 0 0,13-7 317 0 0,29-17 0 0 0,-44 22-338 0 0,1 1-1 0 0,-1-1 1 0 0,0-1-1 0 0,0 1 1 0 0,-1-1-1 0 0,1 0 0 0 0,-1 0 1 0 0,0 0-1 0 0,5-9 1 0 0,-5 7-25 0 0,0-1 1 0 0,0 0-1 0 0,-1 0 1 0 0,0 1 0 0 0,-1-2-1 0 0,2-9 1 0 0,-3 12-21 0 0,-1 0 1 0 0,0 0-1 0 0,0 0 1 0 0,0 0-1 0 0,-1 0 1 0 0,0-1-1 0 0,0 1 1 0 0,-1 0-1 0 0,-2-7 1 0 0,3 10-19 0 0,0 0 1 0 0,0 0-1 0 0,0 0 1 0 0,-1 0-1 0 0,1 1 0 0 0,-1-1 1 0 0,1 0-1 0 0,-1 1 1 0 0,0-1-1 0 0,0 1 1 0 0,0 0-1 0 0,0-1 1 0 0,-1 1-1 0 0,1 0 1 0 0,0 1-1 0 0,-1-1 1 0 0,0 0-1 0 0,1 1 1 0 0,-1-1-1 0 0,0 1 1 0 0,-5-2-1 0 0,6 2 6 0 0,-14-5-338 0 0,-22-7-1 0 0,33 12 175 0 0,0 0-1 0 0,0 0 0 0 0,0 0 1 0 0,0 1-1 0 0,0 0 1 0 0,0 0-1 0 0,0 0 0 0 0,0 0 1 0 0,-6 2-1 0 0,-30 6-6522 0 0,15 1 336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18743 0 0,'0'0'915'0'0,"1"2"-403"0"0,3 8-386 0 0,-1 0 0 0 0,0 0 0 0 0,-1 0 0 0 0,2 16-1 0 0,-2-15-52 0 0,0 0-1 0 0,4 12 0 0 0,2 13 305 0 0,0 29-132 0 0,1 100 0 0 0,-20 65-1646 0 0,6-129 1632 0 0,0-49 887 0 0,13-72-803 0 0,-6 0-250 0 0,0 0 1 0 0,-4-34-1 0 0,1 9-64 0 0,1-58-19 0 0,1-125 85 0 0,18 1 12 0 0,6 105 113 0 0,-22 112-102 0 0,0 1-1 0 0,1 1 0 0 0,0-1 0 0 0,1 0 1 0 0,0 1-1 0 0,0 0 0 0 0,1 0 1 0 0,0 1-1 0 0,8-10 0 0 0,-10 14-18 0 0,-1 0 0 0 0,0 1 0 0 0,1-1-1 0 0,-1 1 1 0 0,1-1 0 0 0,0 1 0 0 0,0 0 0 0 0,0 1 0 0 0,8-4 0 0 0,-9 5-47 0 0,0-1 0 0 0,0 1 1 0 0,0 0-1 0 0,0 0 1 0 0,0 0-1 0 0,0 0 1 0 0,0 0-1 0 0,0 1 0 0 0,0-1 1 0 0,0 1-1 0 0,0 0 1 0 0,0 0-1 0 0,0 0 0 0 0,0 0 1 0 0,3 2-1 0 0,19 11 62 0 0,-13-9-136 0 0,-1 2 0 0 0,21 14 0 0 0,-18-10 53 0 0,0 1-1 0 0,-1-1 0 0 0,-1 2 1 0 0,0 0-1 0 0,-1 0 0 0 0,0 1 1 0 0,-1 1-1 0 0,11 19 1 0 0,-18-27 26 0 0,-1-4-27 0 0,0 0 0 0 0,-1 1 1 0 0,1-1-1 0 0,-1 0 0 0 0,0 0 0 0 0,0 1 0 0 0,0-1 0 0 0,0 1 0 0 0,0-1 0 0 0,-1 1 0 0 0,0-1 0 0 0,1 1 0 0 0,-1 0 0 0 0,-1-1 0 0 0,1 1 0 0 0,0-1 0 0 0,-2 5 0 0 0,-1-1-34 0 0,0 0 0 0 0,0-1 1 0 0,-1 0-1 0 0,1 1 0 0 0,-1-2 0 0 0,-1 1 0 0 0,1 0 0 0 0,-1-1 0 0 0,0 0 1 0 0,0 0-1 0 0,-1 0 0 0 0,1 0 0 0 0,-9 4 0 0 0,-11 7-673 0 0,-50 22 0 0 0,67-34 545 0 0,-23 10-699 0 0,-25 13-2607 0 0,30-14-3312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6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2304 0 0,'0'0'200'0'0,"-6"0"-200"0"0,1 0 4344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476 554 9728 0 0,'0'0'446'0'0,"9"4"6623"0"0,-10 0-6813 0 0,0 0 0 0 0,0 0 0 0 0,0 0 0 0 0,-1 0 0 0 0,-3 7 0 0 0,1-3-128 0 0,0 10-54 0 0,3-15-66 0 0,1-1 0 0 0,-1 1 0 0 0,0-1 1 0 0,0 1-1 0 0,1-1 0 0 0,-1 0 1 0 0,-1 1-1 0 0,1-1 0 0 0,-2 3 0 0 0,-5 5-35 0 0,-1-1 0 0 0,0 1 0 0 0,-1-2 0 0 0,-12 10 0 0 0,-47 29-63 0 0,33-25 55 0 0,-30 16 46 0 0,12-9 94 0 0,40-20 177 0 0,-1-1 0 0 0,0 0 0 0 0,0-1 0 0 0,-1-1 0 0 0,-28 7 0 0 0,43-13-213 0 0,-1 1-1 0 0,0-1 1 0 0,0 0 0 0 0,0 0-1 0 0,0 0 1 0 0,0 0-1 0 0,0 0 1 0 0,0 0-1 0 0,1 0 1 0 0,-1-1-1 0 0,0 1 1 0 0,0-1-1 0 0,0 1 1 0 0,0-1-1 0 0,1 0 1 0 0,-1 0-1 0 0,0 0 1 0 0,1 0-1 0 0,-1 0 1 0 0,1 0 0 0 0,-1 0-1 0 0,1 0 1 0 0,-1-1-1 0 0,-1-1 1 0 0,2 1-32 0 0,0 0 0 0 0,0 1 0 0 0,0-1 0 0 0,1 0 0 0 0,-1 1 0 0 0,0-1 0 0 0,1 0 1 0 0,-1 0-1 0 0,1 0 0 0 0,0 1 0 0 0,0-1 0 0 0,0 0 0 0 0,0 0 0 0 0,0 0 0 0 0,0 0 0 0 0,0 1 0 0 0,1-4 1 0 0,0-1 99 0 0,0 0 0 0 0,1 0 1 0 0,0 0-1 0 0,2-6 0 0 0,15-33 350 0 0,-11 24-406 0 0,14-26-1 0 0,15-17-29 0 0,4 2 0 0 0,1 2-1 0 0,94-99 1 0 0,22-21 66 0 0,-129 138-92 0 0,-22 30-8 0 0,1 1-1 0 0,13-15 1 0 0,-18 22-4 0 0,0 0 0 0 0,0 0 0 0 0,-1 0 0 0 0,1 0 0 0 0,-1 0 0 0 0,0 0 0 0 0,0-1 0 0 0,0 1-1 0 0,0-1 1 0 0,-1 0 0 0 0,0 1 0 0 0,0-1 0 0 0,1-6 0 0 0,-2 10 51 0 0,-6 0 8 0 0,-5 2 48 0 0,0 3-135 0 0,-1 1-1 0 0,1 0 1 0 0,0 1 0 0 0,0 0-1 0 0,1 1 1 0 0,-16 12-1 0 0,-6 4-115 0 0,23-16 121 0 0,-1 0-1 0 0,1 1 1 0 0,-10 9 0 0 0,13-11 27 0 0,1 0 0 0 0,-1 1 0 0 0,1 0 1 0 0,1 0-1 0 0,-1 0 0 0 0,1 1 0 0 0,0 0 0 0 0,1-1 0 0 0,-4 12 0 0 0,6-13-6 0 0,0-1 1 0 0,0 0-1 0 0,1 1 1 0 0,-1-1-1 0 0,1 0 1 0 0,0 1-1 0 0,1-1 1 0 0,-1 0-1 0 0,1 1 1 0 0,0-1-1 0 0,0 0 1 0 0,1 0-1 0 0,-1 1 1 0 0,1-1-1 0 0,5 8 1 0 0,4 9 73 0 0,2-1-1 0 0,1 0 1 0 0,0 0 0 0 0,2-2-1 0 0,0 0 1 0 0,1 0 0 0 0,29 23-1 0 0,189 163 953 0 0,-205-177-1002 0 0,1 2-134 0 0,-2 2-1 0 0,28 40 1 0 0,-54-68-267 0 0,0 0 0 0 0,-1 0 1 0 0,0 0-1 0 0,0 0 0 0 0,0 0 1 0 0,0 1-1 0 0,-1-1 0 0 0,0 1 1 0 0,0-1-1 0 0,0 1 0 0 0,0 4 1 0 0,-1-6-1346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13360 0 0,'0'0'1209'0'0,"1"2"-653"0"0,3 2 484 0 0,0 1 1 0 0,0 0 0 0 0,-1 0-1 0 0,0 1 1 0 0,0-1 0 0 0,0 1-1 0 0,-1-1 1 0 0,3 11-1 0 0,9 16-627 0 0,63 104-457 0 0,-61-107 38 0 0,32 42 0 0 0,-38-58 38 0 0,1 0 0 0 0,1-1 0 0 0,13 11 0 0 0,-23-21 600 0 0,12-2 72 0 0,-12-1-626 0 0,1 1 0 0 0,0-1 0 0 0,-1 0 0 0 0,1 1 0 0 0,-1-1-1 0 0,1 0 1 0 0,-1-1 0 0 0,1 1 0 0 0,-1 0 0 0 0,0-1 0 0 0,1 1 0 0 0,-1-1-1 0 0,0 0 1 0 0,0 1 0 0 0,2-4 0 0 0,3-2 168 0 0,-1-1 0 0 0,10-13 0 0 0,-9 7-121 0 0,1-1-1 0 0,-2 0 1 0 0,0 0 0 0 0,-1 0-1 0 0,5-25 1 0 0,2-3-73 0 0,8-23-308 0 0,24-77-1680 0 0,-33 119 995 0 0,-8 17-302 0 0,0 0 1 0 0,0 0-1 0 0,3-10 0 0 0,-2 4-6540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7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0,'2'2'867'0'0,"2"6"2735"0"0,0 1 1 0 0,5 15-1 0 0,-5-13-1176 0 0,1 0 0 0 0,6 11 1 0 0,33 62-494 0 0,-40-78-1947 0 0,-1 1-1 0 0,0-1 1 0 0,0 1 0 0 0,0 0-1 0 0,-1 0 1 0 0,0 1 0 0 0,0-1-1 0 0,1 10 1 0 0,-3-14-117 0 0,0 0 0 0 0,0-1 1 0 0,0 1-1 0 0,0 0 0 0 0,-1 0 0 0 0,1 0 1 0 0,-1 0-1 0 0,0 0 0 0 0,0 0 1 0 0,0 0-1 0 0,0 0 0 0 0,0-1 0 0 0,0 1 1 0 0,-1-1-1 0 0,0 1 0 0 0,1-1 0 0 0,-1 1 1 0 0,0-1-1 0 0,0 0 0 0 0,0 0 1 0 0,0 0-1 0 0,-1 0 0 0 0,-1 2 0 0 0,1-2-261 0 0,0 0-1 0 0,-1 0 1 0 0,1-1-1 0 0,0 1 1 0 0,-5 1-1 0 0,7-3 180 0 0,0 1 0 0 0,0-1 0 0 0,0 0 0 0 0,0 0-1 0 0,0 0 1 0 0,0 0 0 0 0,0 0 0 0 0,0 0 0 0 0,0 0 0 0 0,0 0 0 0 0,0 0-1 0 0,0 0 1 0 0,0 0 0 0 0,0 0 0 0 0,0-1 0 0 0,0 1 0 0 0,0 0 0 0 0,0-1-1 0 0,0 1 1 0 0,0-1 0 0 0,0 1 0 0 0,1-1 0 0 0,-1 0 0 0 0,-2-1 0 0 0,-7-9-1643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2760 0 0,'0'0'248'0'0,"3"-9"-248"0"0,8 0 0 0 0,-11-4 0 0 0,0 0 3424 0 0,4-1 640 0 0,-4 1 128 0 0,5 4 1327 0 0,-5-4-4807 0 0,0 4-112 0 0,0 0-24 0 0,-5 1-1440 0 0,5-1-280 0 0,-4 0-56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0 14368 0 0,'0'0'1305'0'0,"-1"2"-1076"0"0,-4 9-185 0 0,4-9 122 0 0,0 1 0 0 0,0-1 0 0 0,0 0 0 0 0,-1 1 0 0 0,1-1 0 0 0,-1 0 0 0 0,0 0 0 0 0,1 0 0 0 0,-1 0-1 0 0,-4 3 1 0 0,2-2 185 0 0,-1 1-1 0 0,1 0 0 0 0,0 0 1 0 0,0 0-1 0 0,-5 7 0 0 0,-15 15-77 0 0,-8-1-206 0 0,19-17-66 0 0,-20 20 0 0 0,20-16 36 0 0,2-1-38 0 0,-14 17 1 0 0,22-26 80 0 0,2 1 1 0 0,-1 0-1 0 0,0-1 1 0 0,0 1 0 0 0,1 0-1 0 0,0 0 1 0 0,-1 0-1 0 0,1 0 1 0 0,0 0-1 0 0,1 0 1 0 0,-1 0-1 0 0,0 6 1 0 0,1-7 36 0 0,0 0 1 0 0,0 0-1 0 0,1-1 0 0 0,-1 1 0 0 0,1 0 1 0 0,0-1-1 0 0,-1 1 0 0 0,1 0 1 0 0,0-1-1 0 0,1 3 0 0 0,0-1-75 0 0,1 1 16 0 0,-1 0 1 0 0,1-1-1 0 0,0 1 1 0 0,0-1-1 0 0,0 0 1 0 0,0 0-1 0 0,0 0 1 0 0,1-1-1 0 0,6 5 1 0 0,39 18 547 0 0,-28-16-368 0 0,-15-6-180 0 0,1 0 0 0 0,14 3 0 0 0,10 5 36 0 0,-18-5-74 0 0,0-1-33 0 0,-1 1-1 0 0,1 1 1 0 0,-1-1-1 0 0,-1 2 1 0 0,1 0-1 0 0,-2 0 1 0 0,13 12-1 0 0,-23-19-2 0 0,1 0 0 0 0,0 0 0 0 0,-1-1 0 0 0,1 1 0 0 0,0 0 0 0 0,-1 0 0 0 0,1 0 0 0 0,-1 0-1 0 0,0 0 1 0 0,1 1 0 0 0,-1-1 0 0 0,0 0 0 0 0,0 0 0 0 0,1 0 0 0 0,-1 0 0 0 0,0 0 0 0 0,0 0 0 0 0,0 0 0 0 0,-1 2-1 0 0,1 0 3 0 0,-1-1-1 0 0,0 1 0 0 0,0-1 0 0 0,0 1 0 0 0,0-1 1 0 0,0 0-1 0 0,0 0 0 0 0,-3 4 0 0 0,-1-1 10 0 0,1 1 0 0 0,-1-1-1 0 0,0 0 1 0 0,-1 0 0 0 0,-10 7 0 0 0,-77 43-182 0 0,67-40 49 0 0,-50 21 0 0 0,36-18-101 0 0,23-11-206 0 0,0-1 1 0 0,-34 9-1 0 0,32-9-259 0 0,16-5 385 0 0,0 0-1 0 0,0 0 1 0 0,-1 0 0 0 0,1 0 0 0 0,0 0 0 0 0,-1-1-1 0 0,1 0 1 0 0,-1 1 0 0 0,-5-2 0 0 0,-3-1-1846 0 0</inkml:trace>
  <inkml:trace contextRef="#ctx0" brushRef="#br0" timeOffset="1">584 372 9672 0 0,'0'0'748'0'0,"1"2"-23"0"0,9 19 4101 0 0,-8-16-3353 0 0,1 0-1 0 0,-1 0 1 0 0,1 0-1 0 0,0 6 1 0 0,5 17-19 0 0,9 35-1579 0 0,-17-57-203 0 0,0-1-1 0 0,0 1 0 0 0,0 0 1 0 0,-1 0-1 0 0,0-1 0 0 0,-1 7 1 0 0,0-2-345 0 0,2-8 388 0 0,-1 0-1 0 0,0 0 0 0 0,0 0 1 0 0,0 1-1 0 0,0-1 1 0 0,0 0-1 0 0,-2 3 1 0 0,-2 2-468 0 0,-4 10-877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8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22087 0 0,'0'0'1064'0'0,"0"-9"-456"0"0,0 1 16 0 0,4-1-496 0 0,-4-3-128 0 0,5-3 0 0 0,1-1 0 0 0,-6 7-832 0 0,0-4-192 0 0,0-5-40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0:1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21743 0 0,'0'0'2176'0'0,"1"2"-1989"0"0,2 5-172 0 0,0 0 0 0 0,-1 0 0 0 0,0 0 1 0 0,0 0-1 0 0,0 0 0 0 0,0 9 0 0 0,6 24 100 0 0,-2-19-81 0 0,7 43 0 0 0,-9-42-28 0 0,9 34 0 0 0,22 85 325 0 0,-12-38 348 0 0,-2-4 117 0 0,-2-13-580 0 0,-18-78-215 0 0,1-1 0 0 0,0 1 0 0 0,0-1 0 0 0,1 1 0 0 0,0-1 1 0 0,1 0-1 0 0,-1 0 0 0 0,10 12 0 0 0,-5-9-1 0 0,-8-9 0 0 0,0 0 0 0 0,1-1 0 0 0,-1 1 0 0 0,0 0 0 0 0,1-1 0 0 0,-1 1 0 0 0,1 0 0 0 0,-1-1 0 0 0,1 1 0 0 0,0-1 0 0 0,-1 1 0 0 0,1-1 0 0 0,-1 1 0 0 0,1-1 0 0 0,0 1 0 0 0,0-1 0 0 0,-1 0 0 0 0,1 1 0 0 0,0-1 0 0 0,0 0 0 0 0,-1 0 0 0 0,1 1 0 0 0,0-1 0 0 0,0 0 0 0 0,-1 0 0 0 0,3 0 0 0 0,2 0-79 0 0,1 0 1 0 0,0 0-1 0 0,0-1 0 0 0,-1 0 0 0 0,12-2 0 0 0,-15 1-94 0 0,1 1 1 0 0,-1 0-1 0 0,1 0 0 0 0,-1-1 0 0 0,0 1 0 0 0,0-1 1 0 0,1 0-1 0 0,-1 0 0 0 0,0 0 0 0 0,-1 0 0 0 0,1 0 0 0 0,0 0 1 0 0,0 0-1 0 0,1-4 0 0 0,7-16-1378 0 0</inkml:trace>
  <inkml:trace contextRef="#ctx0" brushRef="#br0" timeOffset="1">1 377 21967 0 0,'0'0'1995'0'0,"3"1"-1644"0"0,12 1-195 0 0,0-1-1 0 0,1 0 1 0 0,17-2 0 0 0,-4 1 205 0 0,254-13 749 0 0,61-27-2739 0 0,-232 16 295 0 0,-26 4-763 0 0,-59 13 483 0 0,-1-2-3494 0 0,-5 0-1205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1:28.9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944.91016"/>
      <inkml:brushProperty name="anchorY" value="-44744.35938"/>
      <inkml:brushProperty name="scaleFactor" value="0.5"/>
    </inkml:brush>
  </inkml:definitions>
  <inkml:trace contextRef="#ctx0" brushRef="#br0">1295 1 11520 0 0,'0'0'0'0'0,"-3"2"1024"0"0,-5 1-962 0 0,-5 3 42 0 0,-5 0-70 0 0,-6 2 2047 0 0,-4 0-231 0 0,-3 1 269 0 0,-4 0 49 0 0,-1 0-1796 0 0,-2 0 153 0 0,-4-1-218 0 0,-3-1-43 0 0,-2 1-305 0 0,-3-2 158 0 0,-3-1-138 0 0,-1 0 31 0 0,-1 0-10 0 0,-2 0 0 0 0,2 1-84 0 0,2-1 108 0 0,2 0-36 0 0,3 1 12 0 0,2 1 0 0 0,4 1 0 0 0,3 0 0 0 0,2 2 0 0 0,3 1 0 0 0,1 0 0 0 0,3 0 122 0 0,3 3-73 0 0,3-1 19 0 0,2 2-3 0 0,2 0-75 0 0,3 1 20 0 0,2 0-10 0 0,1 2-102 0 0,2 0 56 0 0,1 1-22 0 0,3 1 4 0 0,1 3 0 0 0,2 0-9 0 0,1-1 2 0 0,2 0-1 0 0,1-1 0 0 0,1-2 84 0 0,1-1-24 0 0,1-1 12 0 0,1-2 0 0 0,0-4 159 0 0,0-2-18 0 0,2-1 15 0 0,-1-2 4 0 0,0-2-28 0 0,1 0 8 0 0,2-2-4 0 0,3 1 0 0 0,1 0 75 0 0,4-2-3 0 0,1-2 5 0 0,2-1 3 0 0,0-1-252 0 0,2-2 72 0 0,0-1-36 0 0,0-1 0 0 0,1 1 0 0 0,0 1 0 0 0,2 2 0 0 0,1 1 0 0 0,0 0 0 0 0,3 3 0 0 0,0-1 0 0 0,10 4-214 0 0,10 4-350 0 0,2 2 385 0 0,0 3 183 0 0,-3 1-51 0 0,-3-1 47 0 0,-5 1 0 0 0,-5 0 0 0 0,-5 1 0 0 0,-3 0 0 0 0,-5 1 0 0 0,-2 1 0 0 0,-3 0 0 0 0,-2 2 0 0 0,-3 0 0 0 0,-4 1 140 0 0,-2 1-68 0 0,-5 0 19 0 0,-3 2-2 0 0,-5 1 130 0 0,-6 2-10 0 0,-5 1 21 0 0,-5 1 0 0 0,-7 0 180 0 0,-4 0-14 0 0,-6 0 24 0 0,-4-1 2 0 0,-3 0-203 0 0,-3-2 12 0 0,-1-1-26 0 0,1-3-4 0 0,0-4-234 0 0,1-4 66 0 0,1-3-145 0 0,-8-7-1424 0 0,1-7 148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8.9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097.91406"/>
      <inkml:brushProperty name="anchorY" value="-45308.73047"/>
      <inkml:brushProperty name="scaleFactor" value="0.5"/>
    </inkml:brush>
  </inkml:definitions>
  <inkml:trace contextRef="#ctx0" brushRef="#br0">478 0 23527 0 0,'0'0'0'0'0,"-4"4"1040"0"0,-8 9 551 0 0,-4 5-1922 0 0,-5 4 583 0 0,-8 13 47 0 0,-5 14 232 0 0,-5 14-1001 0 0,-5 16-1063 0 0,0 14-367 0 0,-1 10-831 0 0,-1 5 965 0 0,3-4 890 0 0,3-9-200 0 0,5-16 157 0 0,21-47-7513 0 0,2-5-1228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2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984.91797"/>
      <inkml:brushProperty name="anchorY" value="-45597.13281"/>
      <inkml:brushProperty name="scaleFactor" value="0.5"/>
    </inkml:brush>
  </inkml:definitions>
  <inkml:trace contextRef="#ctx0" brushRef="#br0">21 271 3224 0 0,'-21'19'23923'0'0,"24"-18"-22979"0"0,2 0-708 0 0,12-3-427 0 0,12-6-461 0 0,8-5 458 0 0,5-4-46 0 0,1-2 32 0 0,3-2 23 0 0,-1-1-1 0 0,1-1 217 0 0,0 0-62 0 0,0 1 31 0 0,-1 2 0 0 0,0 2 103 0 0,-2 1-2 0 0,0 1 17 0 0,-1 2 0 0 0,-1 2-44 0 0,-2 1 3 0 0,-2 4-4 0 0,-2 2-1 0 0,-1 3-84 0 0,-4 3 24 0 0,-2 4-12 0 0,-2 5 0 0 0,-4 4 0 0 0,-2 5 0 0 0,-2 7 0 0 0,-3 5 0 0 0,-3 7-112 0 0,-3 7 144 0 0,-4 8-160 0 0,-3 6 160 0 0,-3 7-197 0 0,-4 6 96 0 0,-3 6-33 0 0,-4 3 16 0 0,-4 3 99 0 0,-4 1-102 0 0,-4 2 110 0 0,-2 0-106 0 0,-4 0 106 0 0,-2-1-32 0 0,-1-2 11 0 0,-1-3 0 0 0,3-5 0 0 0,1-6 0 0 0,3-8 0 0 0,-2 1-662 0 0,2-7-717 0 0,1-6-825 0 0,5-13 769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09.5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148.625"/>
      <inkml:brushProperty name="anchorY" value="-47678.82422"/>
      <inkml:brushProperty name="scaleFactor" value="0.5"/>
    </inkml:brush>
  </inkml:definitions>
  <inkml:trace contextRef="#ctx0" brushRef="#br0">21 88 7368 0 0,'-21'32'19951'0'0,"24"-32"-19111"0"0,4 0-579 0 0,6-1-111 0 0,6-2-166 0 0,7 0 37 0 0,10-3-21 0 0,8-1-93 0 0,8 0 119 0 0,6-1-39 0 0,5 0 13 0 0,3 0-75 0 0,1 1 22 0 0,1 0-11 0 0,0 0 0 0 0,-1 1 0 0 0,20-2-1745 0 0,8-1 349 0 0,6 0-1168 0 0,-8 0-7428 0 0,-20 2-2869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0.9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12440 0 0,'0'0'9986'0'0,"0"2"-9461"0"0,0 2-454 0 0,0-1-1 0 0,0 0 0 0 0,1 0 1 0 0,-1 0-1 0 0,1 0 0 0 0,0 0 1 0 0,0 0-1 0 0,0 0 0 0 0,0 0 1 0 0,0 0-1 0 0,1 0 0 0 0,-1 0 1 0 0,1-1-1 0 0,-1 1 0 0 0,4 3 1 0 0,61 83-61 0 0,-33-41-10 0 0,192 318 54 0 0,-198-318 16 0 0,13 25 169 0 0,-4 1 0 0 0,31 87-1 0 0,-64-151-436 0 0,0-1 0 0 0,1 0 0 0 0,0-1 0 0 0,0 1 0 0 0,10 13 0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3:52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1 896 7368 0 0,'0'0'666'0'0,"1"19"11306"0"0,4-10-11271 0 0,-1 1 0 0 0,5 11 0 0 0,2 8-437 0 0,-1-2-262 0 0,-1 0 1 0 0,-2 1 0 0 0,6 33-1 0 0,-13-60-2 0 0,14 125 0 0 0,-11-106 4 0 0,-1 1 1 0 0,-1 35-1 0 0,-1-35 37 0 0,0-17-29 0 0,0 0 1 0 0,-1 0 0 0 0,0 0 0 0 0,1 0-1 0 0,-1 1 1 0 0,-1-1 0 0 0,1 0 0 0 0,-3 6-1 0 0,3-8 63 0 0,1-2-70 0 0,0 0 0 0 0,0 0 0 0 0,0 0 0 0 0,0 0 0 0 0,0 1-1 0 0,0-1 1 0 0,0 0 0 0 0,0 0 0 0 0,0 0 0 0 0,0 0 0 0 0,0 0 0 0 0,0 1 0 0 0,0-1 0 0 0,0 0 0 0 0,0 0 0 0 0,0 0 0 0 0,0 0-1 0 0,0 0 1 0 0,0 1 0 0 0,0-1 0 0 0,0 0 0 0 0,0 0 0 0 0,0 0 0 0 0,0 0 0 0 0,0 0 0 0 0,0 0 0 0 0,0 1 0 0 0,0-1-1 0 0,0 0 1 0 0,-1 0 0 0 0,1 0 0 0 0,0 0 0 0 0,0 0 0 0 0,0 0 0 0 0,0 0 0 0 0,0 0 0 0 0,0 0 0 0 0,-1 1 0 0 0,1-1 0 0 0,0 0-1 0 0,0 0 1 0 0,0 0 0 0 0,-5-6 33 0 0,4 4-42 0 0,-1 0 0 0 0,1-1 0 0 0,1 1-1 0 0,-1 0 1 0 0,0 0 0 0 0,1-1 0 0 0,-2-3 0 0 0,4-54-116 0 0,-1 56 117 0 0,-1 0 0 0 0,1 0 0 0 0,0 0 0 0 0,0 0 0 0 0,0 0 0 0 0,1 0 0 0 0,1-4 0 0 0,5-13-44 0 0,-4 10 46 0 0,0 1 0 0 0,0 0 1 0 0,0 0-1 0 0,1 1 0 0 0,1 0 0 0 0,0 0 0 0 0,0 0 0 0 0,1 0 0 0 0,10-9 0 0 0,-16 16 20 0 0,1 1 0 0 0,0 1 0 0 0,0-1 0 0 0,0 0 0 0 0,0 0-1 0 0,-1 1 1 0 0,1-1 0 0 0,0 1 0 0 0,0-1 0 0 0,0 1 0 0 0,1 0 0 0 0,-1 0 0 0 0,0 0 0 0 0,0 0 0 0 0,0 0 0 0 0,0 0-1 0 0,0 1 1 0 0,0-1 0 0 0,0 1 0 0 0,0-1 0 0 0,2 2 0 0 0,-1-1-14 0 0,0 1-1 0 0,0-1 1 0 0,-1 1-1 0 0,1 0 1 0 0,0 0-1 0 0,-1 0 1 0 0,0 0-1 0 0,1 0 1 0 0,1 4 0 0 0,7 4 2 0 0,-9-8-7 0 0,0 1 0 0 0,0-1 0 0 0,0 0 0 0 0,0 1 0 0 0,0-1 0 0 0,-1 1 0 0 0,0-1 0 0 0,1 1 0 0 0,0 4 0 0 0,6 9 0 0 0,1 2-12 0 0,-1 0 0 0 0,-1 0-1 0 0,-1 1 1 0 0,7 36 0 0 0,-3-14 1 0 0,-9-37 11 0 0,0 0 0 0 0,1 0 0 0 0,-1-1 0 0 0,1 1 0 0 0,-1 0 0 0 0,1-1 0 0 0,0 1 0 0 0,1-1 0 0 0,3 5 0 0 0,-5-6 0 0 0,0-1 0 0 0,0 0 0 0 0,0 1 0 0 0,0-1 0 0 0,0 0 0 0 0,1 0 0 0 0,-1 0 0 0 0,0 0 0 0 0,0 0 0 0 0,1 0 0 0 0,1 1 0 0 0,1 0 0 0 0,9 6 0 0 0,-1-7 0 0 0,-8-2-2 0 0,-1 0 0 0 0,1 0 0 0 0,-1-1 1 0 0,1 1-1 0 0,-1-1 0 0 0,0 1 0 0 0,0-1 0 0 0,0 0 0 0 0,0 0 0 0 0,0 0 0 0 0,4-5 0 0 0,4-4-19 0 0,13-17 0 0 0,-16 18 12 0 0,1-3 0 0 0,-1 0 0 0 0,0 0 0 0 0,-1-1 0 0 0,0 1 0 0 0,6-23 0 0 0,10-19 9 0 0,-11 28 0 0 0,5-8 0 0 0,-11 24 0 0 0,0-1 0 0 0,-1 1 0 0 0,-1-1 0 0 0,5-16 0 0 0,0-3 0 0 0,-4 10 0 0 0,11-24 0 0 0,-15 41 14 0 0,0-1 46 0 0,1-3 782 0 0,-1 8-839 0 0,0 1 1 0 0,0-1-1 0 0,0 1 0 0 0,0-1 0 0 0,0 1 0 0 0,0 0 0 0 0,0 0 1 0 0,0-1-1 0 0,0 1 0 0 0,0 0 0 0 0,-1 0 0 0 0,1 0 1 0 0,0 0-1 0 0,-1 0 0 0 0,1 0 0 0 0,0 0 0 0 0,-1 0 0 0 0,1 0 1 0 0,-1 2-1 0 0,5 5 1 0 0,9 12 17 0 0,-1 1 0 0 0,-1 0 0 0 0,13 35 0 0 0,-18-42 70 0 0,13 22 0 0 0,1 2 33 0 0,-13-24-126 0 0,0-1 0 0 0,1 1 0 0 0,0-1 1 0 0,1-1-1 0 0,0 0 0 0 0,18 17 1 0 0,-27-29 2 0 0,0 0 1 0 0,0 1 0 0 0,-1-1 0 0 0,1 0 0 0 0,0 0-1 0 0,0 0 1 0 0,0 0 0 0 0,-1 1 0 0 0,1-1 0 0 0,0 0-1 0 0,0 0 1 0 0,0 0 0 0 0,-1-1 0 0 0,1 1-1 0 0,0 0 1 0 0,0 0 0 0 0,0 0 0 0 0,-1-1 0 0 0,1 1-1 0 0,0 0 1 0 0,0-1 0 0 0,-1 1 0 0 0,1 0 0 0 0,0-1-1 0 0,-1 1 1 0 0,1-1 0 0 0,-1 1 0 0 0,2-2 0 0 0,0-4 1 0 0,-1 0 0 0 0,1-1 1 0 0,-1 1-1 0 0,0-1 1 0 0,0-6-1 0 0,5-28 91 0 0,-5 33-79 0 0,0 1-1 0 0,-1-1 0 0 0,1 1 1 0 0,-1 0-1 0 0,-1-1 0 0 0,-1-8 1 0 0,1 6 21 0 0,0-1-1 0 0,1 0 1 0 0,1-10 0 0 0,-2-5 79 0 0,0 21-94 0 0,1 1 0 0 0,0 0 0 0 0,0 0 0 0 0,0 0 1 0 0,0-1-1 0 0,1 1 0 0 0,1-6 0 0 0,-2 6-7 0 0,1-1-1 0 0,-1 1 1 0 0,0 0-1 0 0,0-1 1 0 0,0 1-1 0 0,0-1 1 0 0,-1 1-1 0 0,0 0 1 0 0,-2-8-1 0 0,1 6 2 0 0,1-1-1 0 0,0 0 0 0 0,-1-8 0 0 0,0 1 9 0 0,1 13-20 0 0,1 0 0 0 0,0 0 0 0 0,0 1 0 0 0,-1-1 0 0 0,1 0 1 0 0,0 0-1 0 0,0 0 0 0 0,0 0 0 0 0,0 1 0 0 0,0-1 0 0 0,0 0 0 0 0,0 0 0 0 0,0 0 0 0 0,0 0 0 0 0,1 1 0 0 0,-1-1 0 0 0,0 0 0 0 0,0 0 0 0 0,1 0 0 0 0,-1 1 0 0 0,0-1 1 0 0,1-1-1 0 0,-1 0 50 0 0,-3-1-29 0 0,4 4-26 0 0,0 0-1 0 0,0 0 1 0 0,0 0 0 0 0,0 0 0 0 0,0 0-1 0 0,0 1 1 0 0,-1-1 0 0 0,1 0 0 0 0,0 1-1 0 0,-1-1 1 0 0,1 1 0 0 0,-1-1 0 0 0,1 1-1 0 0,-1-1 1 0 0,0 1 0 0 0,0-1 0 0 0,1 1 0 0 0,-1-1-1 0 0,0 1 1 0 0,0-1 0 0 0,-1 3 0 0 0,1-3-1 0 0,1 5-4 0 0,0 1 1 0 0,1-1-1 0 0,0 0 1 0 0,0 1-1 0 0,0-1 0 0 0,1 0 1 0 0,-1 0-1 0 0,2-1 1 0 0,-1 1-1 0 0,6 7 1 0 0,-2-2-1 0 0,1 1 7 0 0,0 0 0 0 0,1 0 0 0 0,1 0 0 0 0,0-2 0 0 0,0 1 0 0 0,1-1 0 0 0,12 9 0 0 0,-18-15 0 0 0,1-1 0 0 0,-1 1 0 0 0,1-1 0 0 0,-1 0 0 0 0,1-1 0 0 0,0 1 0 0 0,0-1 0 0 0,0 0 0 0 0,1-1 0 0 0,-1 1 0 0 0,0-1 0 0 0,1-1 0 0 0,-1 1 0 0 0,0-1 0 0 0,1 0 0 0 0,-1 0 0 0 0,1-1 0 0 0,10-2 0 0 0,-11 0 3 0 0,0 0 0 0 0,0 0 0 0 0,0 0-1 0 0,-1-1 1 0 0,1 0 0 0 0,-1 0 0 0 0,0-1 0 0 0,0 1-1 0 0,0-1 1 0 0,6-8 0 0 0,-1-2 111 0 0,0 0 0 0 0,-1 0 0 0 0,-1-1 0 0 0,0-1 1 0 0,-1 1-1 0 0,-1-1 0 0 0,-1 0 0 0 0,0-1 0 0 0,4-28 0 0 0,-3-12-37 0 0,-2-93 0 0 0,-4 132-45 0 0,-1-20-30 0 0,-1 0 0 0 0,-3 0 0 0 0,-1 1 0 0 0,-15-53 0 0 0,17 81-2 0 0,-1-1 0 0 0,0 1 0 0 0,0 0 0 0 0,-10-14 0 0 0,6 16 0 0 0,8 7 0 0 0,1 1-1 0 0,-1-1 1 0 0,0 1-1 0 0,1-1 0 0 0,-1 1 1 0 0,0-1-1 0 0,0 1 1 0 0,0-1-1 0 0,1 1 1 0 0,-1 0-1 0 0,0 0 1 0 0,0-1-1 0 0,0 1 0 0 0,0 0 1 0 0,0 0-1 0 0,0 0 1 0 0,0 0-1 0 0,0 0 1 0 0,-1 0-1 0 0,1 0-2 0 0,1 1 0 0 0,-1-1 0 0 0,1 0 0 0 0,-1 1 1 0 0,1-1-1 0 0,-1 1 0 0 0,1-1 0 0 0,0 1 0 0 0,-1-1 0 0 0,1 1 0 0 0,0-1 0 0 0,-1 1 0 0 0,1-1 0 0 0,0 1 1 0 0,-1 0-1 0 0,0 2-13 0 0,-3 6 12 0 0,0 0 0 0 0,1 0 0 0 0,0 0 0 0 0,0 0 0 0 0,-2 17 0 0 0,-1 51-75 0 0,5-55 39 0 0,0 30 8 0 0,3 0 0 0 0,2 0 0 0 0,12 53 0 0 0,-7-57-295 0 0,3-1 0 0 0,2 0-1 0 0,25 56 1 0 0,-34-91 269 0 0,0-1 0 0 0,1 0 0 0 0,0-1 0 0 0,1 1 0 0 0,0-1-1 0 0,17 17 1 0 0,-21-24 51 0 0,0 0 0 0 0,0 0 0 0 0,1 0 1 0 0,-1-1-1 0 0,1 0 0 0 0,0 0 0 0 0,0 0 0 0 0,-1 0 0 0 0,1 0 0 0 0,5 1 0 0 0,-6-3 8 0 0,0 1 1 0 0,0-1 0 0 0,0 0 0 0 0,0 0 0 0 0,0 0-1 0 0,0 0 1 0 0,0 0 0 0 0,-1-1 0 0 0,1 1-1 0 0,0-1 1 0 0,0 0 0 0 0,0 0 0 0 0,-1 0-1 0 0,1 0 1 0 0,0 0 0 0 0,3-3 0 0 0,5-5 65 0 0,0 0 1 0 0,-1-1 0 0 0,0 0 0 0 0,0 0 0 0 0,-1-1 0 0 0,14-23 0 0 0,-7 12 7 0 0,-4 4-18 0 0,-1 0 0 0 0,0-1 0 0 0,-1-1 0 0 0,7-20-1 0 0,23-87 211 0 0,-24 74-142 0 0,1-5 58 0 0,15-102 1 0 0,-27 119-320 0 0,-1-1 0 0 0,-3 1 1 0 0,-5-59-1 0 0,2 78 115 0 0,0 0 18 0 0,-1 0 1 0 0,0 1-1 0 0,-12-41 0 0 0,0 11-11 0 0,-5-15-23 0 0,17 59 34 0 0,0 0 0 0 0,-1 0 0 0 0,1 0 0 0 0,-1 1 0 0 0,-1-1 0 0 0,-7-8 0 0 0,11 13 1 0 0,0 1 1 0 0,0 0-1 0 0,0 0 0 0 0,0 0 0 0 0,0 0 1 0 0,0 1-1 0 0,-1-1 0 0 0,1 0 0 0 0,0 0 0 0 0,0 1 1 0 0,-1-1-1 0 0,1 1 0 0 0,0-1 0 0 0,-1 1 0 0 0,1 0 1 0 0,0-1-1 0 0,-1 1 0 0 0,1 0 0 0 0,-1 0 0 0 0,1 0 1 0 0,-1 0-1 0 0,-1 0 0 0 0,1 1-5 0 0,-1 0 0 0 0,1-1 0 0 0,0 1 0 0 0,0 1 0 0 0,-1-1-1 0 0,1 0 1 0 0,0 0 0 0 0,0 1 0 0 0,0-1 0 0 0,1 1 0 0 0,-1 0 0 0 0,-2 2 0 0 0,-3 4-25 0 0,1 2 1 0 0,-1-1 0 0 0,1 1 0 0 0,-7 15 0 0 0,7-10 27 0 0,1 1 0 0 0,0-1 1 0 0,-2 17-1 0 0,-2 8 15 0 0,0-6 59 0 0,3 0 0 0 0,0 0 1 0 0,3 1-1 0 0,0-1 0 0 0,2 1 1 0 0,2-1-1 0 0,1 1 0 0 0,2-1 1 0 0,1 1-1 0 0,14 45 0 0 0,12 13 354 0 0,-25-79-353 0 0,1 0-1 0 0,1 0 0 0 0,0-1 1 0 0,12 15-1 0 0,36 37 387 0 0,-47-56-321 0 0,0-1 0 0 0,0 1 0 0 0,1-2-1 0 0,19 12 1 0 0,-17-11-131 0 0,1-2-1 0 0,1 0 1 0 0,-1 0-1 0 0,1-1 1 0 0,0-1-1 0 0,0 0 0 0 0,0-1 1 0 0,0 0-1 0 0,1-1 1 0 0,0-1-1 0 0,-1 0 1 0 0,1-1-1 0 0,-1-1 1 0 0,1 0-1 0 0,-1-1 1 0 0,18-5-1 0 0,-24 5-175 0 0,0 0-1 0 0,-1-1 1 0 0,0 0 0 0 0,0-1 0 0 0,0 0-1 0 0,0 0 1 0 0,0 0 0 0 0,-1-1-1 0 0,1 0 1 0 0,-1 0 0 0 0,9-10-1 0 0,6-15-1392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6.4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68.99219"/>
      <inkml:brushProperty name="anchorY" value="-48226.10156"/>
      <inkml:brushProperty name="scaleFactor" value="0.5"/>
    </inkml:brush>
  </inkml:definitions>
  <inkml:trace contextRef="#ctx0" brushRef="#br0">916 1 12440 0 0,'0'0'1104'0'0,"-4"6"-1027"0"0,-3 3 32 0 0,-2 4 2616 0 0,-2 1-319 0 0,-4 2 338 0 0,-2 0 61 0 0,-3 2-2381 0 0,-2 3 209 0 0,-1 1-298 0 0,-3 3-70 0 0,-3 3-219 0 0,-2 3-28 0 0,-3 4-6 0 0,-4 4 72 0 0,-3 4-108 0 0,-2 3 36 0 0,-3 4-12 0 0,-14 16-336 0 0,-11 13-286 0 0,-2 3 415 0 0,3-4 22 0 0,6-7 27 0 0,7-10 28 0 0,2-6-1754 0 0,5-10-1784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5:27.0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280.77539"/>
      <inkml:brushProperty name="anchorY" value="-48593.36719"/>
      <inkml:brushProperty name="scaleFactor" value="0.5"/>
    </inkml:brush>
  </inkml:definitions>
  <inkml:trace contextRef="#ctx0" brushRef="#br0">679 353 15176 0 0,'0'0'0'0'0,"-1"-3"672"0"0,0-3 158 0 0,-1-2-801 0 0,1-2 53 0 0,-2-4-56 0 0,-2-5 936 0 0,-2-4-126 0 0,-1-1 122 0 0,-1 0 24 0 0,-3 0-550 0 0,-1 0 46 0 0,-1 1-74 0 0,-2 1-8 0 0,0 1-209 0 0,-2 2 12 0 0,0 1-26 0 0,-2 3-4 0 0,-1 0 102 0 0,-2 2-20 0 0,-2 3 21 0 0,-1 2-2 0 0,-1 2-35 0 0,0 3 1 0 0,-2 3-3 0 0,1 5-1 0 0,-2 5-186 0 0,1 3-32 0 0,-1 5 73 0 0,1 5-108 0 0,0 5 31 0 0,2 5-10 0 0,1 4 0 0 0,1 5 0 0 0,2 4 0 0 0,3 3 0 0 0,4 3 0 0 0,4 0 0 0 0,4 0 0 0 0,4-1 0 0 0,3-2-130 0 0,4-4 83 0 0,5-4 52 0 0,4-5 86 0 0,4-4-46 0 0,2-5 23 0 0,3-4 24 0 0,3-7-8 0 0,2-3 4 0 0,3-4 0 0 0,0-5-102 0 0,0-3 28 0 0,-1-5-14 0 0,0-3 0 0 0,-1-4 196 0 0,0-5-65 0 0,-2-4 30 0 0,-2-5-1 0 0,-1-4-186 0 0,-2-4-22 0 0,-1-2-6 0 0,-1-3-10 0 0,-3-1 75 0 0,-2-1 53 0 0,-2-1-85 0 0,-2 1 134 0 0,-3 0-68 0 0,0 4-51 0 0,-4 1 128 0 0,-1 2-79 0 0,-2 4-48 0 0,-1 2 15 0 0,0 4-10 0 0,1 4 0 0 0,0 3 131 0 0,0 5-28 0 0,0 4 15 0 0,1 1 715 0 0,0 7-586 0 0,0 0-139 0 0,0 2 3 0 0,-1 4-10 0 0,0 6-5 0 0,1 5-112 0 0,0 5 32 0 0,1 5-16 0 0,2 5-93 0 0,1 4 119 0 0,1 3-39 0 0,0 3 13 0 0,1 4 0 0 0,2 1 0 0 0,1 2 75 0 0,1 0-97 0 0,0 0 136 0 0,-1 0 62 0 0,-1-1 4 0 0,-1 0 18 0 0,-4 1 1 0 0,-3 0 38 0 0,-3 2-1 0 0,-2 0 3 0 0,-4 2 1 0 0,-1 1-131 0 0,-4 0 1 0 0,-3 1-9 0 0,-3-2-5 0 0,-4-2-112 0 0,-3-3 32 0 0,-1-3-16 0 0,-9 2-401 0 0,-7 1-511 0 0,-12-3-2408 0 0,39-34 2938 0 0,-22 13 0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160.57422"/>
      <inkml:brushProperty name="anchorY" value="-49224.24609"/>
      <inkml:brushProperty name="scaleFactor" value="0.5"/>
    </inkml:brush>
  </inkml:definitions>
  <inkml:trace contextRef="#ctx0" brushRef="#br0">899 20 22431 0 0,'0'0'1712'0'0,"0"-2"-1120"0"0,1-2-557 0 0,0 0 90 0 0,0 1 267 0 0,0 0 392 0 0,0 1-526 0 0,-1 1-112 0 0,0 1-48 0 0,-2 1-24 0 0,-5 5-84 0 0,-5 4 20 0 0,-5 8-10 0 0,-6 7 0 0 0,-6 8 0 0 0,-4 6 0 0 0,-4 8 0 0 0,-4 5-84 0 0,-2 7 108 0 0,-3 5-36 0 0,-4 7-81 0 0,-2 3 120 0 0,-3 4-41 0 0,-1 2-60 0 0,-10 14 95 0 0,-8 9-368 0 0,-3 4-247 0 0,7-11 398 0 0,5-6-5824 0 0,40-54-3840 0 0,2-4-2053 0 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4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27.33398"/>
      <inkml:brushProperty name="anchorY" value="-49785.83594"/>
      <inkml:brushProperty name="scaleFactor" value="0.5"/>
    </inkml:brush>
  </inkml:definitions>
  <inkml:trace contextRef="#ctx0" brushRef="#br0">19 0 23583 0 0,'-1'2'2638'0'0,"-1"2"-2968"0"0,0-1 582 0 0,0 3 75 0 0,-1 2-84 0 0,0 1 43 0 0,1 2 2 0 0,0 3-336 0 0,0 4-109 0 0,2 2 38 0 0,2 5-27 0 0,0 5 56 0 0,0 5 5 0 0,0 8 2 0 0,0 5 3 0 0,0 7 94 0 0,1 7-28 0 0,0 4 14 0 0,-1 7 0 0 0,1 5 0 0 0,0 2 0 0 0,0 1 0 0 0,-1-1 103 0 0,-1-2-58 0 0,0-5-51 0 0,0-4 128 0 0,0-6-79 0 0,0-8-48 0 0,2-5-143 0 0,-1-7 72 0 0,1-7-24 0 0,5-2-6288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6:42.81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303.32813"/>
      <inkml:brushProperty name="anchorY" value="-51796.95703"/>
      <inkml:brushProperty name="scaleFactor" value="0.5"/>
    </inkml:brush>
  </inkml:definitions>
  <inkml:trace contextRef="#ctx0" brushRef="#br0">223 133 2304 0 0,'0'0'96'0'0,"-2"4"37"0"0,-4 4-159 0 0,-49 53 25370 0 0,36-38-27500 0 0,-2 12 2390 0 0,-3 16-1342 0 0,2 6 646 0 0,-3 28-1983 0 0,5 3 2217 0 0,5-2 4 0 0,5-7 137 0 0,7-7 174 0 0,5-7-42 0 0,5-8 667 0 0,6-6-57 0 0,4-6 73 0 0,3-6 23 0 0,4-4-617 0 0,-15-27-30 0 0,-2 0 0 0 0,11 8 0 0 0,20 10-29 0 0,1-5-70 0 0,-29-19-1 0 0,0 1 0 0 0,-1-1 0 0 0,12 1 0 0 0,-9-2-4 0 0,1 0 0 0 0,16-2 0 0 0,-15 0 0 0 0,26-6 0 0 0,-24 3 0 0 0,23-10 0 0 0,-24 8 38 0 0,23-14-1 0 0,-19 6 139 0 0,21-17 0 0 0,17-22 139 0 0,-2-6 50 0 0,-5-2 0 0 0,-5-2-90 0 0,-4 0-2 0 0,-6 0-5 0 0,-5-2-4 0 0,-4 0-37 0 0,-6 1 1 0 0,-6 1-3 0 0,-4 3-1 0 0,-5 3-56 0 0,-6 4-3 0 0,-6 3-2 0 0,3 38-110 0 0,1 1 1 0 0,-10-17-1 0 0,8 18-62 0 0,-1 0 0 0 0,-12-15 0 0 0,10 16 18 0 0,0 0 0 0 0,-15-13 0 0 0,13 13-9 0 0,-26-15 0 0 0,22 16 0 0 0,-25-10 0 0 0,16 11 0 0 0,-28-5 0 0 0,-41 0-551 0 0,-16 10-523 0 0,50 6-7547 0 0,-4 1-1356 0 0,-41 6 2005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3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61.17578"/>
      <inkml:brushProperty name="anchorY" value="-51049.38672"/>
      <inkml:brushProperty name="scaleFactor" value="0.5"/>
    </inkml:brush>
  </inkml:definitions>
  <inkml:trace contextRef="#ctx0" brushRef="#br0">746 0 6448 0 0,'0'0'19747'0'0,"-2"2"-19203"0"0,-2 2-516 0 0,-4 2 28 0 0,-3 4-40 0 0,-3 3-16 0 0,-4 5-84 0 0,-4 6-4 0 0,-3 7-4 0 0,-4 6-4 0 0,-3 6 19 0 0,-3 7-6 0 0,-4 5 3 0 0,-2 6 0 0 0,-2 4 94 0 0,0 5-28 0 0,-1 3 14 0 0,-1 2 0 0 0,1 0 0 0 0,2-1 0 0 0,1-5 0 0 0,-1 5-933 0 0,-2 1-1152 0 0,1-4-13467 0 0,8-14 8670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6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80.60742"/>
      <inkml:brushProperty name="anchorY" value="-51546.43359"/>
      <inkml:brushProperty name="scaleFactor" value="0.5"/>
    </inkml:brush>
  </inkml:definitions>
  <inkml:trace contextRef="#ctx0" brushRef="#br0">0 0 26063 0 0,'0'0'3113'0'0,"2"2"-2826"0"0,1 1 1 0 0,3 8-149 0 0,4 9-639 0 0,1 8 406 0 0,2 6-107 0 0,1 7 26 0 0,0 6 6 0 0,-1 6 1 0 0,-1 5 196 0 0,-2 6-140 0 0,0 4 136 0 0,-2 6-36 0 0,-3 4-100 0 0,-2 2 144 0 0,-2 1-160 0 0,0-2 160 0 0,-3 20-1438 0 0,-2 2-54 0 0,1-5-1363 0 0,1-16-7358 0 0,0-22-2998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7:20.9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038.54492"/>
      <inkml:brushProperty name="anchorY" value="-53436.26953"/>
      <inkml:brushProperty name="scaleFactor" value="0.5"/>
    </inkml:brush>
  </inkml:definitions>
  <inkml:trace contextRef="#ctx0" brushRef="#br0">8 262 18431 0 0,'-6'-3'5700'0'0,"4"-2"-3709"0"0,3-4 49 0 0,0-2-1871 0 0,3-4 166 0 0,5-3-302 0 0,5-2 90 0 0,5-1-283 0 0,3-1 34 0 0,5-1-28 0 0,11-3-416 0 0,9 0-228 0 0,1 3 506 0 0,2 5 107 0 0,-4 6 49 0 0,-4 5 32 0 0,-4 4 6 0 0,-2 6 114 0 0,-3 4-32 0 0,-2 4 16 0 0,-3 4 0 0 0,-3 5-84 0 0,-2 4-4 0 0,-1 6-4 0 0,-3 13-424 0 0,-2 18-337 0 0,-15-36 415 0 0,2 29 0 0 0,-6 39-589 0 0,-9 9 421 0 0,-6-4 540 0 0,-3-9-124 0 0,0-10 102 0 0,1-12 390 0 0,2-8-35 0 0,0-9 44 0 0,1-5 17 0 0,4-6 138 0 0,4-4 0 0 0,3-5 8 0 0,3-4 6 0 0,4-5-149 0 0,3-3 5 0 0,5-3-11 0 0,5-4-5 0 0,3-4-205 0 0,5-3 12 0 0,8-5-26 0 0,8-4-4 0 0,8-4-10 0 0,6-4-7 0 0,5-4 1 0 0,5-5-1 0 0,2-3-93 0 0,2-4 26 0 0,1 0-13 0 0,14-6-662 0 0,12-7-465 0 0,-44 20-6767 0 0,2-2-1234 0 0,33-16 1797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1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073.11523"/>
      <inkml:brushProperty name="anchorY" value="-54676.79297"/>
      <inkml:brushProperty name="scaleFactor" value="0.5"/>
    </inkml:brush>
  </inkml:definitions>
  <inkml:trace contextRef="#ctx0" brushRef="#br0">795 1 15664 0 0,'0'0'0'0'0,"-1"8"1391"0"0,-2 8-1296 0 0,-3 4 44 0 0,-3 6-93 0 0,-4 5 2185 0 0,-6 10 2433 0 0,-2 4-3163 0 0,-4 2-991 0 0,-1 2-200 0 0,-2 0-256 0 0,-13 14-576 0 0,-12 17-576 0 0,-4 5 744 0 0,-2 2-315 0 0,-9 12-583 0 0,3-4 861 0 0,5-5 178 0 0,6-9 65 0 0,6-9 47 0 0,8-9 21 0 0,8-9-114 0 0,5-8 16 0 0,5-7-21 0 0,4-8-9697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5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5630.41211"/>
      <inkml:brushProperty name="anchorY" value="-55380.79297"/>
      <inkml:brushProperty name="scaleFactor" value="0.5"/>
    </inkml:brush>
  </inkml:definitions>
  <inkml:trace contextRef="#ctx0" brushRef="#br0">131 1 26695 0 0,'-2'3'2024'0'0,"-2"1"-1307"0"0,1 0-681 0 0,1 1 115 0 0,0 0-151 0 0,4 4-261 0 0,0 4 223 0 0,2 4 33 0 0,2 12-11 0 0,-2 8-68 0 0,0 8 108 0 0,-2 8 39 0 0,-2 5-85 0 0,0 8 136 0 0,-4 7-256 0 0,-1 7 40 0 0,-3 8-21 0 0,-3 4-14 0 0,-2 3 2 0 0,-2 0-1 0 0,-1-1 0 0 0,0-3 0 0 0,-3 20-551 0 0,3 1-439 0 0,4-8-1094 0 0,5-19-5039 0 0,7-22 37 0 0,3-21-2986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8:13.9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867.18359"/>
      <inkml:brushProperty name="anchorY" value="-56319.41406"/>
      <inkml:brushProperty name="scaleFactor" value="0.5"/>
    </inkml:brush>
  </inkml:definitions>
  <inkml:trace contextRef="#ctx0" brushRef="#br0">312 181 25487 0 0,'-4'1'2792'0'0,"-4"1"-3257"0"0,-2 0 930 0 0,-4 1-465 0 0,-4-1 0 0 0,-6 4-308 0 0,-6 3-99 0 0,0 3 253 0 0,0 4 25 0 0,2 2 18 0 0,4 2 22 0 0,3 3-1 0 0,4 3 105 0 0,2 2 101 0 0,3 1-51 0 0,1 1 18 0 0,3 2 63 0 0,3 1 0 0 0,2 1 3 0 0,4 0 3 0 0,3 0-177 0 0,9 6 125 0 0,5 0-122 0 0,7-2 33 0 0,7-1-11 0 0,6-4 0 0 0,4-2 0 0 0,5-2 0 0 0,3-3 0 0 0,3-2 0 0 0,2-2 0 0 0,3 0 0 0 0,0-2 0 0 0,2-1 0 0 0,0 0 0 0 0,-1-2 0 0 0,-3 0 0 0 0,-2-2 0 0 0,2 4 0 0 0,-5-2 112 0 0,-5 0-60 0 0,-5 3-209 0 0,-6 3-405 0 0,-10 0 400 0 0,-24-19 10 0 0,0-1 0 0 0,1 0 0 0 0,-1 0 0 0 0,0 0 1 0 0,0 0-1 0 0,0 0 0 0 0,0 0 0 0 0,-1 0 0 0 0,1 4 0 0 0,-2-3 88 0 0,1 1-1 0 0,-1 0 1 0 0,1-1-1 0 0,-1 1 1 0 0,0 0-1 0 0,-1-1 1 0 0,-1 6-1 0 0,-2-1-104 0 0,0 1 0 0 0,0-1-1 0 0,-10 13 1 0 0,4-7 30 0 0,-18 19-1 0 0,-17 12 64 0 0,-3-4 47 0 0,1-6 18 0 0,2-5 11 0 0,2-5 112 0 0,3-3 24 0 0,4-5 19 0 0,2-4 2 0 0,4-2 283 0 0,3-4-24 0 0,4-3 43 0 0,1-5 2 0 0,3-3 22 0 0,3-5-6 0 0,1-5 3 0 0,1-6 0 0 0,4-6-112 0 0,2-7 23 0 0,4-8-23 0 0,3-7 1 0 0,3-9-85 0 0,5-8 15 0 0,3-6-19 0 0,5-7 1 0 0,5-5-234 0 0,5-5-27 0 0,4-6 68 0 0,5-3-110 0 0,4-3 33 0 0,1 0-170 0 0,2 0 65 0 0,4-14-972 0 0,4-16-912 0 0,-6 4-10716 0 0,-9 22-3358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8.8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8692.77344"/>
      <inkml:brushProperty name="anchorY" value="-96114.98438"/>
      <inkml:brushProperty name="scaleFactor" value="0.5"/>
    </inkml:brush>
  </inkml:definitions>
  <inkml:trace contextRef="#ctx0" brushRef="#br0">662 0 920 0 0,'0'0'23019'0'0,"2"1"-22896"0"0,0 1 57 0 0,1-1-100 0 0,-2 0-11 0 0,1-1 23 0 0,-1 3-8 0 0,-2 4 4 0 0,-1 2 0 0 0,-1 5 234 0 0,-2 3-12 0 0,-3 2 28 0 0,-2 4 4 0 0,-1 2-166 0 0,-4 4 20 0 0,0 3-25 0 0,-3 4-2 0 0,-4 4 167 0 0,-3 3-20 0 0,-5 6 25 0 0,-1 4 2 0 0,-2 3-270 0 0,-3 3 22 0 0,-1 2-23 0 0,0 1-83 0 0,-1 1 22 0 0,2-1-11 0 0,0-2 0 0 0,2-2 0 0 0,3-3-112 0 0,2-4-61 0 0,2-3-9 0 0,3-5-7 0 0,-4 4-2728 0 0,0-5-13595 0 0,6-8 9010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39.63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7396.84375"/>
      <inkml:brushProperty name="anchorY" value="-96684.83594"/>
      <inkml:brushProperty name="scaleFactor" value="0.5"/>
    </inkml:brush>
  </inkml:definitions>
  <inkml:trace contextRef="#ctx0" brushRef="#br0">59 0 20383 0 0,'-1'2'3947'0'0,"-1"2"-3026"0"0,0 2 21 0 0,-1 3-877 0 0,-1 4 28 0 0,2 5-61 0 0,-2 4-32 0 0,0 6-84 0 0,0 5-41 0 0,1 7 6 0 0,-2 16-18 0 0,1 7 273 0 0,-1 7-88 0 0,1 3 32 0 0,2 1-92 0 0,1 1 25 0 0,-1-1-13 0 0,1-1 0 0 0,2-4 0 0 0,-1-2 0 0 0,0-5 0 0 0,-2 5-504 0 0,0-1-556 0 0,1-35-6683 0 0,0 0-1228 0 0,0 19 1799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09:40.2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6702.74219"/>
      <inkml:brushProperty name="anchorY" value="-97225.20313"/>
      <inkml:brushProperty name="scaleFactor" value="0.5"/>
    </inkml:brush>
  </inkml:definitions>
  <inkml:trace contextRef="#ctx0" brushRef="#br0">373 19 13360 0 0,'-4'0'3847'0'0,"-2"0"-1599"0"0,0 0 259 0 0,-1-1 70 0 0,-2 0-2498 0 0,-1 1 205 0 0,0 0-285 0 0,-5 2-501 0 0,-6 4-330 0 0,-3 2 540 0 0,-1 4 80 0 0,0 3 54 0 0,1 2 20 0 0,2 5 20 0 0,1 1 528 0 0,2 4-47 0 0,3 0 74 0 0,1 2 7 0 0,4 0-238 0 0,3-1 22 0 0,2-2-31 0 0,3 0-4 0 0,4-1 65 0 0,2-1-10 0 0,4-1 6 0 0,5 2-184 0 0,8-2-648 0 0,3-3 454 0 0,2-6-96 0 0,0-4 26 0 0,0-6 18 0 0,-3-4-2 0 0,0-3 96 0 0,-3-4 0 0 0,-2-4 6 0 0,-1-3 4 0 0,-1-2 84 0 0,-2-4-24 0 0,-1-1 12 0 0,2-8-317 0 0,-1-9-143 0 0,-1-1 292 0 0,-1-1 169 0 0,-3 3-41 0 0,-1 3 40 0 0,-3 4 0 0 0,-2 4 0 0 0,-2 3 0 0 0,0 2 75 0 0,-1 3-96 0 0,-2 2 106 0 0,0 3-106 0 0,0 3 115 0 0,1 4-118 0 0,-1 1 148 0 0,1 2-81 0 0,0 1 64 0 0,-1 3-17 0 0,-1 3 6 0 0,0 2 0 0 0,0 4 0 0 0,1 4 19 0 0,2 8 125 0 0,2 4-165 0 0,2 5 111 0 0,4 3-34 0 0,2 2 18 0 0,4 2-4 0 0,2 3 86 0 0,3 1-5 0 0,3 2 6 0 0,2 1 3 0 0,2 3-18 0 0,1 0 4 0 0,0 1-2 0 0,3 10 457 0 0,-1 1-373 0 0,-3 1 144 0 0,-3 0-37 0 0,-6-3-242 0 0,-5-1 33 0 0,-6-2-44 0 0,-5-1 1 0 0,-6-1-124 0 0,-7-2-50 0 0,-7 0 119 0 0,-9-3-156 0 0,-6-1 48 0 0,-8-1-16 0 0,-8-3-93 0 0,-22 7-207 0 0,-20 1-255 0 0,-17 0-1251 0 0,-12-5-1557 0 0,71-28-9161 0 0,-1-1-1985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1.8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695.5"/>
      <inkml:brushProperty name="anchorY" value="-98147.03125"/>
      <inkml:brushProperty name="scaleFactor" value="0.5"/>
    </inkml:brush>
  </inkml:definitions>
  <inkml:trace contextRef="#ctx0" brushRef="#br0">477 1 23495 0 0,'0'0'0'0'0,"-1"3"1040"0"0,-5 6 551 0 0,-2 4-1922 0 0,-2 2 583 0 0,-2 4-252 0 0,1 3 598 0 0,-1 2-97 0 0,-1 5 64 0 0,-5 10-129 0 0,-7 16-1173 0 0,-7 16 345 0 0,-8 14-104 0 0,-6 11-196 0 0,-3 6-209 0 0,-1-2 14 0 0,2-8-74 0 0,7-17-6124 0 0,9-18 401 0 0,9-19-2983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2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4584.00781"/>
      <inkml:brushProperty name="anchorY" value="-98456.03125"/>
      <inkml:brushProperty name="scaleFactor" value="0.5"/>
    </inkml:brush>
  </inkml:definitions>
  <inkml:trace contextRef="#ctx0" brushRef="#br0">1 66 26351 0 0,'0'0'2703'0'0,"4"-3"-2666"0"0,4-1 111 0 0,13-6-1903 0 0,13-2 894 0 0,12-2-456 0 0,10 2 138 0 0,6 5 65 0 0,-2 4 634 0 0,-5 3 284 0 0,-7 4 46 0 0,-8 3 70 0 0,-6 3 4 0 0,-4 3 200 0 0,-5 2-18 0 0,-4 1 16 0 0,-1 3 16 0 0,-3 1-162 0 0,-2 2 140 0 0,-3 1-143 0 0,-2 3 115 0 0,-2 2-240 0 0,-4 1 23 0 0,-3 3-26 0 0,-6 10-396 0 0,-9 12-197 0 0,-6 3 471 0 0,-4 0 278 0 0,-4 0 131 0 0,-3-2-1 0 0,0-2 21 0 0,1 0 309 0 0,1-2-14 0 0,1-1 22 0 0,-2 6 683 0 0,3-2-752 0 0,4-4 266 0 0,3-5-84 0 0,6-6-268 0 0,5-4 30 0 0,4-6-44 0 0,5-3-2 0 0,4-4-272 0 0,5-4 2 0 0,4-4-18 0 0,-9-12-47 0 0,-1-1 0 0 0,0 1-1 0 0,0-1 1 0 0,1 1 0 0 0,3 0-1 0 0,1-2-93 0 0,-1 1 0 0 0,0-1 0 0 0,11-1 0 0 0,-4-2-471 0 0,0-1 1 0 0,15-4-1 0 0,-8-3-1099 0 0,30-16-1 0 0,-19 10-9202 0 0,1-4-1739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02.6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05766.70313"/>
      <inkml:brushProperty name="anchorY" value="-100125.60156"/>
      <inkml:brushProperty name="scaleFactor" value="0.5"/>
    </inkml:brush>
  </inkml:definitions>
  <inkml:trace contextRef="#ctx0" brushRef="#br0">484 0 12440 0 0,'0'0'0'0'0,"-5"6"544"0"0,-10 10 298 0 0,-5 4-1018 0 0,-6 6 310 0 0,-4 4-134 0 0,-4 6 2622 0 0,-3 3-254 0 0,-1 5 327 0 0,-3 3 71 0 0,0 3-2523 0 0,1 3 213 0 0,2 2-308 0 0,4 2-75 0 0,4 0-79 0 0,7-1-86 0 0,5-1 46 0 0,7-3-22 0 0,8-4 79 0 0,4-38 20 0 0,0-1-1 0 0,3 17 1 0 0,-1-19-20 0 0,-1 0 1 0 0,0 0-1 0 0,7 12 0 0 0,-5-12 6 0 0,0-1 0 0 0,1 1 0 0 0,7 8 0 0 0,-6-8 120 0 0,1 1-1 0 0,12 8 1 0 0,20 10 239 0 0,6-6 49 0 0,5-6 4 0 0,3-7-43 0 0,3-8 3 0 0,3-8-4 0 0,4-9-1 0 0,2-7-159 0 0,1-8 9 0 0,3-7-22 0 0,-1-4-3 0 0,-2-4-1 0 0,-3-2 0 0 0,-4-3 0 0 0,-7 1 0 0 0,-7-1-93 0 0,-31 32 16 0 0,11-20 0 0 0,-18 25-106 0 0,0 0 0 0 0,6-21 0 0 0,-9 22-24 0 0,0-1-1 0 0,2-21 0 0 0,-6 25 5 0 0,1 0 0 0 0,-1 0-1 0 0,-3-16 1 0 0,-2 19-129 0 0,2 1 0 0 0,0 0 0 0 0,0 0 0 0 0,-1 0 0 0 0,0 0 0 0 0,-8-10 0 0 0,-1 6-237 0 0,2 1 0 0 0,0 0 0 0 0,-1 1 0 0 0,-18-13 0 0 0,-5-4-14576 0 0,-8 0-2356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0.7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1394 27 6448 0 0,'0'0'498'0'0,"-2"-1"-327"0"0,-17-15 1075 0 0,16 15-29 0 0,1-1 1 0 0,-1 1 0 0 0,0 0-1 0 0,1 0 1 0 0,-1 0 0 0 0,0 0-1 0 0,0 1 1 0 0,0-1-1 0 0,0 1 1 0 0,-5-1 0 0 0,7 1-1084 0 0,-1 1 1 0 0,1-1 0 0 0,0 1-1 0 0,0-1 1 0 0,-1 1 0 0 0,1-1-1 0 0,0 1 1 0 0,0 0-1 0 0,0 0 1 0 0,0 0 0 0 0,0-1-1 0 0,0 1 1 0 0,0 0 0 0 0,-1 2-1 0 0,-2 0 85 0 0,-8 9-265 0 0,1 0-1 0 0,0 0 0 0 0,1 2 0 0 0,-11 17 0 0 0,-3 5-160 0 0,-73 87-643 0 0,13-18 408 0 0,-45 51 217 0 0,80-99 155 0 0,-147 153 45 0 0,57-78 590 0 0,-12 12 119 0 0,101-92-490 0 0,-2-3 0 0 0,-3-2 0 0 0,-94 63 0 0 0,134-100-178 0 0,11-7 6 0 0,0 0 0 0 0,0 0-1 0 0,-1-1 1 0 0,1 1 0 0 0,-1-1 0 0 0,-7 3-1 0 0,11-6-21 0 0,0 1 0 0 0,0 0 0 0 0,0-1 0 0 0,0 1 0 0 0,1-1 0 0 0,-1 1 0 0 0,0-1 0 0 0,0 0 0 0 0,0 1 0 0 0,1-1 0 0 0,-1 0 0 0 0,0 1 0 0 0,1-1 0 0 0,-1 0 0 0 0,0 0 0 0 0,1 0 0 0 0,-1 0 0 0 0,1 1 0 0 0,-1-1 0 0 0,0-2 0 0 0,1 3 0 0 0,-1-6 0 0 0,-1-1 0 0 0,1 1 0 0 0,0 0 0 0 0,1-1 0 0 0,-1 1 0 0 0,1-1 0 0 0,1-7 0 0 0,9-46 0 0 0,-5 34 0 0 0,0-4 0 0 0,2 0 0 0 0,15-44 0 0 0,16-18 19 0 0,-37 90 122 0 0,5 34-463 0 0,-8-13 301 0 0,0 1 0 0 0,-1-1 1 0 0,-6 25-1 0 0,-5 24-14 0 0,11-41 49 0 0,-10 90 223 0 0,13-102-207 0 0,0 0 0 0 0,0 1 1 0 0,2-1-1 0 0,0 0 0 0 0,6 22 0 0 0,-7-31-30 0 0,1-1 0 0 0,0 1 0 0 0,1-1 0 0 0,-1 0 0 0 0,1 0 0 0 0,0 0 0 0 0,0-1 0 0 0,1 1 0 0 0,-1-1 0 0 0,1 1 0 0 0,0-1 0 0 0,0 0 0 0 0,1-1 0 0 0,-1 1 0 0 0,1-1 0 0 0,-1 0-1 0 0,1 0 1 0 0,0 0 0 0 0,6 2 0 0 0,-2-2 1 0 0,-1 0 0 0 0,1-1 0 0 0,0 0 0 0 0,0 0 0 0 0,0-1 0 0 0,0-1 0 0 0,1 1 0 0 0,-1-1 0 0 0,0-1 0 0 0,0 0 0 0 0,11-2 0 0 0,9-4-20 0 0,-1-2 1 0 0,-1-1-1 0 0,51-25 0 0 0,-52 21-522 0 0,-1-1 1 0 0,39-31-1 0 0,-1-5-469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1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38 17047 0 0,'-1'0'246'0'0,"-1"-1"-1"0"0,1 0 1 0 0,-1 0-1 0 0,1 0 0 0 0,-1 1 1 0 0,1-1-1 0 0,0-1 1 0 0,-1 1-1 0 0,1 0 0 0 0,0 0 1 0 0,-2-3-1 0 0,3 4-173 0 0,-1 0 0 0 0,1-1 0 0 0,0 1 0 0 0,0 0 1 0 0,0-1-1 0 0,0 1 0 0 0,0 0 0 0 0,0-1 0 0 0,0 1 0 0 0,-1 0 0 0 0,1-1 0 0 0,0 1 0 0 0,0 0 1 0 0,0-1-1 0 0,0 1 0 0 0,1 0 0 0 0,-1-1 0 0 0,0 1 0 0 0,0-1 0 0 0,0 1 0 0 0,0 0 0 0 0,0-1 1 0 0,1 0 22 0 0,-1 1 0 0 0,1-1 1 0 0,-1 0-1 0 0,1 1 0 0 0,0-1 1 0 0,-1 1-1 0 0,1-1 0 0 0,0 1 1 0 0,-1 0-1 0 0,1-1 0 0 0,0 1 1 0 0,0 0-1 0 0,-1-1 0 0 0,2 1 1 0 0,5-2 146 0 0,0 0 1 0 0,1 0 0 0 0,-1 1 0 0 0,1 1 0 0 0,-1-1 0 0 0,1 1-1 0 0,7 1 1 0 0,55 8-566 0 0,-59-7 425 0 0,22 4-221 0 0,1 1 0 0 0,-1 1 0 0 0,41 17 1 0 0,-62-20 26 0 0,1 1 0 0 0,-1 0 0 0 0,-1 1 0 0 0,1 0 0 0 0,-1 1 0 0 0,-1 0 0 0 0,1 1 0 0 0,-1 0 0 0 0,-1 1 0 0 0,0 0 0 0 0,11 15 0 0 0,-12-13-27 0 0,1 2 0 0 0,-2-1 0 0 0,0 1 0 0 0,8 20 0 0 0,-13-26 99 0 0,1 1 0 0 0,-2-1 0 0 0,1 0-1 0 0,-1 1 1 0 0,0-1 0 0 0,0 1 0 0 0,-1-1-1 0 0,-1 1 1 0 0,-1 11 0 0 0,-3 9 14 0 0,-2 0 0 0 0,-2 0-1 0 0,0-1 1 0 0,-1-1 0 0 0,-2 0 0 0 0,-1 0-1 0 0,-1-1 1 0 0,-1-1 0 0 0,-2 0 0 0 0,0-1 0 0 0,-2-1-1 0 0,0 0 1 0 0,-1-2 0 0 0,-44 36 0 0 0,58-52-218 0 0,0 0-1 0 0,-1-1 1 0 0,1 0 0 0 0,-1 0 0 0 0,1 0 0 0 0,-1-1 0 0 0,0 0 0 0 0,-1 0 0 0 0,1-1 0 0 0,0 1 0 0 0,-1-2 0 0 0,1 1 0 0 0,-14 0-1 0 0,19-2 71 0 0,1 0 0 0 0,-1 0 0 0 0,1-1 0 0 0,-1 1 0 0 0,1 0 0 0 0,-1-1 0 0 0,1 1 0 0 0,-1-1 0 0 0,1 1 1 0 0,-1-1-1 0 0,1 0 0 0 0,0 0 0 0 0,-1 1 0 0 0,1-1 0 0 0,0 0 0 0 0,0 0 0 0 0,0 0 0 0 0,-1-1 0 0 0,1 1 0 0 0,0 0 0 0 0,-1-2 0 0 0,0 0-178 0 0,1-1 0 0 0,-1 1 1 0 0,1 0-1 0 0,-1-1 0 0 0,1 1 0 0 0,0-1 1 0 0,0 1-1 0 0,0-6 0 0 0,0-16-1506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11.5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266 59 11432 0 0,'32'-33'1085'0'0,"-6"8"3085"0"0,-27 27-2820 0 0,-34 50 1371 0 0,-19 32-1620 0 0,27-35-858 0 0,-36 63 190 0 0,-57 140-1 0 0,115-240-282 0 0,1 0 0 0 0,0 0-1 0 0,1 0 1 0 0,0 0 0 0 0,1 1 0 0 0,-1 19-1 0 0,3-28-105 0 0,0 0 0 0 0,1-1-1 0 0,-1 1 1 0 0,1 0-1 0 0,-1 0 1 0 0,1-1-1 0 0,0 1 1 0 0,0-1-1 0 0,1 1 1 0 0,-1-1-1 0 0,1 1 1 0 0,0-1 0 0 0,0 0-1 0 0,0 0 1 0 0,0 1-1 0 0,0-2 1 0 0,1 1-1 0 0,-1 0 1 0 0,1 0-1 0 0,0-1 1 0 0,0 1-1 0 0,0-1 1 0 0,0 0 0 0 0,0 0-1 0 0,0 0 1 0 0,4 1-1 0 0,2 0-15 0 0,1 0 1 0 0,-1 0-1 0 0,0-1 0 0 0,1 0 0 0 0,0-1 0 0 0,-1 0 0 0 0,1 0 1 0 0,0-1-1 0 0,-1-1 0 0 0,11-1 0 0 0,6-2-19 0 0,-1-1 0 0 0,36-12-1 0 0,-10-1-667 0 0,-1-3-1 0 0,-1-2 0 0 0,82-52 1 0 0,-71 36-791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7:11:57.6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32 348 10592 0 0,'-32'-49'8218'0'0,"56"43"-8122"0"0,39-2-1 0 0,73 3-427 0 0,-55 3 189 0 0,-56 1 116 0 0,281-15-425 0 0,216-21 417 0 0,-76 6 6 0 0,-288 18 31 0 0,241-17-17 0 0,-142 9-60 0 0,-93 7 30 0 0,68-7 69 0 0,71-5 79 0 0,538-26 94 0 0,-559 41-124 0 0,-207 9-73 0 0,26 0-77 0 0,104 10 0 0 0,-193-5 204 0 0,-21 3-34 0 0,5-4-99 0 0,-9 4 65 0 0,-1 0 0 0 0,0 0 0 0 0,-23 5 0 0 0,-47 6 203 0 0,74-15-244 0 0,-124 18 264 0 0,22-4-100 0 0,-218 34 262 0 0,-93 17-2 0 0,118-12-277 0 0,-399 65 256 0 0,-506 81 1015 0 0,1006-163-1246 0 0,-320 52 416 0 0,451-80-497 0 0,-228 39 978 0 0,280-44-997 0 0,0-1-1 0 0,-25 1 0 0 0,524-28-269 0 0,-129 2 48 0 0,516-16-777 0 0,98 19 794 0 0,-909 18 115 0 0,342 3 0 0 0,-227 7 0 0 0,-59-2 0 0 0,186 23 0 0 0,-282-28 0 0 0,1 1 0 0 0,-1 0 0 0 0,16 7 0 0 0,-30-11 0 0 0,1 0 0 0 0,-1 1 0 0 0,0-1 0 0 0,1 0 0 0 0,-1 0 0 0 0,1 0 0 0 0,-1 0 0 0 0,0 1 0 0 0,1-1 0 0 0,-1 0 0 0 0,0 0 0 0 0,1 1 0 0 0,-1-1 0 0 0,0 0 0 0 0,1 1 0 0 0,-1-1 0 0 0,0 0 0 0 0,1 1 0 0 0,-1-1 0 0 0,0 0 0 0 0,0 1 0 0 0,0-1 0 0 0,0 1 0 0 0,1-1 0 0 0,-1 0 0 0 0,0 1 0 0 0,-2 2-1 0 0,-1-1 0 0 0,1 1 1 0 0,-1-1-1 0 0,1 0 0 0 0,-1 0 0 0 0,0-1 0 0 0,0 1 0 0 0,0 0 0 0 0,-4 1 0 0 0,6-3 0 0 0,-11 5 16 0 0,0 0 0 0 0,0-1 0 0 0,0 0 0 0 0,-19 2 0 0 0,-55 5 238 0 0,50-7-171 0 0,-781 70 884 0 0,644-62-915 0 0,-341 16 143 0 0,226-14-83 0 0,68-2-65 0 0,-84 7-48 0 0,145-7 20 0 0,49 1 111 0 0,7 0-34 0 0,80-12-88 0 0,3 0 35 0 0,-30 6 0 0 0,44-4 136 0 0,14-2-144 0 0,20 0-53 0 0,-27-1 23 0 0,405-14-513 0 0,-83 1 290 0 0,737-5-101 0 0,-474 5 64 0 0,-361 4 153 0 0,-42 1 25 0 0,326-21 282 0 0,-353 18-263 0 0,223-33-35 0 0,-363 42 171 0 0,-1-1 0 0 0,0-1 1 0 0,0 0-1 0 0,28-13 0 0 0,-43 17-75 0 0,1 0 1 0 0,-1 0-1 0 0,0 0 0 0 0,1 0 0 0 0,-1 0 1 0 0,0-1-1 0 0,1 1 0 0 0,-1 0 0 0 0,0 0 1 0 0,0 0-1 0 0,1 0 0 0 0,-1-1 0 0 0,0 1 1 0 0,0 0-1 0 0,1 0 0 0 0,-1-1 0 0 0,0 1 1 0 0,0 0-1 0 0,0 0 0 0 0,1-1 0 0 0,-1 1 0 0 0,0 0 1 0 0,0-1-1 0 0,0 1 0 0 0,0 0 0 0 0,0-1 1 0 0,0 1-1 0 0,0 0 0 0 0,0-1 0 0 0,0 1 1 0 0,0 0-1 0 0,0-1 0 0 0,0 1 0 0 0,0 0 1 0 0,0-1-1 0 0,0 1 0 0 0,0 0 0 0 0,0-1 0 0 0,0 1 1 0 0,0 0-1 0 0,0 0 0 0 0,0-1 0 0 0,0 1 1 0 0,-1 0-1 0 0,1-1 0 0 0,-2-1 10 0 0,1 1 1 0 0,-1-1-1 0 0,0 1 0 0 0,1-1 1 0 0,-1 1-1 0 0,0 0 0 0 0,-4-2 1 0 0,-6-3 58 0 0,-22-6 0 0 0,-38-7 9 0 0,-108-14 0 0 0,-80 7 71 0 0,192 20-142 0 0,-539-29-9 0 0,-430 49-3300 0 0,870-5-4591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110 181 5984 0 0,'5'-12'1258'0'0,"1"-1"1"0"0,1 1 0 0 0,10-14-1 0 0,-10 15 80 0 0,1 1-1 0 0,1 0 1 0 0,0 0 0 0 0,0 1 0 0 0,1 1-1 0 0,15-11 1 0 0,-16 13-1139 0 0,1 0-1 0 0,0 1 1 0 0,0 0 0 0 0,0 1-1 0 0,12-3 1 0 0,-15 5-151 0 0,0 0 1 0 0,0 1-1 0 0,1 0 0 0 0,-1 0 1 0 0,0 1-1 0 0,1 0 0 0 0,-1 0 1 0 0,1 1-1 0 0,-1 0 1 0 0,0 0-1 0 0,0 1 0 0 0,1 0 1 0 0,-1 0-1 0 0,8 4 0 0 0,-7-1-29 0 0,18 10 28 0 0,-1 0-1 0 0,24 20 1 0 0,-42-29-46 0 0,0 0 0 0 0,-1 0 0 0 0,0 0 0 0 0,0 1 1 0 0,-1-1-1 0 0,0 1 0 0 0,0 1 0 0 0,0-1 0 0 0,-1 1 0 0 0,0 0 0 0 0,4 13 0 0 0,-7-15-1 0 0,0 0 0 0 0,0 1 0 0 0,0-1 0 0 0,-1 0 0 0 0,0 0 0 0 0,0 0 0 0 0,-1 0 0 0 0,0 1 0 0 0,0-1 0 0 0,0 0 0 0 0,-1 0 0 0 0,0 0 0 0 0,-4 8 0 0 0,-3 6 0 0 0,-1 0 0 0 0,-19 26 0 0 0,18-30 0 0 0,-1-1 0 0 0,-1 0 0 0 0,0-1 0 0 0,-31 25 0 0 0,-68 42 0 0 0,75-56 0 0 0,-4 3-45 0 0,-4 4-119 0 0,-64 34 0 0 0,74-45-252 0 0,28-16-35 0 0,0-1 1 0 0,0 0-1 0 0,0 0 0 0 0,-1 0 1 0 0,-9 2-1 0 0,15-5-812 0 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41 2760 0 0,'5'-6'248'0'0,"6"-10"1486"0"0,-7-2 10599 0 0,-6 19-11745 0 0,-8 4-202 0 0,7-4-339 0 0,0 1 1 0 0,1-1 0 0 0,-1 1-1 0 0,0-1 1 0 0,1 1 0 0 0,-1 0 0 0 0,1 0-1 0 0,-3 3 1 0 0,-46 60 180 0 0,0 13-2 0 0,24-34 187 0 0,17-27-136 0 0,0 1 1 0 0,2 1 0 0 0,0 0-1 0 0,-6 25 1 0 0,9-30-50 0 0,3-6-123 0 0,0 0 0 0 0,0 1 1 0 0,0-1-1 0 0,1 1 0 0 0,1 0 1 0 0,-1-1-1 0 0,1 1 1 0 0,1 0-1 0 0,-1-1 0 0 0,2 1 1 0 0,-1-1-1 0 0,4 10 0 0 0,-1-5-73 0 0,1-1 1 0 0,0 0-1 0 0,1-1 0 0 0,1 1 0 0 0,0-1 0 0 0,0-1 0 0 0,14 16 0 0 0,-10-12-32 0 0,2 0-1 0 0,0-2 1 0 0,0 1-1 0 0,2-2 1 0 0,-1 0-1 0 0,1 0 1 0 0,24 12-1 0 0,-37-23 24 0 0,22 13-1353 0 0,1-2-1 0 0,47 14 0 0 0,-38-17-76 0 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4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18631 0 0,'0'0'2016'0'0,"14"-5"-2016"0"0,-5 1 0 0 0,11 0 0 0 0,0-1 704 0 0,0 1 104 0 0,9-1 24 0 0,-5 5 0 0 0,7 0-1016 0 0,-7-4-200 0 0,1 1-32 0 0,-1-3-5728 0 0,-4 6-1151 0 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14280 0 0,'0'0'1297'0'0,"0"-1"-1068"0"0,1 0-100 0 0,-1 0 0 0 0,0 0 0 0 0,0 0-1 0 0,1 0 1 0 0,-1 0 0 0 0,1 0 0 0 0,-1 0-1 0 0,1 0 1 0 0,-1 1 0 0 0,1-1 0 0 0,-1 0-1 0 0,1 0 1 0 0,0 0 0 0 0,-1 1 0 0 0,1-1 0 0 0,0 0-1 0 0,0 1 1 0 0,0-1 0 0 0,0 0 0 0 0,-1 1-1 0 0,1-1 1 0 0,0 1 0 0 0,0 0 0 0 0,0-1 0 0 0,0 1-1 0 0,0 0 1 0 0,0-1 0 0 0,0 1 0 0 0,0 0-1 0 0,0 0 1 0 0,0 0 0 0 0,2 0 0 0 0,2-1 681 0 0,19-6 287 0 0,1 2-1 0 0,41-5 1 0 0,52 4-1358 0 0,-65 4 235 0 0,60 0-4398 0 0,-79-2 2714 0 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25 19895 0 0,'0'0'1515'0'0,"1"-1"-1032"0"0,16-4-432 0 0,0 0 0 0 0,0 0 0 0 0,0 2 0 0 0,0 0 1 0 0,1 1-1 0 0,-1 1 0 0 0,20 1 0 0 0,124 16-3 0 0,-118-11-55 0 0,-37-4 5 0 0,0 1-1 0 0,1-1 0 0 0,-1 1 1 0 0,0 0-1 0 0,0 1 1 0 0,11 5-1 0 0,-14-6 39 0 0,0 0 1 0 0,0 0-1 0 0,0 0 1 0 0,0 1-1 0 0,0-1 0 0 0,0 1 1 0 0,-1-1-1 0 0,1 1 0 0 0,-1 0 1 0 0,1 0-1 0 0,-1 0 1 0 0,1 4-1 0 0,-2-5 30 0 0,0 0-1 0 0,-1 0 1 0 0,0 0-1 0 0,1 0 1 0 0,-1 0-1 0 0,0 0 1 0 0,0 1-1 0 0,0-1 1 0 0,-1 0 0 0 0,1 0-1 0 0,0 0 1 0 0,-1 0-1 0 0,1 0 1 0 0,-1 0-1 0 0,0 0 1 0 0,0 0 0 0 0,-1 2-1 0 0,-3 5 21 0 0,0-1-1 0 0,-9 11 0 0 0,11-15-73 0 0,-13 14 27 0 0,0 0-1 0 0,-1-2 1 0 0,-21 17 0 0 0,-2 0 26 0 0,-47 37-51 0 0,8-8-15 0 0,65-52-61 0 0,0 0 0 0 0,0-1 1 0 0,-18 9-1 0 0,7-5-604 0 0,24-12 520 0 0,0 0 0 0 0,-1 0 1 0 0,1 0-1 0 0,-1-1 0 0 0,1 1 0 0 0,-1-1 1 0 0,0 1-1 0 0,1-1 0 0 0,-1 0 0 0 0,1 1 0 0 0,-1-1 1 0 0,0 0-1 0 0,1 0 0 0 0,-1 0 0 0 0,0 0 1 0 0,1-1-1 0 0,-1 1 0 0 0,1 0 0 0 0,-1-1 0 0 0,0 1 1 0 0,1-1-1 0 0,-1 1 0 0 0,-1-2 0 0 0,2 1-28 0 0,1 0 0 0 0,0 0 0 0 0,0 0 0 0 0,0 0 0 0 0,0 0 0 0 0,-1 0 0 0 0,1 0 0 0 0,1 0 0 0 0,-1 0 0 0 0,0 0 0 0 0,0 0 0 0 0,0 1 0 0 0,0-1 0 0 0,1 0 0 0 0,-1 0 0 0 0,0 0 0 0 0,1 0 0 0 0,-1 0 0 0 0,1-1 0 0 0,1-2-379 0 0,2-7-804 0 0,1 1 0 0 0,0 0 0 0 0,13-17-1 0 0,-14 21 375 0 0,15-20-3191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1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72 13448 0 0,'38'-22'512'0'0,"-18"11"-32"0"0,25-18 0 0 0,-35 20 3041 0 0,-15 18-1813 0 0,-15 11-1162 0 0,-2 4-259 0 0,11-8-216 0 0,4-5-64 0 0,-1 0-1 0 0,0 0 1 0 0,-13 14-1 0 0,-58 58 298 0 0,55-57-168 0 0,13-14 172 0 0,1 1-1 0 0,0 0 0 0 0,1 1 0 0 0,-14 27 0 0 0,22-38-251 0 0,0 0-1 0 0,0-1 1 0 0,-1 1-1 0 0,2 0 1 0 0,-1 0-1 0 0,0 0 1 0 0,1 0-1 0 0,-1 0 1 0 0,1 0-1 0 0,0 0 1 0 0,0 0-1 0 0,0 0 1 0 0,0 0-1 0 0,0 0 1 0 0,1 0-1 0 0,0 0 1 0 0,-1 0-1 0 0,1 0 1 0 0,0 0-1 0 0,0-1 1 0 0,1 1 0 0 0,-1 0-1 0 0,1-1 1 0 0,-1 1-1 0 0,1-1 1 0 0,0 1-1 0 0,0-1 1 0 0,0 0-1 0 0,2 3 1 0 0,1-1-13 0 0,1 0 1 0 0,0 0-1 0 0,0 0 1 0 0,0-1-1 0 0,0 0 0 0 0,0 0 1 0 0,1-1-1 0 0,-1 0 1 0 0,1 0-1 0 0,-1 0 1 0 0,1-1-1 0 0,7 1 1 0 0,12 1-27 0 0,0-2 1 0 0,0 0-1 0 0,0-2 0 0 0,0-1 1 0 0,-1-1-1 0 0,41-10 0 0 0,-18 2-295 0 0,-9 2-875 0 0,66-24-1 0 0,-42 4-309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35 18919 0 0,'0'0'1712'0'0,"2"0"-1409"0"0,17-8 239 0 0,0 2 1 0 0,1 0-1 0 0,0 2 1 0 0,0 0-1 0 0,0 1 1 0 0,22 0-1 0 0,-37 3-549 0 0,-1 0 0 0 0,0 1-1 0 0,0 0 1 0 0,0 0 0 0 0,0 0-1 0 0,0 1 1 0 0,0 0 0 0 0,0-1 0 0 0,0 1-1 0 0,0 0 1 0 0,-1 1 0 0 0,1-1-1 0 0,-1 1 1 0 0,0-1 0 0 0,1 1-1 0 0,3 5 1 0 0,0 1-39 0 0,1 0-1 0 0,-1 0 1 0 0,-1 1 0 0 0,10 18-1 0 0,44 101-81 0 0,-54-116 151 0 0,-1 1-1 0 0,0 1 0 0 0,-1-1 1 0 0,-1 1-1 0 0,0-1 0 0 0,-1 1 1 0 0,0 29-1 0 0,-2-22 35 0 0,-2 0 0 0 0,0 0 0 0 0,-1-1 0 0 0,-12 41 0 0 0,10-48-46 0 0,-1-1-1 0 0,0 1 0 0 0,-1-1 1 0 0,-15 23-1 0 0,6-14-64 0 0,-34 37-1 0 0,24-35-98 0 0,0-2 0 0 0,-2 0 0 0 0,0-1 0 0 0,-40 21 0 0 0,44-27-111 0 0,18-11 128 0 0,1 0 0 0 0,-1-1-1 0 0,0 1 1 0 0,1-1 0 0 0,-2-1-1 0 0,1 1 1 0 0,0-1 0 0 0,0 0-1 0 0,-10 2 1 0 0,10-4-230 0 0,1 0 0 0 0,-1 0 1 0 0,1 0-1 0 0,-1-1 0 0 0,-6-1 0 0 0,3-3-4636 0 0,7-3-1495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18367 0 0,'0'0'422'0'0,"-1"1"56"0"0,-2 0-463 0 0,-101 44 1875 0 0,90-37-1626 0 0,-1 0 1 0 0,2 1 0 0 0,-1 1-1 0 0,1 0 1 0 0,-11 12-1 0 0,-1 5-309 0 0,2 1 0 0 0,1 1-1 0 0,1 1 1 0 0,-27 52 0 0 0,41-67 144 0 0,0 0 1 0 0,1 1-1 0 0,1 0 1 0 0,0 0-1 0 0,1 0 1 0 0,1 0 0 0 0,0 1-1 0 0,1-1 1 0 0,1 34-1 0 0,2-37-18 0 0,0 1-1 0 0,1 0 1 0 0,0-1-1 0 0,1 0 0 0 0,0 1 1 0 0,1-1-1 0 0,1 0 1 0 0,0-1-1 0 0,1 1 1 0 0,0-1-1 0 0,1 0 0 0 0,11 15 1 0 0,-11-19-107 0 0,0-1-1 0 0,1 0 1 0 0,0 0 0 0 0,0 0 0 0 0,0-1-1 0 0,1 0 1 0 0,0-1 0 0 0,0 0 0 0 0,0-1 0 0 0,13 5-1 0 0,-6-3-298 0 0,1-1 0 0 0,1-1 0 0 0,-1 0-1 0 0,0-2 1 0 0,23 2 0 0 0,-22-3-523 0 0,0-1 1 0 0,0-1-1 0 0,26-5 0 0 0,-20 2-116 0 0,26-9-1 0 0,17-14-977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8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13504 0 0,'0'0'1357'0'0,"3"0"-1236"0"0,16-1-26 0 0,0-1-1 0 0,29-7 1 0 0,2-1 208 0 0,229-24 2581 0 0,-262 31-5412 0 0,24-8 0 0 0,-15 3-3221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17359 0 0,'0'0'1980'0'0,"5"0"-1308"0"0,16 3 68 0 0,0-1-1 0 0,0-1 0 0 0,1-2 0 0 0,30-3 0 0 0,-44 3-703 0 0,27 0 270 0 0,59 6-1 0 0,-4 0-732 0 0,-21 0-1633 0 0,-37-2-3330 0 0,1-2-1703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2304 0 0,'0'5'27'0'0,"-1"0"0"0"0,0 1 0 0 0,0-1 0 0 0,0 0 0 0 0,-3 6 1 0 0,2-6 762 0 0,1 0 0 0 0,-1 0 1 0 0,1 0-1 0 0,0 1 1 0 0,0 6-1 0 0,1-2 2965 0 0,1 0 0 0 0,3 15-1 0 0,6 19 2445 0 0,1-1-5806 0 0,12 48-320 0 0,7 31-44 0 0,-14-35-29 0 0,-8-44 0 0 0,7 73 0 0 0,-14 26-843 0 0,-2-113 3 0 0,-1-1 0 0 0,-2 0 1 0 0,-7 28-1 0 0,5-30-6853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9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19151 0 0,'1'-1'878'0'0,"48"-85"364"0"0,-25 53-1096 0 0,1 1-1 0 0,1 2 0 0 0,1 0 1 0 0,2 2-1 0 0,52-40 0 0 0,-71 60-140 0 0,1 0 0 0 0,0 1 0 0 0,0 1-1 0 0,1 0 1 0 0,-1 1 0 0 0,1 0 0 0 0,1 0 0 0 0,13-2-1 0 0,-17 5 114 0 0,1 1-1 0 0,-1 0 0 0 0,1 0 0 0 0,-1 1 0 0 0,1 0 0 0 0,0 1 1 0 0,-1 0-1 0 0,1 1 0 0 0,-1 0 0 0 0,0 0 0 0 0,17 7 1 0 0,-10-2-19 0 0,0 1 1 0 0,0 0 0 0 0,-1 1-1 0 0,24 19 1 0 0,-13-6-90 0 0,36 40 0 0 0,-58-58-53 0 0,0 1 0 0 0,0 0 0 0 0,0-1-1 0 0,-1 1 1 0 0,1 1 0 0 0,-2-1 0 0 0,1 0-1 0 0,0 1 1 0 0,-1-1 0 0 0,0 1 0 0 0,0 0 0 0 0,-1 0-1 0 0,0 0 1 0 0,0 0 0 0 0,0 0 0 0 0,0 0-1 0 0,-1 0 1 0 0,0 0 0 0 0,-1 0 0 0 0,1 0-1 0 0,-1 0 1 0 0,0 0 0 0 0,0 0 0 0 0,-1 0 0 0 0,-4 11-1 0 0,0-6 28 0 0,-1 1-1 0 0,1-1 0 0 0,-2 0 0 0 0,0 0 0 0 0,0-1 0 0 0,0 0 1 0 0,-2-1-1 0 0,1 1 0 0 0,-1-2 0 0 0,0 1 0 0 0,-1-2 1 0 0,0 1-1 0 0,0-2 0 0 0,-20 10 0 0 0,27-14 17 0 0,-42 20-154 0 0,-85 28-1 0 0,117-46-392 0 0,-42 12-919 0 0,20-9-4617 0 0,20-6-103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 10592 0 0,'0'0'6354'0'0,"-8"-4"-3869"0"0,6 3-2414 0 0,-1 0 0 0 0,1 0 0 0 0,0 1 0 0 0,0-1 0 0 0,-1 1 0 0 0,1-1 0 0 0,0 1 0 0 0,-1 0 0 0 0,1 0 0 0 0,0 0 0 0 0,-1 0 0 0 0,1 0-1 0 0,0 0 1 0 0,-1 1 0 0 0,1 0 0 0 0,0-1 0 0 0,0 1 0 0 0,-1 0 0 0 0,1 0 0 0 0,0 0 0 0 0,0 0 0 0 0,0 0 0 0 0,-3 3 0 0 0,-4 2 95 0 0,0 0 0 0 0,1 1 1 0 0,-14 15-1 0 0,16-16-36 0 0,-6 6 69 0 0,1 0 0 0 0,1 0 0 0 0,0 1 0 0 0,0 1 0 0 0,-9 18 0 0 0,-3 9 362 0 0,14-26-337 0 0,-11 25 1 0 0,10-12-308 0 0,1-1 0 0 0,1 1-1 0 0,1 1 1 0 0,2-1 0 0 0,1 1 0 0 0,0 34 0 0 0,3-54 41 0 0,0 1 0 0 0,1-1-1 0 0,0 1 1 0 0,1-1 0 0 0,0 0 0 0 0,4 11-1 0 0,-2-12-37 0 0,6 0 64 0 0,-8-8 11 0 0,-1 1 0 0 0,1 0 0 0 0,0-1 1 0 0,-1 1-1 0 0,1-1 0 0 0,0 1 0 0 0,0-1 0 0 0,-1 0 0 0 0,1 0 0 0 0,0 0 0 0 0,-1 0 0 0 0,1 0 0 0 0,0 0 0 0 0,0-1 0 0 0,-1 1 0 0 0,1 0 0 0 0,0-1 0 0 0,-1 0 0 0 0,3 0 1 0 0,2-2-34 0 0,-1 0 0 0 0,0-1 1 0 0,10-7-1 0 0,-4 2 13 0 0,-5 4 2 0 0,1-1 1 0 0,-1 0 0 0 0,-1 0-1 0 0,1-1 1 0 0,-1 0 0 0 0,5-8-1 0 0,2-6-80 0 0,9-21 0 0 0,-9 13 110 0 0,-3 0-1 0 0,12-53 1 0 0,-18 69 16 0 0,12-73 315 0 0,-11 62-121 0 0,-3 15 100 0 0,1 1 0 0 0,5-15 0 0 0,-6 20 1379 0 0,-1 16-1165 0 0,2 4-423 0 0,0 0 1 0 0,2 0-1 0 0,0 0 0 0 0,1 0 1 0 0,7 16-1 0 0,-12-32-105 0 0,49 143 399 0 0,-24-57-388 0 0,-20-72-87 0 0,5 29 0 0 0,-2-4-169 0 0,-7-38-290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0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62 6448 0 0,'-4'11'446'0'0,"3"-8"-411"0"0,0-1-1 0 0,0 1 1 0 0,0 0-1 0 0,1 0 1 0 0,-1 0-1 0 0,0 4 1 0 0,-1 11 1167 0 0,1-15-518 0 0,0-1 0 0 0,1 1 0 0 0,0-1-1 0 0,-1 1 1 0 0,1-1 0 0 0,0 1 0 0 0,0-1 0 0 0,1 4 0 0 0,4 19 5440 0 0,0 0-3382 0 0,-1-7-2506 0 0,2-1-1 0 0,8 21 1 0 0,12 27-1136 0 0,-13-41 502 0 0,-11-22 378 0 0,0 1 0 0 0,-1 0 0 0 0,1 0 0 0 0,-1 0 0 0 0,1 0 0 0 0,-1 0 0 0 0,0 0-1 0 0,0 0 1 0 0,0 4 0 0 0,5 49-164 0 0,-6-53 164 0 0,0 0 0 0 0,0 0 0 0 0,0 1 0 0 0,0-1 0 0 0,0 0 0 0 0,0 0 0 0 0,-2 6 0 0 0,-1 7 3164 0 0,4-25-2997 0 0,0 1 1 0 0,0-1-1 0 0,0 1 0 0 0,1 0 0 0 0,1-1 0 0 0,3-9 0 0 0,26-51 332 0 0,-29 63-430 0 0,8-12 78 0 0,0 1 1 0 0,19-22-1 0 0,-14 18 48 0 0,22-28 132 0 0,51-50 0 0 0,-73 82-1758 0 0,-1 0-1 0 0,24-34 0 0 0,-28 34-282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30 201 10592 0 0,'0'0'818'0'0,"0"2"-532"0"0,-4 19-12 0 0,3-19 982 0 0,8 9 3893 0 0,0-4-5109 0 0,-5-7 120 0 0,0 0-44 0 0,1 0-1 0 0,-1 0 1 0 0,1 0-1 0 0,-1 0 1 0 0,1-1-1 0 0,-1 1 1 0 0,0-1-1 0 0,1 0 1 0 0,-1 0-1 0 0,0 0 1 0 0,0 0-1 0 0,1 0 0 0 0,-1 0 1 0 0,3-3-1 0 0,14-7 897 0 0,-14 6-886 0 0,59-54 384 0 0,-61 57-532 0 0,-1 0-1 0 0,0 0 1 0 0,0 0-1 0 0,0-1 0 0 0,0 1 1 0 0,0-1-1 0 0,0 1 1 0 0,1-5-1 0 0,13-18 36 0 0,-15 22 13 0 0,1 0 1 0 0,-1 0 0 0 0,0 0-1 0 0,0 0 1 0 0,0 0 0 0 0,-1-1-1 0 0,1 1 1 0 0,-1 0 0 0 0,1-1-1 0 0,-1 1 1 0 0,0 0 0 0 0,-1-5-1 0 0,-9-27 196 0 0,2 27-169 0 0,6 6-52 0 0,1 1 0 0 0,-1 0 0 0 0,0-1 0 0 0,0 1 0 0 0,0 0 0 0 0,0 0 0 0 0,0 0 0 0 0,-1 1 0 0 0,1-1 0 0 0,0 0 1 0 0,-4 0-1 0 0,-4-1-1 0 0,9 2 3 0 0,0-1 0 0 0,-1 1 0 0 0,1-1 0 0 0,0 1 0 0 0,-1 0 0 0 0,1 0 0 0 0,0 0 0 0 0,-1 0 0 0 0,1 0 0 0 0,0 0 0 0 0,-1 0-1 0 0,1 0 1 0 0,0 0 0 0 0,-1 0 0 0 0,1 1 0 0 0,-3 0 0 0 0,-8 3 113 0 0,7-3-78 0 0,1 1 1 0 0,-1 0-1 0 0,1 0 1 0 0,-1 0 0 0 0,1 0-1 0 0,0 1 1 0 0,0 0-1 0 0,0-1 1 0 0,0 1-1 0 0,1 1 1 0 0,-1-1 0 0 0,1 1-1 0 0,-1-1 1 0 0,-2 5-1 0 0,-14 23-38 0 0,14-17 59 0 0,0 1 1 0 0,1 1-1 0 0,0-1 0 0 0,2 1 0 0 0,-1-1 0 0 0,2 1 0 0 0,-1 27 1 0 0,3-14 176 0 0,6 40 0 0 0,-4-55-232 0 0,1 0 1 0 0,0 0-1 0 0,1-1 1 0 0,12 25-1 0 0,-11-26-18 0 0,1 0 0 0 0,1-1 0 0 0,0 0 0 0 0,1-1 0 0 0,0 1 0 0 0,0-1 0 0 0,1-1 0 0 0,1 0 0 0 0,12 10 0 0 0,-17-16-1 0 0,-1 1 1 0 0,1-1 0 0 0,1 0-1 0 0,-1-1 1 0 0,0 1 0 0 0,1-1 0 0 0,-1 0-1 0 0,1-1 1 0 0,0 1 0 0 0,-1-1-1 0 0,1 0 1 0 0,0 0 0 0 0,0-1 0 0 0,0 0-1 0 0,0 0 1 0 0,-1 0 0 0 0,1-1-1 0 0,0 0 1 0 0,0 0 0 0 0,0 0 0 0 0,-1-1-1 0 0,8-3 1 0 0,-10 4-16 0 0,0-1 0 0 0,0 0 1 0 0,0-1-1 0 0,-1 1 0 0 0,1 0 0 0 0,0-1 1 0 0,-1 0-1 0 0,0 1 0 0 0,3-5 1 0 0,8-8-101 0 0,10-6-85 0 0,2 2-1 0 0,51-32 0 0 0,-69 46 183 0 0,-5 4 28 0 0,1-2-2 0 0,1 1 0 0 0,0-1 0 0 0,0 1 0 0 0,0 0 0 0 0,1 0 0 0 0,-1 0-1 0 0,0 1 1 0 0,1 0 0 0 0,-1 0 0 0 0,1 0 0 0 0,-1 0 0 0 0,1 1 0 0 0,-1-1-1 0 0,7 1 1 0 0,-10 1 3 0 0,0-1-1 0 0,0 0 0 0 0,-1 1 0 0 0,1-1 1 0 0,0 1-1 0 0,-1-1 0 0 0,1 1 1 0 0,-1-1-1 0 0,1 1 0 0 0,0 0 1 0 0,-1-1-1 0 0,1 1 0 0 0,-1 0 0 0 0,1-1 1 0 0,-1 1-1 0 0,1 1 0 0 0,3 2 77 0 0,-1 0-63 0 0,-3 9-10 0 0,0-1 1 0 0,0-3 2288 0 0,9-18-1656 0 0,70-83 480 0 0,-76 89-1114 0 0,1-1 0 0 0,-1 1 0 0 0,0 0 0 0 0,1 0 0 0 0,-1 0 0 0 0,1 1 0 0 0,0-1 0 0 0,0 1 0 0 0,0 0 0 0 0,0 0 0 0 0,1 0 0 0 0,-1 1 0 0 0,0-1 0 0 0,1 1 0 0 0,-1 0 0 0 0,6 0 0 0 0,-7 0-1 0 0,0 1 0 0 0,1 0 0 0 0,-1 0-1 0 0,1 0 1 0 0,-1 0 0 0 0,0 1 0 0 0,1-1 0 0 0,-1 1 0 0 0,0 0 0 0 0,0 0 0 0 0,1 0 0 0 0,-1 0-1 0 0,0 0 1 0 0,0 1 0 0 0,0 0 0 0 0,0-1 0 0 0,-1 1 0 0 0,1 0 0 0 0,0 0 0 0 0,-1 1 0 0 0,3 2 0 0 0,5 6-33 0 0,4 7-4144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20071 0 0,'0'2'919'0'0,"0"-1"-843"0"0,-1 4 55 0 0,1 0 1 0 0,1 0-1 0 0,-1-1 0 0 0,1 1 0 0 0,-1 0 1 0 0,2 0-1 0 0,-1-1 0 0 0,3 9 0 0 0,17 33 134 0 0,-3 0-1 0 0,-1 2 1 0 0,-3 0-1 0 0,14 88 1 0 0,-20-32-277 0 0,-4-38 25 0 0,5 288 439 0 0,-9-349-452 0 0,3 83 20 0 0,-2-77-14 0 0,1-1-1 0 0,0 1 1 0 0,0 0-1 0 0,1 0 1 0 0,8 17 0 0 0,-6-18-4 0 0,0 0 0 0 0,1 0 1 0 0,0-1-1 0 0,13 16 0 0 0,-15-20-2 0 0,0-1 0 0 0,0 0 0 0 0,1-1 0 0 0,-1 1 0 0 0,1-1 0 0 0,0 0 0 0 0,0 0 0 0 0,0 0-1 0 0,1-1 1 0 0,-1 0 0 0 0,6 2 0 0 0,-3-2-45 0 0,0-1-1 0 0,-1 0 1 0 0,1 0-1 0 0,0-1 1 0 0,-1 0-1 0 0,1 0 1 0 0,0 0-1 0 0,0-1 1 0 0,-1-1-1 0 0,15-3 1 0 0,-13 2-226 0 0,1-1 1 0 0,-1 0-1 0 0,0 0 1 0 0,0-1-1 0 0,0 0 0 0 0,0-1 1 0 0,15-12-1 0 0,5-12-1272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3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21743 0 0,'2'0'496'0'0,"18"-2"-86"0"0,0-1 0 0 0,0 0 0 0 0,30-11-1 0 0,-14 5-160 0 0,224-57-249 0 0,-73 9-28 0 0,-65 18-4 0 0,-60 20-197 0 0,44-11-1354 0 0,-44 13-533 0 0,-28 8 520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93 21047 0 0,'0'0'962'0'0,"-6"-6"319"0"0,6 4-1252 0 0,0 1-22 0 0,0 1-1 0 0,-1-1 1 0 0,1 1-1 0 0,0-1 1 0 0,0 1-1 0 0,0-1 1 0 0,-1 1 0 0 0,1 0-1 0 0,0-1 1 0 0,-1 1-1 0 0,1-1 1 0 0,0 1-1 0 0,-1-1 1 0 0,1 1-1 0 0,0 0 1 0 0,-1-1 0 0 0,1 1-1 0 0,-1 0 1 0 0,1 0-1 0 0,-1-1 1 0 0,0 1-1 0 0,5-11 1608 0 0,-4 9-1450 0 0,0 1-79 0 0,1-1 1 0 0,-1 1-1 0 0,0-1 1 0 0,1 0-1 0 0,-1 1 1 0 0,1-1 0 0 0,-1 1-1 0 0,1-1 1 0 0,0 1-1 0 0,-1 0 1 0 0,1-1-1 0 0,0 1 1 0 0,0 0-1 0 0,0 0 1 0 0,0-1-1 0 0,0 1 1 0 0,1 0-1 0 0,-1 0 1 0 0,0 0 0 0 0,0 0-1 0 0,1 0 1 0 0,-1 1-1 0 0,0-1 1 0 0,4-1-1 0 0,-3 1-55 0 0,1-1 0 0 0,-1 0-1 0 0,1 0 1 0 0,-1 1 0 0 0,4-5-1 0 0,-5 4-42 0 0,1 1-1 0 0,-1 0 1 0 0,0-1-1 0 0,1 1 1 0 0,0 0-1 0 0,-1 0 1 0 0,1 0 0 0 0,-1 0-1 0 0,1 0 1 0 0,0 0-1 0 0,0 0 1 0 0,-1 1-1 0 0,1-1 1 0 0,0 1-1 0 0,0-1 1 0 0,3 0 0 0 0,-1 2-15 0 0,0-1 0 0 0,-1 1 0 0 0,1-1 0 0 0,0 1 0 0 0,0 0 0 0 0,0 1 0 0 0,-1-1 0 0 0,1 0 0 0 0,0 1 0 0 0,-1 0 0 0 0,1 0 0 0 0,2 3 0 0 0,4 2-54 0 0,-1 0 0 0 0,14 17 0 0 0,-19-19 78 0 0,1 1-1 0 0,-2 0 1 0 0,1 0-1 0 0,0 0 0 0 0,-1 0 1 0 0,-1 0-1 0 0,1 1 1 0 0,-1-1-1 0 0,0 1 1 0 0,0 0-1 0 0,-1-1 1 0 0,1 1-1 0 0,-2 0 1 0 0,1 0-1 0 0,-1 0 1 0 0,0 0-1 0 0,-2 10 0 0 0,-1 8-9 0 0,-2-1-1 0 0,0 0 1 0 0,-14 36-1 0 0,5-25-44 0 0,-25 44 0 0 0,20-42 5 0 0,7-16 15 0 0,-1 0-1 0 0,0 0 0 0 0,-24 27 1 0 0,-56 47 13 0 0,-45 16-607 0 0,74-64-786 0 0,36-28 358 0 0,26-18 825 0 0,1 0-1 0 0,-1 0 1 0 0,0 0 0 0 0,-1 0 0 0 0,1-1-1 0 0,0 1 1 0 0,0-1 0 0 0,0 1-1 0 0,0-1 1 0 0,0 0 0 0 0,-1 0 0 0 0,1 0-1 0 0,-2 0 1 0 0,-6-3-1391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3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4144 0 0,'0'0'191'0'0,"-2"2"-11"0"0,-6 4 13 0 0,1-1 0 0 0,-2 0 1 0 0,-11 6-1 0 0,-7 4 4578 0 0,1 4 4463 0 0,-5 9-3357 0 0,-40 44-4976 0 0,36-32-1084 0 0,1 1 0 0 0,2 1-1 0 0,-49 89 1 0 0,75-118 209 0 0,1-1 0 0 0,0 1 1 0 0,1-1-1 0 0,0 1 0 0 0,1 0 1 0 0,1 1-1 0 0,0-1 0 0 0,1 1 0 0 0,0-1 1 0 0,1 14-1 0 0,1-20-12 0 0,-1-1 0 0 0,1 1 0 0 0,0-1 0 0 0,1 1 0 0 0,0-1 0 0 0,0 0 0 0 0,0 0 0 0 0,0 0 0 0 0,1 0 0 0 0,0 0 0 0 0,1 0 0 0 0,-1-1 0 0 0,1 0 0 0 0,0 1 0 0 0,0-1 0 0 0,1-1 0 0 0,-1 1 0 0 0,1-1 0 0 0,0 0 0 0 0,1 0 0 0 0,-1 0 0 0 0,11 5 0 0 0,-3-3-7 0 0,0-2 1 0 0,0 1 0 0 0,1-2 0 0 0,-1 0 0 0 0,1 0 0 0 0,0-1 0 0 0,0-1 0 0 0,0 0 0 0 0,0-1 0 0 0,23-3 0 0 0,5-3-69 0 0,-1-2 0 0 0,51-16 1 0 0,-30 3-1064 0 0,-1-2 0 0 0,95-51 0 0 0,-52 18-7046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4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17 14456 0 0,'0'0'3057'0'0,"2"-1"-2313"0"0,10-6 242 0 0,-11 6-768 0 0,0 0 0 0 0,1 0-1 0 0,-1 0 1 0 0,0 1 0 0 0,1-1 0 0 0,-1 0 0 0 0,1 1-1 0 0,-1-1 1 0 0,1 1 0 0 0,0-1 0 0 0,-1 1 0 0 0,1 0-1 0 0,0 0 1 0 0,1-1 0 0 0,-2 14 15 0 0,0-9-206 0 0,0-1-1 0 0,-1 1 1 0 0,0 0 0 0 0,0-1-1 0 0,0 1 1 0 0,0 0-1 0 0,0-1 1 0 0,-1 1 0 0 0,1-1-1 0 0,-1 1 1 0 0,0 0-1 0 0,0-1 1 0 0,-1 0-1 0 0,1 1 1 0 0,-4 5 0 0 0,3-5 84 0 0,-1 1 0 0 0,0 0 0 0 0,0-1 1 0 0,-1 0-1 0 0,1 0 0 0 0,-1 0 0 0 0,0 0 0 0 0,0 0 1 0 0,0-1-1 0 0,-1 0 0 0 0,-6 4 0 0 0,9-6-25 0 0,0 0-1 0 0,0 0 0 0 0,-1 0 1 0 0,1 0-1 0 0,0-1 1 0 0,0 1-1 0 0,-1-1 0 0 0,1 0 1 0 0,0 1-1 0 0,-1-1 0 0 0,1 0 1 0 0,0-1-1 0 0,-1 1 1 0 0,1 0-1 0 0,0-1 0 0 0,-4 0 1 0 0,4 1-60 0 0,1-1 0 0 0,0 1 0 0 0,-1-1 0 0 0,1 1 0 0 0,0-1 0 0 0,0 0 0 0 0,-1 1 0 0 0,1-1 1 0 0,0 0-1 0 0,0 0 0 0 0,0 0 0 0 0,0 0 0 0 0,0 0 0 0 0,0 0 0 0 0,0 0 0 0 0,0 0 0 0 0,0 0 0 0 0,1 0 0 0 0,-1-1 0 0 0,0 1 1 0 0,1 0-1 0 0,-1-1 0 0 0,1 1 0 0 0,-1 0 0 0 0,1-1 0 0 0,0 1 0 0 0,-1-1 0 0 0,1-1 0 0 0,-1 1-26 0 0,0-2 1 0 0,4-11-12 0 0,5-4-2123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9672 0 0,'0'2'748'0'0,"0"10"-80"0"0,-1 0 1 0 0,-3 13 0 0 0,1-9 1757 0 0,3-7-1598 0 0,0 0 0 0 0,1 0 1 0 0,0-1-1 0 0,0 1 0 0 0,1 0 0 0 0,5 16 1 0 0,0 2-458 0 0,-1-7-21 0 0,14 34 0 0 0,-13-37-244 0 0,0 0 0 0 0,7 36 0 0 0,4 13-79 0 0,-5-23 146 0 0,-13-43-148 0 0,0 0 0 0 0,0 0 0 0 0,0 1-1 0 0,0-1 1 0 0,0 0 0 0 0,0 1 0 0 0,0-1 0 0 0,0 0-1 0 0,0 0 1 0 0,0 1 0 0 0,0-1 0 0 0,0 0 0 0 0,0 0-1 0 0,0 1 1 0 0,1-1 0 0 0,-1 0 0 0 0,0 0 0 0 0,0 0-1 0 0,0 1 1 0 0,0-1 0 0 0,1 0 0 0 0,-1 0-1 0 0,0 0 1 0 0,0 1 0 0 0,0-1 0 0 0,1 0 0 0 0,-1 0-1 0 0,0 0 1 0 0,0 0 0 0 0,1 0 0 0 0,-1 0 0 0 0,0 1-1 0 0,0-1 1 0 0,1 0 0 0 0,-1 0 0 0 0,0 0-1 0 0,1 0 1 0 0,-1 0 0 0 0,9-9 389 0 0,4-16-8 0 0,1-12-246 0 0,2 1-1 0 0,1 1 1 0 0,1 0-1 0 0,3 2 1 0 0,0 0 0 0 0,49-55-1 0 0,-59 76-224 0 0,20-15-1 0 0,6-7-307 0 0,-9 11-1621 0 0,-13 11-3784 0 0,-3 2-1489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20 481 11976 0 0,'-11'37'1064'0'0,"6"-21"-848"0"0,5 6-216 0 0,0 0 0 0 0,-4-1 1888 0 0,4 1 343 0 0,0-4 65 0 0,4-5 8 0 0,1 0-1600 0 0,1-4 280 0 0</inkml:trace>
  <inkml:trace contextRef="#ctx0" brushRef="#br0" timeOffset="1">137 4 10136 0 0,'0'0'6487'0'0,"16"6"-3463"0"0,-1-12 16 0 0,-1 3-3472 0 0,-5 3-696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3224 0 0,'0'0'143'0'0,"0"9"534"0"0,0-6 445 0 0,0 0 1 0 0,-1 0-1 0 0,1 0 1 0 0,-1 1-1 0 0,0-1 1 0 0,0 0-1 0 0,0 0 1 0 0,-3 5-1 0 0,-17 24 4505 0 0,6-10-5067 0 0,-18 29 562 0 0,24-39-1024 0 0,-1 2 1 0 0,2-1 0 0 0,0 1 0 0 0,1 1 0 0 0,-6 15-1 0 0,0 8-98 0 0,6-18 0 0 0,-8 36 0 0 0,15-55 0 0 0,0-1 0 0 0,0 1 0 0 0,0-1 0 0 0,0 1 0 0 0,-1-1 0 0 0,1 1 0 0 0,0-1 0 0 0,0 1 0 0 0,0-1 0 0 0,0 1 0 0 0,1-1 0 0 0,-1 1 0 0 0,0-1 0 0 0,0 1 0 0 0,0-1 0 0 0,0 1 0 0 0,0-1 0 0 0,1 1 0 0 0,-1-1 0 0 0,0 0 0 0 0,1 2 0 0 0,11 0 0 0 0,-10-2 0 0 0,0-1 0 0 0,0 1 0 0 0,0 0 0 0 0,0-1 0 0 0,0 1 0 0 0,0-1 0 0 0,0 0 0 0 0,0 0 0 0 0,-1 0 0 0 0,1 0 0 0 0,0 0 0 0 0,-1 0 0 0 0,3-1 0 0 0,20-22 0 0 0,-10 9 0 0 0,-3 3 0 0 0,0 0 0 0 0,-2-1 0 0 0,1 0 0 0 0,-2 0 0 0 0,10-19 0 0 0,13-20 0 0 0,-28 45 1 0 0,-1 5 1 0 0,-1-1 0 0 0,1 0 0 0 0,0 1 0 0 0,0-1 0 0 0,0 1-1 0 0,0 0 1 0 0,4-3 0 0 0,-5 3 214 0 0,1 4-200 0 0,-1 0-1 0 0,0 0 0 0 0,1 0 0 0 0,-1 1 1 0 0,0-1-1 0 0,0 0 0 0 0,0 3 0 0 0,0-3 7 0 0,2 6 29 0 0,0 1 0 0 0,-1-1-1 0 0,0 1 1 0 0,0-1-1 0 0,0 13 1 0 0,-1 46 364 0 0,-1-40-226 0 0,5 70 554 0 0,4 91-152 0 0,-8-166-532 0 0,-2-1 1 0 0,0 1 0 0 0,-1-1 0 0 0,-1 1 0 0 0,-1-1 0 0 0,-1 0-1 0 0,-10 25 1 0 0,11-38-99 0 0,0-1 0 0 0,-1 1 0 0 0,0-1-1 0 0,0 0 1 0 0,0 0 0 0 0,-1-1 0 0 0,0 0-1 0 0,-1 0 1 0 0,1 0 0 0 0,-1-1 0 0 0,-8 5 0 0 0,-5 3-350 0 0,0-2 0 0 0,-42 17 0 0 0,46-22-648 0 0,-1 0 1 0 0,-20 3-1 0 0,-11-2-4682 0 0,9-4-638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16639 0 0,'0'0'1512'0'0,"1"2"-1245"0"0,9 10 104 0 0,0 0 1 0 0,-2 0-1 0 0,1 1 1 0 0,-2 0-1 0 0,1 1 0 0 0,-2 0 1 0 0,0 0-1 0 0,-1 0 1 0 0,0 1-1 0 0,3 20 0 0 0,-5-17-195 0 0,15 117 1144 0 0,-2 20-1188 0 0,-9-95-128 0 0,5 5-4 0 0,-8-45 0 0 0,0 0 0 0 0,1 37 0 0 0,-5 4-42 0 0,0-60-182 0 0,-13-11-872 0 0,11 9 1079 0 0,1-1 0 0 0,-1 0 0 0 0,1 0 0 0 0,0 0 0 0 0,-1 0 0 0 0,1 0 0 0 0,0 0 0 0 0,0 0 0 0 0,1 0 0 0 0,-1-1 0 0 0,0 1 0 0 0,1-3 1 0 0,-5-31-26 0 0,4 23 56 0 0,0-4 26 0 0,0-1 0 0 0,2 1 0 0 0,0 0 0 0 0,1-1 1 0 0,1 1-1 0 0,0 0 0 0 0,1 1 0 0 0,1-1 0 0 0,1 0 1 0 0,0 1-1 0 0,1 0 0 0 0,11-16 0 0 0,-4 4 84 0 0,-10 20 0 0 0,0 1 0 0 0,1-1 0 0 0,-1 1 0 0 0,8-10 0 0 0,-3 5 75 0 0,-5 7 378 0 0,3 12-298 0 0,-4-2-259 0 0,0 1 0 0 0,0-1 0 0 0,0 1 0 0 0,-1-1 0 0 0,0 1 0 0 0,0 0 0 0 0,-1 0 0 0 0,0 0 0 0 0,0 0 0 0 0,0 7 0 0 0,2 7-36 0 0,7 57-173 0 0,-3-41-807 0 0,-2-1 0 0 0,3 67 0 0 0,-8-99-202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8752 0 0,'0'0'673'0'0,"0"2"-437"0"0,-2 28 1183 0 0,1-18 1244 0 0,1 0 0 0 0,0 15 0 0 0,9 26-1088 0 0,-5-36-1349 0 0,-1 0-1 0 0,0 28 1 0 0,-1 121 1556 0 0,1-95-406 0 0,21 115-1 0 0,-20-164-1144 0 0,2 1-1 0 0,9 28 1 0 0,-12-46-220 0 0,-1 0 0 0 0,1 0 0 0 0,0 0 0 0 0,6 7 0 0 0,0 0-29 0 0,-8-11 7 0 0,-1 0 0 0 0,1 0 0 0 0,0 0 0 0 0,0-1 0 0 0,-1 1 0 0 0,1 0-1 0 0,0 0 1 0 0,0-1 0 0 0,0 1 0 0 0,0 0 0 0 0,0-1 0 0 0,0 1 0 0 0,0-1 0 0 0,0 0-1 0 0,0 1 1 0 0,0-1 0 0 0,0 0 0 0 0,1 1 0 0 0,-1-1 0 0 0,0 0 0 0 0,2 0 0 0 0,0 0-28 0 0,0-1 1 0 0,0 1 0 0 0,0-1 0 0 0,0 1 0 0 0,-1-1-1 0 0,1 0 1 0 0,0 0 0 0 0,4-2 0 0 0,-1-1-73 0 0,1 0 0 0 0,0-1 0 0 0,-1 1 0 0 0,0-1 0 0 0,0 0 0 0 0,5-7 0 0 0,3-6-600 0 0,0 0 0 0 0,-2-1 0 0 0,15-31 0 0 0,-9 16-1144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7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9672 0 0,'0'0'748'0'0,"3"-1"-492"0"0,17-5 840 0 0,95-26 7503 0 0,-66 17-7676 0 0,237-58 2292 0 0,-277 72-3569 0 0,63-15 1079 0 0,-48 9-2955 0 0,-1-2-3386 0 0,-9 1-1714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3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16871 0 0,'0'0'382'0'0,"2"1"54"0"0,9 12 294 0 0,-9-11-705 0 0,-1 0 0 0 0,1 0 0 0 0,-1 0 0 0 0,1 0 0 0 0,0-1 0 0 0,0 1 0 0 0,-1-1 0 0 0,1 1 0 0 0,1-1 0 0 0,-1 1 0 0 0,3 0 0 0 0,76 34-25 0 0,90 37 0 0 0,-123-57 0 0 0,92 37 0 0 0,-31-15 0 0 0,-3-1 0 0 0,95 49 0 0 0,8 15 0 0 0,-137-65 0 0 0,-6 0 8 0 0,34 16 306 0 0,-84-45-252 0 0,8 3 228 0 0,42 24 0 0 0,-51-25-77 0 0,1-2-1 0 0,0 0 0 0 0,0-1 1 0 0,26 7-1 0 0,0-1 25 0 0,-26-7-155 0 0,0 0-1 0 0,0-2 1 0 0,27 3 0 0 0,63-3-96 0 0,-98-3-6 0 0,-5 0 730 0 0,-2-1-626 0 0,-1 1-84 0 0,1 0 0 0 0,-1 0 0 0 0,1 0 0 0 0,-1 0 0 0 0,0 0 0 0 0,1 0 0 0 0,-1 0 0 0 0,0 0-1 0 0,1 0 1 0 0,-1-1 0 0 0,0 1 0 0 0,1 0 0 0 0,-1 0 0 0 0,0 0 0 0 0,0-1 0 0 0,1 1 0 0 0,-1 0 0 0 0,0 0 0 0 0,0-1 0 0 0,1 1 0 0 0,-1 0 0 0 0,0 0 0 0 0,0-1 0 0 0,0 1 0 0 0,1 0 0 0 0,-1-1 0 0 0,0 1 0 0 0,0 0 0 0 0,0-1 0 0 0,0 1 0 0 0,0 0 0 0 0,0-1 0 0 0,0 1 0 0 0,0-1 0 0 0,0 1 0 0 0,0 0 0 0 0,0-1 0 0 0,0 1 0 0 0,0 0 0 0 0,0-1 0 0 0,0 1 0 0 0,0 0 0 0 0,0-1 0 0 0,-1 0 0 0 0,1 0-6 0 0,-2-19-169 0 0,1 14 183 0 0,1 1-1 0 0,-1 0 0 0 0,0-1 0 0 0,0 1 0 0 0,0 0 1 0 0,-1 0-1 0 0,0-1 0 0 0,0 1 0 0 0,-3-5 0 0 0,-8-13 148 0 0,10 17-68 0 0,-1-1 1 0 0,0 1-1 0 0,0 0 1 0 0,-8-8-1 0 0,-12-15 325 0 0,17 18-165 0 0,-1 2 0 0 0,-11-12-1 0 0,7 10 40 0 0,-15-21-1 0 0,19 22-181 0 0,-1-1 0 0 0,0 2 0 0 0,-16-14 0 0 0,14 15-42 0 0,7 5-37 0 0,0 0 0 0 0,0 0 0 0 0,0 0 0 0 0,0 0 0 0 0,1-1 0 0 0,-5-4 0 0 0,2-3 50 0 0,5 9-62 0 0,0 0 0 0 0,0 0 0 0 0,0 0 0 0 0,0 1 0 0 0,0-1 0 0 0,-1 1 0 0 0,1-1 0 0 0,0 1 0 0 0,-1-1 0 0 0,-2-1 0 0 0,-4-3 27 0 0,6 5-30 0 0,0 0 1 0 0,0 0-1 0 0,0-1 0 0 0,0 1 1 0 0,0 0-1 0 0,1-1 1 0 0,-1 0-1 0 0,0 1 0 0 0,1-1 1 0 0,0 0-1 0 0,-1 0 1 0 0,1 0-1 0 0,0 0 0 0 0,0 0 1 0 0,-1-2-1 0 0,-3-5 44 0 0,-4 0-44 0 0,0 5-26 0 0,10 5 12 0 0,-1-1 0 0 0,1 1 0 0 0,0-1 0 0 0,-1 1 0 0 0,1-1 0 0 0,-1 1 0 0 0,1-1 0 0 0,-1 1 0 0 0,1 0 0 0 0,-1-1 0 0 0,0 1 0 0 0,1 0 0 0 0,-1-1 0 0 0,0 1 0 0 0,1 0 0 0 0,-1 0 0 0 0,0-1 1 0 0,0 1-1 0 0,0 0 0 0 0,0 0 0 0 0,0 1 0 0 0,1 21 18 0 0,-1-19-21 0 0,1 1-8 0 0,-1 0 0 0 0,1 0 0 0 0,0-1 1 0 0,0 1-1 0 0,1 0 0 0 0,0-1 0 0 0,-1 1 0 0 0,1-1 0 0 0,5 7 0 0 0,-4-6 8 0 0,-1 0 0 0 0,1 1 0 0 0,-1-1-1 0 0,0 0 1 0 0,2 8 0 0 0,-4-11 7 0 0,0-1 0 0 0,1 0 0 0 0,-1 0 0 0 0,1 0 0 0 0,-1 0 0 0 0,1 0 0 0 0,-1 0 0 0 0,1 1 0 0 0,-1-1 0 0 0,1 0 0 0 0,0-1 0 0 0,0 1 0 0 0,0 0 0 0 0,-1 0 0 0 0,1 0 0 0 0,0 0 0 0 0,0-1 0 0 0,0 1 0 0 0,0 0 0 0 0,0-1 0 0 0,0 1 0 0 0,1-1 0 0 0,0 1 0 0 0,-1 0 0 0 0,1-1 0 0 0,-1 1 0 0 0,0 0 0 0 0,0-1 0 0 0,1 1 0 0 0,-1 0 0 0 0,0 0 0 0 0,0 0 0 0 0,0 0 0 0 0,0 0 0 0 0,0 0 0 0 0,0 0 0 0 0,0 0 0 0 0,-1 0 0 0 0,1 0 0 0 0,1 2 0 0 0,0 1 0 0 0,0 0 0 0 0,1 0 0 0 0,0 0 0 0 0,0 0 0 0 0,0-1 0 0 0,0 1 0 0 0,1-1 0 0 0,-1 0 0 0 0,1 0 0 0 0,0 0 0 0 0,0-1 0 0 0,6 4 0 0 0,-8-4 0 0 0,21 11 9 0 0,-13-5 73 0 0,-8-7 310 0 0,-3 0-361 0 0,0-1 0 0 0,-1 0 0 0 0,1 0 1 0 0,0 0-1 0 0,0 1 0 0 0,0-1 0 0 0,0 0 0 0 0,0 1 1 0 0,0-1-1 0 0,0 1 0 0 0,0-1 0 0 0,1 1 0 0 0,-1 0 1 0 0,0-1-1 0 0,0 1 0 0 0,0 0 0 0 0,1 0 0 0 0,-2 1 0 0 0,-11 8 296 0 0,4-6-167 0 0,0-1 1 0 0,0-1 0 0 0,-1 1 0 0 0,-17 1-1 0 0,-16 3 71 0 0,-203 49 165 0 0,190-42-576 0 0,-153 47-2108 0 0,174-49 748 0 0,-4-2-68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6.9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12 155 10592 0 0,'0'0'818'0'0,"-1"-1"-532"0"0,1 1-288 0 0,-2-2 462 0 0,1-1 1 0 0,0 1 0 0 0,-1 0-1 0 0,1 0 1 0 0,0-1 0 0 0,0 1-1 0 0,-1-6 1 0 0,2 7-189 0 0,0 0 0 0 0,1-1 1 0 0,-1 1-1 0 0,0 0 0 0 0,1-1 0 0 0,-1 1 0 0 0,0 0 0 0 0,1-1 1 0 0,0 1-1 0 0,-1 0 0 0 0,1 0 0 0 0,0 0 0 0 0,-1-1 0 0 0,1 1 1 0 0,0 0-1 0 0,0 0 0 0 0,2-1 0 0 0,5-7-44 0 0,1 1 0 0 0,1 0 1 0 0,-1 1-1 0 0,1 0 0 0 0,0 0 0 0 0,1 1 0 0 0,21-9 1 0 0,-8 7-248 0 0,-1 0 0 0 0,47-9 0 0 0,-54 14 19 0 0,-1 1 0 0 0,1 1 0 0 0,-1 0 0 0 0,1 1 0 0 0,-1 1 0 0 0,1 0 0 0 0,-1 1 0 0 0,1 0 0 0 0,-1 2 0 0 0,0 0 0 0 0,27 11 0 0 0,-36-12 0 0 0,-1 0 0 0 0,0 1 0 0 0,0 0 0 0 0,0 0 0 0 0,0 0 0 0 0,-1 0 0 0 0,1 1 0 0 0,-1 0 0 0 0,-1 0 0 0 0,1 0 0 0 0,-1 0 0 0 0,1 1 0 0 0,-1-1 0 0 0,-1 1 0 0 0,1 0 0 0 0,-1 0 0 0 0,0 0 0 0 0,-1 0 0 0 0,1 0 0 0 0,-1 0 0 0 0,0 1 0 0 0,-1-1 0 0 0,0 0 0 0 0,0 0 0 0 0,0 1 0 0 0,0-1 0 0 0,-3 9 0 0 0,-4 19 35 0 0,-2 0 1 0 0,-1-1-1 0 0,-2 0 0 0 0,-1-1 0 0 0,-1 0 0 0 0,-2-2 0 0 0,-29 44 1 0 0,11-24-129 0 0,19-28-63 0 0,0-1 0 0 0,-23 26-1 0 0,19-28-187 0 0,-4 5-1218 0 0,-51 42 0 0 0,60-57-600 0 0,-1-4-3839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47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0 18431 0 0,'0'0'844'0'0,"-2"1"-20"0"0,-1 1-631 0 0,2-1-176 0 0,0 0 0 0 0,0 0 0 0 0,0 0-1 0 0,-1 0 1 0 0,1 0 0 0 0,-1-1-1 0 0,1 1 1 0 0,0-1 0 0 0,-1 1-1 0 0,1-1 1 0 0,-3 1 0 0 0,3 0 20 0 0,0-1 0 0 0,0 0 0 0 0,1 1 1 0 0,-1-1-1 0 0,1 1 0 0 0,-1-1 0 0 0,0 1 0 0 0,1 0 1 0 0,-1-1-1 0 0,1 1 0 0 0,-1-1 0 0 0,1 1 0 0 0,0 0 1 0 0,-1 0-1 0 0,1-1 0 0 0,0 1 0 0 0,-1 1 1 0 0,-1 1 104 0 0,-5 8-22 0 0,1 0 0 0 0,-1 1 0 0 0,2-1 0 0 0,0 1 1 0 0,0 0-1 0 0,-3 15 0 0 0,3-6-455 0 0,0 1 1 0 0,-2 39-1 0 0,3-11-69 0 0,-1 27 113 0 0,5-68 269 0 0,0 15-101 0 0,4 30 0 0 0,-3-47 127 0 0,0 1 0 0 0,1-1 0 0 0,0 0 0 0 0,0 0 0 0 0,1 0 0 0 0,0 0 0 0 0,0 0 0 0 0,6 8 0 0 0,-2-4 79 0 0,-4-5-22 0 0,1 0 0 0 0,-1 0 0 0 0,1-1 1 0 0,1 0-1 0 0,-1 1 0 0 0,1-2 0 0 0,0 1 0 0 0,0 0 0 0 0,0-1 0 0 0,1 0 0 0 0,-1 0 1 0 0,9 3-1 0 0,0 1 142 0 0,1-2 1 0 0,-1 0-1 0 0,1-1 0 0 0,1-1 1 0 0,-1 0-1 0 0,22 3 1 0 0,-19-7-67 0 0,1 0 1 0 0,0-1 0 0 0,-1 0 0 0 0,0-2 0 0 0,1 0 0 0 0,-1-1-1 0 0,0-1 1 0 0,-1-1 0 0 0,1 0 0 0 0,-1-1 0 0 0,0-1 0 0 0,-1-1-1 0 0,0 0 1 0 0,0-1 0 0 0,27-23 0 0 0,3-3-124 0 0,-29 23-18 0 0,0 0 0 0 0,-2-1 0 0 0,16-16 1 0 0,82-104-2941 0 0,-78 90-4945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3:21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1398 197 17967 0 0,'-3'-2'1387'0'0,"-7"-7"-884"0"0,-1 1 0 0 0,0 0 1 0 0,0 0-1 0 0,-1 1 0 0 0,0 1 0 0 0,-1 0 0 0 0,1 0 0 0 0,-1 1 1 0 0,0 1-1 0 0,0 0 0 0 0,-1 1 0 0 0,-22-2 0 0 0,-209 10-1646 0 0,0 21-746 0 0,191-19 1289 0 0,-216 33-720 0 0,-28 8 2599 0 0,206-30-272 0 0,84-16-854 0 0,6-1-8 0 0,4-1-6 0 0,20-1 26 0 0,25-5-1 0 0,3 0-81 0 0,176-25-66 0 0,64-11-317 0 0,-144 24 120 0 0,793-97-252 0 0,-828 102 505 0 0,63-5 118 0 0,-108 12 0 0 0,12 0 712 0 0,-89 19-629 0 0,4-8-242 0 0,0 0-1 0 0,0 0 0 0 0,-1-1 1 0 0,0 0-1 0 0,0-1 0 0 0,0 1 1 0 0,0-1-1 0 0,-11 2 0 0 0,0 1-1 0 0,-491 161 376 0 0,277-90-497 0 0,-282 134 0 0 0,334-128 158 0 0,-109 56-70 0 0,173-68-13 0 0,114-69 8 0 0,1 0-1 0 0,0 0 1 0 0,-1 0 0 0 0,1 1-1 0 0,0-1 1 0 0,0 0 0 0 0,0 1-1 0 0,1-1 1 0 0,-1 1-1 0 0,-1 4 1 0 0,2-7 4 0 0,1 1 0 0 0,-1 0 1 0 0,1 0-1 0 0,0 0 0 0 0,0 0 0 0 0,-1 0 0 0 0,1 0 1 0 0,0 0-1 0 0,0 0 0 0 0,0 0 0 0 0,0 0 0 0 0,0 0 1 0 0,0 0-1 0 0,0 0 0 0 0,1 0 0 0 0,-1 0 0 0 0,0 0 1 0 0,0 0-1 0 0,1 0 0 0 0,-1 0 0 0 0,1 0 0 0 0,-1 0 1 0 0,1 0-1 0 0,-1-1 0 0 0,1 1 0 0 0,-1 0 0 0 0,1 0 1 0 0,0-1-1 0 0,0 1 0 0 0,-1 0 0 0 0,1-1 0 0 0,0 1 1 0 0,1 0-1 0 0,4 2-57 0 0,0 0 0 0 0,1-1 0 0 0,0 1-1 0 0,-1-1 1 0 0,1-1 0 0 0,10 2 0 0 0,-5-1-2 0 0,15 2-125 0 0,0-1 0 0 0,47-1 0 0 0,56-11-325 0 0,-88 5 349 0 0,1151-136-2097 0 0,-1074 122 3244 0 0,160-44 0 0 0,-277 61-960 0 0,8-1 170 0 0,0-1 0 0 0,-1-1-1 0 0,1 1 1 0 0,-1-2-1 0 0,12-6 1 0 0,-20 11-182 0 0,-1-1 0 0 0,0 1 0 0 0,1 0 1 0 0,-1 0-1 0 0,0 0 0 0 0,1-1 0 0 0,-1 1 0 0 0,0 0 1 0 0,0 0-1 0 0,1-1 0 0 0,-1 1 0 0 0,0 0 0 0 0,0-1 1 0 0,0 1-1 0 0,1 0 0 0 0,-1-1 0 0 0,0 1 0 0 0,0 0 0 0 0,0-1 1 0 0,0 1-1 0 0,0 0 0 0 0,0-1 0 0 0,0 1 0 0 0,0 0 1 0 0,0-1-1 0 0,0 1 0 0 0,0-1 0 0 0,0 1 0 0 0,0 0 1 0 0,0-1-1 0 0,0 1 0 0 0,0 0 0 0 0,0-1 0 0 0,-1 0 12 0 0,1 0-1 0 0,-1 0 1 0 0,0 0-1 0 0,0 0 0 0 0,0 0 1 0 0,1 0-1 0 0,-1 0 1 0 0,0 1-1 0 0,0-1 0 0 0,-2-1 1 0 0,-30-12 25 0 0,-8 2-538 0 0,-57-7 1 0 0,60 12-479 0 0,-21-3-731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22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66 4608 0 0,'0'0'353'0'0,"1"-9"-218"0"0,-1 6 397 0 0,1 0 1 0 0,0 1-1 0 0,0-1 1 0 0,0 0-1 0 0,0 0 1 0 0,0 1-1 0 0,1-1 1 0 0,-1 1-1 0 0,1-1 1 0 0,0 1-1 0 0,1-3 1 0 0,0 3 149 0 0,0 0 1 0 0,0 0-1 0 0,0 0 1 0 0,0 0-1 0 0,0 1 0 0 0,1-1 1 0 0,-1 1-1 0 0,1 0 1 0 0,5-2-1 0 0,-1 2-566 0 0,-1 0-1 0 0,1 0 1 0 0,-1 0 0 0 0,1 1-1 0 0,-1 0 1 0 0,1 1 0 0 0,-1-1-1 0 0,1 1 1 0 0,-1 1 0 0 0,0 0-1 0 0,1 0 1 0 0,-1 0 0 0 0,0 1-1 0 0,0 0 1 0 0,0 0-1 0 0,-1 1 1 0 0,11 6 0 0 0,7 8-328 0 0,-2 0 0 0 0,0 2 1 0 0,23 25-1 0 0,-39-39 178 0 0,7 8-153 0 0,0 0 1 0 0,-2 1-1 0 0,14 22 0 0 0,-20-30 137 0 0,-1 1 0 0 0,0-1 1 0 0,-1 1-1 0 0,0 0 1 0 0,0 0-1 0 0,-1 0 0 0 0,0 0 1 0 0,0 0-1 0 0,0 17 0 0 0,-2-18 49 0 0,0-1 0 0 0,-1 0 0 0 0,0 0 0 0 0,-1 0 0 0 0,1 0 0 0 0,-1 0 0 0 0,0 0 0 0 0,-1 0 0 0 0,-5 9 0 0 0,-3 3 32 0 0,-21 26 0 0 0,19-28-5 0 0,-22 27 69 0 0,-1-2 1 0 0,-75 64-1 0 0,72-74-272 0 0,-73 44-1 0 0,80-56-341 0 0,20-10-329 0 0,-1 1-3524 0 0,-1-4-1021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44 3224 0 0,'0'0'143'0'0,"0"-2"-3"0"0,-9-40 9720 0 0,3 44-8087 0 0,-2 3-1538 0 0,1 0 0 0 0,0 0 0 0 0,0 1 1 0 0,1 0-1 0 0,0 0 0 0 0,-10 12 1 0 0,-29 47-403 0 0,38-55 237 0 0,-24 38-106 0 0,-84 140 623 0 0,110-177-445 0 0,0 0 0 0 0,0 0 1 0 0,1 0-1 0 0,1 0 0 0 0,-3 15 0 0 0,5-18-12 0 0,0 0 0 0 0,0 0 0 0 0,1-1-1 0 0,0 1 1 0 0,1 0 0 0 0,-1 0-1 0 0,1-1 1 0 0,1 1 0 0 0,2 7-1 0 0,0-3-26 0 0,0 0-1 0 0,1 0 0 0 0,0-1 0 0 0,1 0 1 0 0,1 0-1 0 0,-1 0 0 0 0,2-1 0 0 0,9 11 0 0 0,-4-7-35 0 0,1-1 0 0 0,0 0 0 0 0,1-1-1 0 0,29 18 1 0 0,-34-24-400 0 0,1 0 1 0 0,0-1-1 0 0,0-1 1 0 0,0 1-1 0 0,1-2 0 0 0,-1 0 1 0 0,1 0-1 0 0,21 1 0 0 0,-4-3-6102 0 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2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10592 0 0,'0'0'964'0'0,"1"-1"-795"0"0,11-6 931 0 0,-5 2 284 0 0,0 0 1 0 0,0 1-1 0 0,1 1 1 0 0,-1-1-1 0 0,16-4 0 0 0,101-9-1 0 0,-21 4-1835 0 0,-91 11 32 0 0,35-9-3151 0 0,-32 7 2067 0 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20127 0 0,'0'0'2022'0'0,"2"-1"-1854"0"0,20-10-135 0 0,-15 8 80 0 0,-1-1 1 0 0,1 2-1 0 0,9-4 0 0 0,90-18 751 0 0,153-15 0 0 0,-180 29-1510 0 0,-32 5-1372 0 0,-3 1-5905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52 19807 0 0,'0'0'455'0'0,"-1"-2"61"0"0,0 1-479 0 0,1 0 0 0 0,0 0-1 0 0,-1 0 1 0 0,1 1 0 0 0,0-1 0 0 0,0 0-1 0 0,0 0 1 0 0,0 0 0 0 0,0 0 0 0 0,0 0 0 0 0,0 0-1 0 0,0 0 1 0 0,0 0 0 0 0,0 0 0 0 0,1 0 0 0 0,-1 0-1 0 0,0 0 1 0 0,1 0 0 0 0,-1 0 0 0 0,0 0-1 0 0,1 0 1 0 0,-1 1 0 0 0,1-1 0 0 0,-1 0 0 0 0,1 0-1 0 0,0 0 1 0 0,-1 1 0 0 0,1-1 0 0 0,0 0-1 0 0,0 1 1 0 0,-1-1 0 0 0,1 1 0 0 0,0-1 0 0 0,2 0-1 0 0,0-1-39 0 0,1 0 0 0 0,-1 0 0 0 0,1 0 0 0 0,0 1-1 0 0,-1-1 1 0 0,1 1 0 0 0,0 0 0 0 0,6-1 0 0 0,9 0-13 0 0,1 0 0 0 0,0 2 1 0 0,38 3-1 0 0,-11 2-37 0 0,-29-3 42 0 0,-1 0 0 0 0,25 6-1 0 0,-17-1 8 0 0,29 13-1 0 0,-47-17 19 0 0,0 0 1 0 0,-1 0 0 0 0,1 1 0 0 0,-1 0-1 0 0,0 0 1 0 0,0 1 0 0 0,-1 0-1 0 0,1 0 1 0 0,5 6 0 0 0,-10-8 8 0 0,1 0 1 0 0,0-1-1 0 0,-1 1 0 0 0,1 0 1 0 0,-1 0-1 0 0,0 0 1 0 0,0 0-1 0 0,0 0 1 0 0,-1 0-1 0 0,1 0 0 0 0,-1 1 1 0 0,1-1-1 0 0,-1 0 1 0 0,0 0-1 0 0,0 0 1 0 0,-1 5-1 0 0,0-2 27 0 0,0-1 1 0 0,-1 0-1 0 0,1 0 0 0 0,-1 0 0 0 0,0 0 1 0 0,0 0-1 0 0,0 0 0 0 0,-6 8 0 0 0,1-4-26 0 0,-13 20 46 0 0,-28 29 0 0 0,12-19-166 0 0,-1-2 0 0 0,-72 54 0 0 0,67-59 6 0 0,24-18 32 0 0,-1 0 0 0 0,-25 14 0 0 0,18-12-442 0 0,15-9 260 0 0,1-1 0 0 0,-12 5 0 0 0,19-9-776 0 0,0-1-1 0 0,-1 0 0 0 0,1 0 0 0 0,0-1 0 0 0,0 1 1 0 0,-1 0-1 0 0,-2-1 0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0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7368 0 0,'0'0'12193'0'0,"-2"0"-11616"0"0,1 1-521 0 0,-1-1 0 0 0,1 0 0 0 0,0 1-1 0 0,-1-1 1 0 0,1 1 0 0 0,0-1 0 0 0,0 1 0 0 0,-1 0-1 0 0,1 0 1 0 0,0-1 0 0 0,0 1 0 0 0,0 0 0 0 0,0 0 0 0 0,-1 1-1 0 0,-18 21-129 0 0,6-7-36 0 0,-4 3 18 0 0,-84 87-234 0 0,86-87 326 0 0,1 0 1 0 0,1 1-1 0 0,-22 42 0 0 0,33-57 76 0 0,1 0 1 0 0,0 1-1 0 0,0-1 1 0 0,0 1-1 0 0,1-1 0 0 0,0 1 1 0 0,0-1-1 0 0,0 1 0 0 0,1 0 1 0 0,0 0-1 0 0,0-1 0 0 0,0 1 1 0 0,1 0-1 0 0,0 0 1 0 0,0-1-1 0 0,3 11 0 0 0,-1-10-14 0 0,-1 0-1 0 0,2-1 1 0 0,-1 1-1 0 0,0-1 1 0 0,1 1 0 0 0,0-1-1 0 0,0 0 1 0 0,1-1-1 0 0,0 1 1 0 0,-1-1-1 0 0,1 0 1 0 0,1 0-1 0 0,-1 0 1 0 0,11 5-1 0 0,4 0-3 0 0,-1-1 1 0 0,1 0-1 0 0,1-2 0 0 0,-1 0 0 0 0,1-1 0 0 0,0-1 0 0 0,0-1 0 0 0,0-1 0 0 0,40-2 1 0 0,-21-2-393 0 0,-1-3 1 0 0,1-1 0 0 0,-1-2-1 0 0,54-18 1 0 0,-29 5-1322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4 22319 0 0,'0'0'2236'0'0,"10"0"-2024"0"0,33-3-200 0 0,18 4 87 0 0,-49-2-96 0 0,-1 1-1 0 0,1 0 1 0 0,0 1 0 0 0,-1 0 0 0 0,1 0 0 0 0,-1 2 0 0 0,1-1-1 0 0,17 8 1 0 0,-14-3-4 0 0,-1 2 0 0 0,1 0 1 0 0,-1 0-1 0 0,-1 1 0 0 0,1 1 0 0 0,-2 0 0 0 0,14 15 0 0 0,-4 0 30 0 0,0 1 0 0 0,28 46 0 0 0,-41-58 6 0 0,0 1-1 0 0,-1 0 1 0 0,9 24-1 0 0,-15-34-23 0 0,0 0-1 0 0,-1 0 1 0 0,0 1-1 0 0,0-1 1 0 0,0 1-1 0 0,-1-1 1 0 0,0 1-1 0 0,0-1 1 0 0,0 1-1 0 0,-1-1 1 0 0,0 1 0 0 0,-1-1-1 0 0,-2 8 1 0 0,-1-1-80 0 0,-1 0 0 0 0,-1 0 1 0 0,0 0-1 0 0,-1-1 1 0 0,0 0-1 0 0,-1-1 1 0 0,-18 19-1 0 0,5-8-171 0 0,-1-2 0 0 0,-41 29 1 0 0,37-32 81 0 0,-1-2 0 0 0,0-1 1 0 0,-56 20-1 0 0,64-28 85 0 0,1-1 1 0 0,-28 4-1 0 0,-8 2-1045 0 0,51-10 808 0 0,0 0 1 0 0,0-1-1 0 0,0 1 1 0 0,0-1-1 0 0,0 1 1 0 0,-1-1-1 0 0,1 0 1 0 0,0-1-1 0 0,0 1 0 0 0,0-1 1 0 0,0 0-1 0 0,0 0 1 0 0,0 0-1 0 0,0 0 1 0 0,0-1-1 0 0,-5-3 0 0 0,8 5 206 0 0,0-1 0 0 0,0 1 0 0 0,1-1 0 0 0,-1 1 0 0 0,0-1 0 0 0,1 0 0 0 0,-1 1 0 0 0,0-1 0 0 0,1 0 0 0 0,-1 0 0 0 0,1 1 0 0 0,-1-1 0 0 0,1 0-1 0 0,0 0 1 0 0,-1 0 0 0 0,1 0 0 0 0,-1-1 0 0 0,0-3-215 0 0,0 1 0 0 0,1-1 0 0 0,-1 0 0 0 0,1 0 0 0 0,0-5 0 0 0,6-25-1601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16208 0 0,'0'0'365'0'0,"-2"0"56"0"0,-3 0-345 0 0,-1 1-1 0 0,1-1 1 0 0,0 1-1 0 0,0 0 1 0 0,0 0-1 0 0,0 0 1 0 0,0 1-1 0 0,0 0 1 0 0,0-1-1 0 0,0 2 1 0 0,0-1-1 0 0,1 1 1 0 0,-1 0 0 0 0,1 0-1 0 0,0 0 1 0 0,-6 6-1 0 0,-15 14 202 0 0,1 1-1 0 0,1 1 0 0 0,1 1 1 0 0,1 0-1 0 0,-17 31 1 0 0,20-28-89 0 0,1-3 127 0 0,1 1 0 0 0,-16 37 0 0 0,21-36 123 0 0,2 1 0 0 0,0-1 0 0 0,-5 38 0 0 0,12-49-256 0 0,1 0 0 0 0,0-1-1 0 0,1 1 1 0 0,1 0-1 0 0,0-1 1 0 0,1 1 0 0 0,7 23-1 0 0,-1-14-166 0 0,2 0 0 0 0,1 0 0 0 0,0-2 0 0 0,2 1 0 0 0,28 39 0 0 0,-34-56-123 0 0,-1 0 1 0 0,1 0 0 0 0,0-1-1 0 0,1 1 1 0 0,0-2 0 0 0,11 9-1 0 0,-12-11-498 0 0,0 0 0 0 0,0 0 0 0 0,11 4 0 0 0,-13-7-469 0 0,0 1 1 0 0,1-1-1 0 0,-1 0 1 0 0,0 0 0 0 0,10 0-1 0 0,10-3-5307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19231 0 0,'0'0'1936'0'0,"1"1"-1777"0"0,1 1-157 0 0,0-1 0 0 0,0 0 1 0 0,1 0-1 0 0,-1 0 0 0 0,0 0 0 0 0,1 0 0 0 0,-1 0 1 0 0,0-1-1 0 0,1 1 0 0 0,-1-1 0 0 0,1 0 0 0 0,-1 0 1 0 0,1 0-1 0 0,-1 0 0 0 0,0 0 0 0 0,1 0 0 0 0,3-1 1 0 0,10-2 17 0 0,21-7 1 0 0,-33 9-21 0 0,71-18-255 0 0,1 3 0 0 0,86-6 0 0 0,-114 19-419 0 0,-30 3-1228 0 0,0-2-1 0 0,34-6 1 0 0,-49 7 193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10592 0 0,'1'1'4496'0'0,"1"1"-4124"0"0,1-1 1 0 0,-1 1-1 0 0,1-1 1 0 0,-1 0 0 0 0,1 0-1 0 0,0 0 1 0 0,0 0-1 0 0,-1 0 1 0 0,1-1 0 0 0,0 1-1 0 0,3-1 1 0 0,35 0-347 0 0,-20 0 294 0 0,105-5-82 0 0,56-12-1292 0 0,-151 12-180 0 0,3 1-70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18975 0 0,'-5'33'1534'0'0,"3"-28"-1460"0"0,1 1 1 0 0,0 0 0 0 0,0-1-1 0 0,1 1 1 0 0,-1 0 0 0 0,1 0-1 0 0,1 6 1 0 0,3 8 527 0 0,8 23 1 0 0,3 7 93 0 0,1 17-695 0 0,21 102 38 0 0,-28-110 357 0 0,1 77 0 0 0,-10-83-291 0 0,0 48 162 0 0,-2-83-660 0 0,0-1 1 0 0,-1 0-1 0 0,-9 32 1 0 0,9-40 65 0 0,2-4-996 0 0,-1 0 1 0 0,0 0 0 0 0,0 0 0 0 0,-4 5-1 0 0,-3 4-5451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1 328 6912 0 0,'0'0'528'0'0,"1"-1"-342"0"0,22-48 4993 0 0,-2 3 2015 0 0,-12 30-6778 0 0,1 1-1 0 0,0 1 0 0 0,1 0 0 0 0,17-17 1 0 0,56-46-464 0 0,-79 73 75 0 0,5-4-17 0 0,-1 1 1 0 0,2 0-1 0 0,-1 0 0 0 0,1 1 0 0 0,13-6 0 0 0,-18 10 60 0 0,0-1 0 0 0,1 1 0 0 0,-1 0 0 0 0,1 1 0 0 0,-1 0 0 0 0,1 0 0 0 0,0 0 0 0 0,-1 0 1 0 0,1 1-1 0 0,0 1 0 0 0,9 0 0 0 0,3 4-12 0 0,-1 0 1 0 0,1 2 0 0 0,-1 0-1 0 0,0 1 1 0 0,-1 0 0 0 0,0 2-1 0 0,0 0 1 0 0,-1 1 0 0 0,25 21-1 0 0,-34-24-106 0 0,0 0 0 0 0,-1 0 0 0 0,0 0 0 0 0,0 0 0 0 0,-1 1 0 0 0,0 0 0 0 0,7 16 0 0 0,-12-23 48 0 0,1 0 1 0 0,-1 0-1 0 0,1 1 0 0 0,-1-1 0 0 0,0 0 0 0 0,0 0 0 0 0,0 0 0 0 0,0 0 0 0 0,0 0 1 0 0,0 0-1 0 0,-1 1 0 0 0,1-1 0 0 0,-1 0 0 0 0,0 0 0 0 0,1 0 0 0 0,-1 0 0 0 0,0 0 1 0 0,0 0-1 0 0,0-1 0 0 0,0 1 0 0 0,-1 0 0 0 0,1 0 0 0 0,-2 1 0 0 0,-4 5-3 0 0,0-1-1 0 0,0 0 0 0 0,-13 9 0 0 0,1-1-92 0 0,-1-2-1 0 0,0 0 0 0 0,-25 11 1 0 0,23-14-152 0 0,-16 8-847 0 0,-58 20 0 0 0,70-29 45 0 0,-17 4-5191 0 0,22-8 609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5 13448 0 0,'0'0'1974'0'0,"-2"-1"-1411"0"0,-1 0-396 0 0,1 0 1 0 0,-1 1 0 0 0,0-1-1 0 0,0 1 1 0 0,0-1 0 0 0,1 1-1 0 0,-1 0 1 0 0,0 0 0 0 0,0 0-1 0 0,0 1 1 0 0,0-1 0 0 0,1 1-1 0 0,-5 1 1 0 0,-3 1 151 0 0,0 1 1 0 0,-13 7 0 0 0,7-2 4 0 0,9-6-182 0 0,0 1 1 0 0,1 1-1 0 0,0-1 0 0 0,-11 11 0 0 0,-8 6 355 0 0,-5 2-17 0 0,1 2 0 0 0,1 1 0 0 0,-26 31 0 0 0,47-48-444 0 0,0 1 0 0 0,-9 18 1 0 0,-5 8-42 0 0,14-26 5 0 0,1 0 0 0 0,1 0 0 0 0,0 1 0 0 0,-4 11 0 0 0,2-6 0 0 0,5-9 23 0 0,0 0-1 0 0,1 0 0 0 0,0 0 0 0 0,0 1 1 0 0,1-1-1 0 0,0 0 0 0 0,1 12 1 0 0,0 5 52 0 0,-1-17-69 0 0,0-2-6 0 0,0 1 1 0 0,0-1-1 0 0,1 0 0 0 0,0 0 1 0 0,0 1-1 0 0,0-1 1 0 0,1 0-1 0 0,0 0 0 0 0,0 0 1 0 0,2 4-1 0 0,-3-7 0 0 0,-1-1 0 0 0,1 0 0 0 0,-1 1 0 0 0,1-1 0 0 0,0 0 0 0 0,0 0 0 0 0,-1 0 0 0 0,1 0 0 0 0,0 0 0 0 0,0 1 0 0 0,0-1 0 0 0,0-1 0 0 0,0 1 0 0 0,2 1 0 0 0,9-1 0 0 0,-9-1 0 0 0,1 0 0 0 0,-1 0 0 0 0,1 0 0 0 0,0 0 0 0 0,-1-1 0 0 0,1 1 0 0 0,0-1 0 0 0,-1 0 0 0 0,1 0 0 0 0,-1-1 0 0 0,1 1 0 0 0,-1-1 0 0 0,1 1 0 0 0,-1-1 0 0 0,0 0 0 0 0,0 0 0 0 0,5-5 0 0 0,2-1 0 0 0,-4 3 0 0 0,0 0 0 0 0,-1 0 0 0 0,0-1 0 0 0,0 0 0 0 0,8-12 0 0 0,1-2 0 0 0,16-20 0 0 0,-22 29 0 0 0,0 0 0 0 0,0-1 0 0 0,-1 1 0 0 0,0-2 0 0 0,-1 1 0 0 0,-1-1 0 0 0,5-16 0 0 0,-4 13 0 0 0,43-106 0 0 0,-36 89 38 0 0,-6 12 866 0 0,-6 20-875 0 0,7-12 0 0 0,-8 12-12 0 0,0 1 0 0 0,1-1 0 0 0,-1 1 0 0 0,0-1 0 0 0,1 1-1 0 0,-1-1 1 0 0,1 1 0 0 0,-1-1 0 0 0,0 1 0 0 0,1-1 0 0 0,-1 1 0 0 0,1 0 0 0 0,-1-1-1 0 0,1 1 1 0 0,-1 0 0 0 0,1-1 0 0 0,0 1 0 0 0,-1 0 0 0 0,1 0 0 0 0,-1 0 0 0 0,1-1-1 0 0,0 1 1 0 0,-1 0 0 0 0,1 0 0 0 0,-1 0 0 0 0,1 0 0 0 0,0 0 0 0 0,0 0-1 0 0,0 1-6 0 0,0-1-1 0 0,0 1 0 0 0,-1 0 1 0 0,1 0-1 0 0,0-1 0 0 0,-1 1 1 0 0,1 0-1 0 0,-1 0 1 0 0,1 0-1 0 0,-1-1 0 0 0,1 1 1 0 0,-1 0-1 0 0,0 0 0 0 0,1 0 1 0 0,-1 0-1 0 0,0 0 0 0 0,0 0 1 0 0,0 1-1 0 0,16 94 546 0 0,-1 26 346 0 0,-1-4-685 0 0,-7-65-148 0 0,-6-35-44 0 0,6 21 1 0 0,-5-27-119 0 0,0 1-1 0 0,-1 1 0 0 0,-1 14 1 0 0,0-26-216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18199 0 0,'3'15'511'0'0,"-1"0"-1"0"0,0 0 0 0 0,-1 22 0 0 0,-1-22-314 0 0,0 0 0 0 0,1 0-1 0 0,5 20 1 0 0,0-6 389 0 0,-4-17-701 0 0,1-1-1 0 0,7 21 1 0 0,-6-19-313 0 0,1-1 0 0 0,-2 2 0 0 0,3 14 0 0 0,-6-25 312 0 0,0 0-1 0 0,0 1 0 0 0,0-1 0 0 0,0 0 0 0 0,-2 7 0 0 0,0 9 121 0 0,0-12 674 0 0,0-7 1338 0 0,1 0-1917 0 0,1-1 0 0 0,-1 1 0 0 0,1-1 0 0 0,0 1 0 0 0,-1-1 0 0 0,1 1 0 0 0,0-1 0 0 0,0 1 0 0 0,-1-1 0 0 0,1 1 0 0 0,0-1 0 0 0,0 0 0 0 0,0 1 0 0 0,0-1 0 0 0,0 1 0 0 0,0-1 0 0 0,0 0 0 0 0,0-3 67 0 0,1 1 0 0 0,-1-1 0 0 0,1 1 0 0 0,0-1 0 0 0,3-5 0 0 0,2-7 49 0 0,-2 1 1 0 0,1 1 0 0 0,1 1 0 0 0,0-1 0 0 0,1 1 0 0 0,1 0 0 0 0,11-15 0 0 0,-16 23-154 0 0,3-2-7 0 0,-1 0 0 0 0,1 0 0 0 0,9-7 0 0 0,7-8 32 0 0,-4 3 28 0 0,1 1 0 0 0,1 0 0 0 0,22-14 0 0 0,18-12-1315 0 0,-57 41 471 0 0,1 0 0 0 0,-1-1-1 0 0,0 1 1 0 0,0-1 0 0 0,0 1 0 0 0,-1-1 0 0 0,1 0 0 0 0,-1 0-1 0 0,0 0 1 0 0,2-6 0 0 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35 226 16096 0 0,'0'0'1231'0'0,"0"2"-843"0"0,1-1-389 0 0,0 0 0 0 0,-1 0 0 0 0,1 0-1 0 0,0 0 1 0 0,-1 0 0 0 0,1 0 0 0 0,0-1-1 0 0,0 1 1 0 0,0 0 0 0 0,0 0 0 0 0,0-1-1 0 0,0 1 1 0 0,0 0 0 0 0,0-1 0 0 0,0 1-1 0 0,0-1 1 0 0,0 1 0 0 0,0-1 0 0 0,0 0-1 0 0,0 1 1 0 0,1-1 0 0 0,-1 0-1 0 0,2 0 1 0 0,0 0-103 0 0,0 0 0 0 0,0 0 1 0 0,0-1-1 0 0,-1 1 0 0 0,1-1 0 0 0,5-1 0 0 0,13-3-353 0 0,-19 5 358 0 0,-1-1 107 0 0,1 0 0 0 0,0 1 0 0 0,0-1 0 0 0,0 1-1 0 0,0-1 1 0 0,0 1 0 0 0,0 0 0 0 0,4 0 0 0 0,-5 0 34 0 0,1 0 1 0 0,-1 0-1 0 0,1 0 1 0 0,-1 0 0 0 0,0 0 0 0 0,1 0-1 0 0,-1 0 1 0 0,1 0 0 0 0,-1-1 0 0 0,0 1 0 0 0,1-1-1 0 0,-1 1 1 0 0,0-1 0 0 0,1 1 0 0 0,-1-1-1 0 0,0 0 1 0 0,0 0 0 0 0,0 1 0 0 0,0-1-1 0 0,2-2 1 0 0,0 1 243 0 0,1-1 0 0 0,-1 1 0 0 0,1 0 0 0 0,-1 0 1 0 0,9-3-1 0 0,-8 3-49 0 0,1 0 0 0 0,-1-1 0 0 0,0 1 0 0 0,0-1 0 0 0,5-3 0 0 0,1-3 199 0 0,-5 5-381 0 0,0 1 0 0 0,-1-1 0 0 0,0 0 0 0 0,1-1 1 0 0,-1 1-1 0 0,-1-1 0 0 0,1 0 0 0 0,-1 0 1 0 0,0 0-1 0 0,0 0 0 0 0,3-8 0 0 0,5-10-121 0 0,-9 20 20 0 0,0 1 0 0 0,-1-1 0 0 0,1 1 0 0 0,-1-1 0 0 0,0 0 0 0 0,0 0 0 0 0,0 0 0 0 0,0 0 0 0 0,1-3 0 0 0,-2 4 99 0 0,-9-17 421 0 0,7 13-427 0 0,0 4 18 0 0,-1-1 0 0 0,1 1 0 0 0,-1 0-1 0 0,1 0 1 0 0,-1 0 0 0 0,0 1-1 0 0,1-1 1 0 0,-1 0 0 0 0,0 1 0 0 0,0 0-1 0 0,-6-2 1 0 0,-2-1-50 0 0,5 2-19 0 0,0 1 0 0 0,1-1 0 0 0,-1 2-1 0 0,0-1 1 0 0,0 1 0 0 0,0 0-1 0 0,0 0 1 0 0,0 0 0 0 0,1 1 0 0 0,-1 0-1 0 0,0 0 1 0 0,0 0 0 0 0,1 1 0 0 0,-7 2-1 0 0,3 1 5 0 0,3-3 0 0 0,1 1 0 0 0,-1 0 0 0 0,1 0 0 0 0,0 0 0 0 0,0 1 0 0 0,-9 8 0 0 0,13-11 1 0 0,-6 6 9 0 0,0 1-1 0 0,0 0 1 0 0,0 0-1 0 0,1 1 1 0 0,1 0 0 0 0,-8 15-1 0 0,3 4 215 0 0,2 0-1 0 0,1 1 1 0 0,2-1-1 0 0,1 1 0 0 0,1 1 1 0 0,0 35-1 0 0,3-48-128 0 0,1 0-1 0 0,0-1 0 0 0,1 1 1 0 0,9 30-1 0 0,-9-38-137 0 0,0-3 24 0 0,0 1 0 0 0,0-1 0 0 0,0 0 0 0 0,6 10 0 0 0,-7-14-35 0 0,0-1 0 0 0,0 1 0 0 0,1 0 0 0 0,-1-1 0 0 0,0 1 0 0 0,1-1 0 0 0,0 1 1 0 0,-1-1-1 0 0,1 0 0 0 0,0 0 0 0 0,0 0 0 0 0,-1 0 0 0 0,1 0 0 0 0,0 0 1 0 0,0 0-1 0 0,0-1 0 0 0,0 1 0 0 0,0-1 0 0 0,3 1 0 0 0,-1-1-11 0 0,0 0-1 0 0,0 0 1 0 0,0 0 0 0 0,0 0-1 0 0,-1-1 1 0 0,1 0-1 0 0,0 0 1 0 0,-1 0-1 0 0,1 0 1 0 0,0-1-1 0 0,6-3 1 0 0,3-3-230 0 0,21-16-1 0 0,-5 4-249 0 0,1 1-25 0 0,-16 10 415 0 0,-1 0 1 0 0,1 1-1 0 0,0 1 1 0 0,17-6-1 0 0,-10 5 38 0 0,10-3 79 0 0,-29 10 58 0 0,0 1 1 0 0,0-1-1 0 0,0 1 0 0 0,1 0 0 0 0,-1 0 0 0 0,0 0 0 0 0,0 0 0 0 0,0 0 1 0 0,0 0-1 0 0,0 0 0 0 0,4 2 0 0 0,4 2 144 0 0,-5-3-27 0 0,0 1 1 0 0,0 0 0 0 0,-1 0 0 0 0,1 0-1 0 0,-1 0 1 0 0,0 1 0 0 0,6 4-1 0 0,-8-4-66 0 0,0 0-1 0 0,0 0 1 0 0,0 0-1 0 0,-1 0 1 0 0,1 0-1 0 0,-1 0 1 0 0,0 0 0 0 0,0 0-1 0 0,1 7 1 0 0,4 8-73 0 0,-2-6 2 0 0,-3-4 32 0 0,-1-6 512 0 0,5-12-77 0 0,6-8-100 0 0,-9 13-285 0 0,1 0 1 0 0,1 0-1 0 0,-1 0 1 0 0,1 0-1 0 0,-1 1 0 0 0,7-6 1 0 0,23-22-50 0 0,-19 17-7 0 0,26-21 0 0 0,-31 30-26 0 0,0 0 0 0 0,0 0 0 0 0,12-6 0 0 0,-15 10 0 0 0,-1 0 0 0 0,1 1 0 0 0,0-1 0 0 0,-1 1 0 0 0,1 0 0 0 0,0 1 0 0 0,9-1 0 0 0,-9 1-28 0 0,0 1 1 0 0,-1-1-1 0 0,1 1 0 0 0,-1 0 0 0 0,1 1 0 0 0,-1-1 0 0 0,1 1 0 0 0,9 5 1 0 0,-8-4-190 0 0,-6-3 170 0 0,0 0-1 0 0,0 0 1 0 0,0 1 0 0 0,0-1 0 0 0,0 1 0 0 0,0-1 0 0 0,0 1 0 0 0,0-1 0 0 0,-1 1-1 0 0,1 0 1 0 0,0-1 0 0 0,0 1 0 0 0,0 0 0 0 0,-1 0 0 0 0,1-1 0 0 0,0 1-1 0 0,0 2 1 0 0,0-2-959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19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22319 0 0,'0'0'506'0'0,"0"2"71"0"0,2 8-333 0 0,0 0 1 0 0,0-1-1 0 0,1 1 1 0 0,7 14-1 0 0,-3-6-101 0 0,14 33-89 0 0,6 17 28 0 0,19 56-159 0 0,-32-90 66 0 0,21 46 95 0 0,8 19 187 0 0,46 172 876 0 0,-74-226-1113 0 0,9 32 6 0 0,-22-68-131 0 0,1-1 0 0 0,-1 0 1 0 0,1-1-1 0 0,1 1 0 0 0,8 14 0 0 0,-10-19 13 0 0,1 0-1 0 0,-1 0 1 0 0,1 0 0 0 0,0 0-1 0 0,0-1 1 0 0,0 1 0 0 0,4 2-1 0 0,-6-4 60 0 0,0-1-1 0 0,0 0 1 0 0,0 1-1 0 0,0-1 1 0 0,-1 0-1 0 0,1 1 1 0 0,0-1-1 0 0,0 0 1 0 0,0 0-1 0 0,0 0 1 0 0,0 0-1 0 0,0 0 0 0 0,0 0 1 0 0,0 0-1 0 0,0 0 1 0 0,0 0-1 0 0,1-1 1 0 0,2 1-40 0 0,1-1-6 0 0,-1 1 1 0 0,0 0-1 0 0,1-1 1 0 0,-1 0 0 0 0,0 0-1 0 0,0 0 1 0 0,1-1-1 0 0,-1 1 1 0 0,0-1-1 0 0,0 0 1 0 0,-1 0 0 0 0,5-3-1 0 0,0-1-621 0 0,-1 0-1 0 0,0-1 0 0 0,0 1 1 0 0,9-13-1 0 0,4-6-6827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2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1 241 22663 0 0,'0'0'1099'0'0,"2"0"-482"0"0,19-1-509 0 0,-1 0-1 0 0,0-2 0 0 0,27-6 1 0 0,61-23 169 0 0,-40 12-220 0 0,88-21-8 0 0,126-40-56 0 0,-168 42-3223 0 0,-75 26-4749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22895 0 0,'0'0'2291'0'0,"3"-1"-2099"0"0,10 0-131 0 0,0 0 0 0 0,1 0 0 0 0,-1 1-1 0 0,1 1 1 0 0,24 4 0 0 0,66 20 51 0 0,-97-23-98 0 0,1-1 0 0 0,0 1 0 0 0,-1 1 0 0 0,1 0 0 0 0,-1 0 0 0 0,0 0 0 0 0,0 1 0 0 0,0 0 0 0 0,7 6 0 0 0,-12-8-7 0 0,1 0-1 0 0,-1 0 0 0 0,0 0 0 0 0,1 1 1 0 0,-1-1-1 0 0,0 1 0 0 0,-1-1 1 0 0,1 1-1 0 0,0 0 0 0 0,-1 0 1 0 0,0 0-1 0 0,1 0 0 0 0,-1 0 1 0 0,0 0-1 0 0,-1 0 0 0 0,1 0 0 0 0,0 0 1 0 0,-1 0-1 0 0,0 1 0 0 0,0-1 1 0 0,0 0-1 0 0,0 0 0 0 0,0 0 1 0 0,-1 1-1 0 0,0 3 0 0 0,-2 3-3 0 0,0-1-1 0 0,-1 0 1 0 0,0 0 0 0 0,-1 0-1 0 0,-10 16 1 0 0,-35 39 14 0 0,31-41 20 0 0,-13 14-26 0 0,-20 27-12 0 0,-64 74 59 0 0,27-34-214 0 0,81-94-353 0 0,-1 0 1 0 0,0 0 0 0 0,0-1 0 0 0,-1 0 0 0 0,-14 10-1 0 0,20-17-493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9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1 20127 0 0,'0'0'1826'0'0,"-6"6"-1468"0"0,-18 10 821 0 0,-16 19 231 0 0,23-22-1358 0 0,0 2-1 0 0,1 0 0 0 0,-17 21 1 0 0,-31 35 85 0 0,52-57-35 0 0,-30 44 363 0 0,38-51-368 0 0,1-1-1 0 0,-1 1 1 0 0,1 0 0 0 0,1 0-1 0 0,-1 0 1 0 0,1 0 0 0 0,-2 12-1 0 0,4-15-50 0 0,0 0-1 0 0,0 0 1 0 0,0 0 0 0 0,1 0-1 0 0,-1 0 1 0 0,1 0 0 0 0,0 0-1 0 0,0 0 1 0 0,1 0-1 0 0,-1-1 1 0 0,1 1 0 0 0,0 0-1 0 0,0-1 1 0 0,0 1 0 0 0,0-1-1 0 0,5 5 1 0 0,-2-1 1 0 0,1-1 0 0 0,0-1-1 0 0,0 1 1 0 0,1-1 0 0 0,-1 0 0 0 0,1-1 0 0 0,11 6 0 0 0,-3-3-16 0 0,0-1 0 0 0,1 0 1 0 0,0-1-1 0 0,0-1 0 0 0,0-1 1 0 0,1 0-1 0 0,-1-1 0 0 0,1-1 1 0 0,28-1-1 0 0,-17-2-211 0 0,0-2 1 0 0,0 0-1 0 0,0-2 0 0 0,-1-1 0 0 0,27-11 1 0 0,6-9-1144 0 0,-2-7-364 0 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8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14600 0 0,'0'0'1621'0'0,"2"0"-1268"0"0,31-14 1042 0 0,-15 3-1303 0 0,-16 9 142 0 0,0 2-106 0 0,-1-1-50 0 0,1 0 0 0 0,0 0 0 0 0,-1 0-1 0 0,1 0 1 0 0,-1 0 0 0 0,1 0-1 0 0,-1-1 1 0 0,1 1 0 0 0,-1 0 0 0 0,0-1-1 0 0,0 1 1 0 0,0-1 0 0 0,2-2-1 0 0,10-4 632 0 0,-8 6-482 0 0,-5 1-164 0 0,0 1-1 0 0,1 0 0 0 0,-1-1 0 0 0,1 1 0 0 0,-1 0 0 0 0,1 0 0 0 0,-1-1 0 0 0,1 1 0 0 0,-1 0 1 0 0,1 0-1 0 0,-1 0 0 0 0,1 0 0 0 0,-1 0 0 0 0,1 0 0 0 0,-1 0 0 0 0,1 0 0 0 0,-1 0 1 0 0,1 0-1 0 0,0 0 0 0 0,0 1-39 0 0,0 0 0 0 0,0-1 0 0 0,0 1 0 0 0,0 0 0 0 0,0 0 0 0 0,-1 0 0 0 0,1 0 0 0 0,0 0 0 0 0,-1 0 0 0 0,1 0-1 0 0,-1 0 1 0 0,1 1 0 0 0,-1-1 0 0 0,1 0 0 0 0,-1 0 0 0 0,0 0 0 0 0,1 3 0 0 0,-1 1-17 0 0,1-1-1 0 0,-1 1 0 0 0,0 0 1 0 0,0-1-1 0 0,-1 1 0 0 0,1-1 1 0 0,-1 1-1 0 0,0 0 0 0 0,0-1 1 0 0,-1 0-1 0 0,-2 6 0 0 0,-1-1-5 0 0,-1-3 66 0 0,0-1 0 0 0,-1 0-1 0 0,-10 7 1 0 0,14-10-9 0 0,2-2 19 0 0,0 1 0 0 0,-1-1-1 0 0,1 0 1 0 0,0 0-1 0 0,0 0 1 0 0,-1 1-1 0 0,1-1 1 0 0,0-1 0 0 0,0 1-1 0 0,-1 0 1 0 0,1 0-1 0 0,0 0 1 0 0,0-1 0 0 0,-1 1-1 0 0,1 0 1 0 0,0-1-1 0 0,0 1 1 0 0,0-1 0 0 0,-2 0-1 0 0,2 0-43 0 0,0 0-1 0 0,0 0 0 0 0,1 0 0 0 0,-1 0 1 0 0,0 0-1 0 0,0 0 0 0 0,1 0 1 0 0,-1 0-1 0 0,0-1 0 0 0,1 1 1 0 0,-1 0-1 0 0,1 0 0 0 0,0 0 0 0 0,-1-1 1 0 0,1 1-1 0 0,0 0 0 0 0,0-1 1 0 0,0 1-1 0 0,0 0 0 0 0,0 0 0 0 0,0-1 1 0 0,0 1-1 0 0,1-2 0 0 0,-1-2-22 0 0,0 3 13 0 0,0-1-1 0 0,0 1 0 0 0,0 0 1 0 0,1 0-1 0 0,0 0 0 0 0,-1-1 1 0 0,1 1-1 0 0,0 0 0 0 0,0 0 1 0 0,0 0-1 0 0,0 0 0 0 0,0 0 1 0 0,0 0-1 0 0,3-2 1 0 0,1-1-36 0 0,0 0 1 0 0,0 0 0 0 0,7-4 0 0 0,-5 3-84 0 0,-5 5 30 0 0,-8 14-4339 0 0,-7 3-3115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0 2304 0 0,'-5'3'23'0'0,"4"-3"-13"0"0,0 1-1 0 0,0 0 0 0 0,0-1 1 0 0,0 1-1 0 0,0 0 1 0 0,0 0-1 0 0,0-1 1 0 0,0 1-1 0 0,0 0 1 0 0,1 0-1 0 0,-1 0 0 0 0,0 0 1 0 0,0 0-1 0 0,1 0 1 0 0,-1 0-1 0 0,1 0 1 0 0,-1 1-1 0 0,0 0 1 0 0,1-1-9 0 0,0 0 1 0 0,-1 0-1 0 0,1-1 1 0 0,-1 1-1 0 0,1 0 1 0 0,-1 0-1 0 0,1-1 1 0 0,-1 1 0 0 0,1 0-1 0 0,-1-1 1 0 0,1 1-1 0 0,-1 0 1 0 0,0-1-1 0 0,0 1 1 0 0,0 0-2 0 0,0-1 0 0 0,1 1 0 0 0,-1-1-1 0 0,0 1 1 0 0,1-1 0 0 0,-1 1 0 0 0,1-1 0 0 0,-1 1 0 0 0,1 0 0 0 0,-1-1 0 0 0,1 1 0 0 0,0 0-1 0 0,-1-1 1 0 0,1 1 0 0 0,0 0 0 0 0,-1 1 0 0 0,1 18 9911 0 0,6 1-4101 0 0,15 20-2107 0 0,-5-10-3456 0 0,9 33 253 0 0,19 74 0 0 0,-40-118-279 0 0,3 35-1 0 0,-4-25 35 0 0,-2 19 101 0 0,-1-34-240 0 0,0-13 1340 0 0,5-13-1069 0 0,-4 6-358 0 0,0 0 0 0 0,0 0 0 0 0,0 0 1 0 0,-1-6-1 0 0,0 6 11 0 0,0 0 1 0 0,1 1 0 0 0,-1-1 0 0 0,1 0 0 0 0,3-9 0 0 0,4-6 72 0 0,1 1 0 0 0,0 1 0 0 0,2-1 0 0 0,0 1 0 0 0,19-23 0 0 0,0 3-34 0 0,-20 24-79 0 0,1 0 1 0 0,12-12-1 0 0,46-43-248 0 0,-38 37-1276 0 0,-13 10-2248 0 0,-12 10-4299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9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75 339 7832 0 0,'-1'39'598'0'0,"0"14"2448"0"0,3-19 3824 0 0,0-25-5594 0 0,0-1 0 0 0,0 1 0 0 0,7 15 0 0 0,-1 1-235 0 0,-6-20-922 0 0,0 0-1 0 0,-1 0 0 0 0,0 0 0 0 0,0 1 1 0 0,0-1-1 0 0,-1 0 0 0 0,0 10 0 0 0,0-12-183 0 0,-1-1 0 0 0,1 0 0 0 0,-1 0-1 0 0,0 0 1 0 0,0 0 0 0 0,1 0 0 0 0,-1 0-1 0 0,-1 0 1 0 0,1 0 0 0 0,0 0 0 0 0,0 0-1 0 0,-1-1 1 0 0,1 1 0 0 0,-1 0 0 0 0,1-1-1 0 0,-1 0 1 0 0,0 1 0 0 0,1-1 0 0 0,-1 0-1 0 0,0 0 1 0 0,-4 2 0 0 0,4-1-743 0 0,-1-1 0 0 0,0 0 0 0 0,0 0-1 0 0,0 0 1 0 0,0 0 0 0 0,1-1 0 0 0,-1 1 0 0 0,-6-1 0 0 0,-9-3-6401 0 0</inkml:trace>
  <inkml:trace contextRef="#ctx0" brushRef="#br0" timeOffset="1">0 19 20447 0 0,'0'0'2216'0'0,"5"4"-1696"0"0,5-4 64 0 0,1-4 16 0 0,-2 4 0 0 0,0-4-1816 0 0,7-5-352 0 0,-7 4-80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50 1376 0 0,'2'-1'65'0'0,"1"-1"-35"0"0,-1 2-27 0 0,-1-1 0 0 0,1 0 0 0 0,-1 1 0 0 0,1-1 0 0 0,-1 0 0 0 0,1 0 0 0 0,-1 0 0 0 0,0 0-1 0 0,1 0 1 0 0,-1-1 0 0 0,0 1 0 0 0,0 0 0 0 0,1-2 0 0 0,22-28 18612 0 0,-63 62-16084 0 0,18-10-2291 0 0,11-12-183 0 0,1 1-1 0 0,-10 12 0 0 0,9-7-58 0 0,0-1 1 0 0,-14 33-1 0 0,20-38-7 0 0,1-1 1 0 0,0 1 0 0 0,0 0 0 0 0,1 1-1 0 0,0-1 1 0 0,1 0 0 0 0,-1 13-1 0 0,3-9-39 0 0,4-4 24 0 0,-3-7 22 0 0,-1-1 0 0 0,0 0 0 0 0,0 1 0 0 0,1-1 0 0 0,-1 0 0 0 0,1 0 0 0 0,-1 0 0 0 0,1 0 0 0 0,0 0 0 0 0,-1 0-1 0 0,1-1 1 0 0,0 1 0 0 0,0-1 0 0 0,0 1 0 0 0,-1-1 0 0 0,1 1 0 0 0,0-1 0 0 0,2 0 0 0 0,-1 0-4 0 0,0 0 0 0 0,0-1 0 0 0,0 1 1 0 0,-1-1-1 0 0,1 0 0 0 0,0 0 0 0 0,0 0 1 0 0,-1 0-1 0 0,1-1 0 0 0,4-2 0 0 0,0-2-6 0 0,1 0 0 0 0,-1 0 0 0 0,0-1 0 0 0,-1 0 0 0 0,0 0-1 0 0,8-11 1 0 0,6-10 29 0 0,25-40 38 0 0,-18 26 105 0 0,-26 41-18 0 0,0 0-89 0 0,-1 1 0 0 0,0-1 1 0 0,1 1-1 0 0,-1 0 0 0 0,1 0 1 0 0,-1-1-1 0 0,0 1 0 0 0,1 0 1 0 0,-1 0-1 0 0,1-1 0 0 0,-1 1 1 0 0,1 0-1 0 0,-1 0 0 0 0,1 0 1 0 0,-1 0-1 0 0,1 0 0 0 0,-1 0 1 0 0,1 0-1 0 0,0 0 0 0 0,4 9 74 0 0,-2 0-1 0 0,1 1 1 0 0,-1-1 0 0 0,-1 1-1 0 0,1 0 1 0 0,0 20-1 0 0,3 5 60 0 0,3 26 117 0 0,1 99 0 0 0,-5-46-207 0 0,-5-100-72 0 0,0-1 0 0 0,-1 1 0 0 0,0 0 0 0 0,-1-1 1 0 0,0 0-1 0 0,-2 1 0 0 0,1-1 0 0 0,-2 0 0 0 0,1 0 1 0 0,-2-1-1 0 0,0 1 0 0 0,-9 13 0 0 0,8-16-5 0 0,0-1-1 0 0,-1 0 1 0 0,0 0-1 0 0,-1-1 0 0 0,1 0 1 0 0,-2 0-1 0 0,1-1 1 0 0,-1-1-1 0 0,-11 7 1 0 0,6-6-201 0 0,0 0 0 0 0,-1-1 1 0 0,1-1-1 0 0,-1 0 1 0 0,-31 5-1 0 0,30-8-218 0 0,5 1-151 0 0,-1-1 0 0 0,1 0 1 0 0,-1-1-1 0 0,0-1 1 0 0,0 0-1 0 0,0-1 0 0 0,-23-4 1 0 0,1-4-1324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0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0,'0'0'622'0'0,"2"0"-512"0"0,6 2 1677 0 0,0 1 1 0 0,0 0-1 0 0,-1 0 1 0 0,14 8-1 0 0,-14-6-1092 0 0,1 0 0 0 0,-1 0 0 0 0,-1 1 0 0 0,8 7 0 0 0,-6-4-593 0 0,0 0 1 0 0,-2 1 0 0 0,1-1 0 0 0,-1 2 0 0 0,0-1-1 0 0,-1 0 1 0 0,6 18 0 0 0,6 13 68 0 0,-10-26-104 0 0,7 27 0 0 0,-8-22-38 0 0,-1 1-1 0 0,-1 0 1 0 0,-1 1-1 0 0,-1-1 1 0 0,-1 35-1 0 0,-6-13 13 0 0,3-30-39 0 0,0 0 1 0 0,2 0-1 0 0,-1 0 1 0 0,3 18-1 0 0,1-12-4 0 0,-1-15-14 0 0,-1 0 1 0 0,-1-1 0 0 0,1 1-1 0 0,0 0 1 0 0,-1 1-1 0 0,0-1 1 0 0,0 0-1 0 0,-1 7 1 0 0,-4 7-76 0 0,4-13 65 0 0,-1 0-1 0 0,1 1 1 0 0,0-1-1 0 0,0 0 1 0 0,0 0-1 0 0,1 0 1 0 0,0 1 0 0 0,0-1-1 0 0,0 0 1 0 0,1 0-1 0 0,0 1 1 0 0,1 4-1 0 0,0-3-150 0 0,0-4-59 0 0,-1 1 0 0 0,0-1 1 0 0,0 1-1 0 0,0-1 0 0 0,0 1 0 0 0,-1-1 0 0 0,1 7 0 0 0,-8-33 311 0 0,6 15 12 0 0,-1 0-1 0 0,1 0 1 0 0,1-1-1 0 0,-1 1 0 0 0,1 0 1 0 0,3-16-1 0 0,0 12-6 0 0,-2 9-54 0 0,0 0 1 0 0,0 0-1 0 0,0 0 0 0 0,-1 0 0 0 0,1 0 0 0 0,-1 0 0 0 0,0 0 0 0 0,0-6 0 0 0,-1-2 25 0 0,1 0 0 0 0,0 0 1 0 0,1 0-1 0 0,0 0 0 0 0,1 0 0 0 0,0 0 0 0 0,1 0 0 0 0,0 1 1 0 0,1-1-1 0 0,0 1 0 0 0,1 0 0 0 0,0 0 0 0 0,0 0 0 0 0,1 1 1 0 0,0 0-1 0 0,1 0 0 0 0,0 0 0 0 0,0 1 0 0 0,1 0 0 0 0,0 1 1 0 0,0-1-1 0 0,1 2 0 0 0,10-7 0 0 0,-17 11 26 0 0,0 1 0 0 0,0 0 0 0 0,0 0 1 0 0,1 0-1 0 0,-1 0 0 0 0,1 0 0 0 0,-1 1 0 0 0,0-1 0 0 0,1 1 1 0 0,-1-1-1 0 0,1 1 0 0 0,-1 0 0 0 0,1 0 0 0 0,4 1 0 0 0,-6-1-53 0 0,1 0-1 0 0,0 1 0 0 0,-1-1 0 0 0,1 1 0 0 0,-1-1 0 0 0,0 1 1 0 0,1 0-1 0 0,-1 0 0 0 0,0-1 0 0 0,1 1 0 0 0,-1 0 0 0 0,0 0 1 0 0,0 0-1 0 0,0 1 0 0 0,1-1 0 0 0,-1 0 0 0 0,-1 0 0 0 0,1 1 0 0 0,0-1 1 0 0,0 0-1 0 0,0 1 0 0 0,-1-1 0 0 0,2 3 0 0 0,4 12-34 0 0,-4-12-16 0 0,-1 0-1 0 0,1 1 1 0 0,-1-1 0 0 0,0 0 0 0 0,1 8 0 0 0,-1-5-8 0 0,1 0-1 0 0,-1 0 1 0 0,5 10 0 0 0,2 14-66 0 0,-2-2-13 0 0,-3-12-1380 0 0,0 1-1 0 0,1 28 1 0 0,-4-29-5060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11520 0 0,'0'0'886'0'0,"1"2"-364"0"0,11 21 2564 0 0,-9-17-2636 0 0,0-1-1 0 0,0 1 0 0 0,0 1 1 0 0,0-1-1 0 0,-1 0 0 0 0,2 12 0 0 0,3 45-285 0 0,6 80 546 0 0,-11-119-425 0 0,2-1 1 0 0,0 1-1 0 0,13 41 1 0 0,36 65 653 0 0,-51-126-986 0 0,0-1-1 0 0,0 1 1 0 0,0-1 0 0 0,1 1 0 0 0,0-1-1 0 0,-1 0 1 0 0,1 0 0 0 0,0 0-1 0 0,1 0 1 0 0,-1-1 0 0 0,0 1-1 0 0,8 3 1 0 0,-9-5-5 0 0,0 0 0 0 0,-1 0 0 0 0,1-1 0 0 0,0 1 0 0 0,0 0-1 0 0,0-1 1 0 0,0 0 0 0 0,0 1 0 0 0,0-1 0 0 0,0 0 0 0 0,0 0 0 0 0,-1 0 0 0 0,1 0-1 0 0,0 0 1 0 0,0-1 0 0 0,0 1 0 0 0,0-1 0 0 0,0 1 0 0 0,0-1 0 0 0,0 0 0 0 0,-1 1-1 0 0,1-1 1 0 0,0 0 0 0 0,-1 0 0 0 0,1 0 0 0 0,0-1 0 0 0,-1 1 0 0 0,1 0 0 0 0,1-2-1 0 0,6-8-966 0 0,1-1-3741 0 0,0-5-1332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0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2760 0 0,'1'1'125'0'0,"1"-1"-116"0"0,0 1 0 0 0,-1 0-1 0 0,1-1 1 0 0,0 1 0 0 0,0-1-1 0 0,0 1 1 0 0,0-1 0 0 0,0 0-1 0 0,-1 0 1 0 0,1 0 0 0 0,0 0-1 0 0,0 0 1 0 0,0 0 0 0 0,0 0-1 0 0,0-1 1 0 0,-1 1 0 0 0,4-2-1 0 0,4-1 911 0 0,-1-1 1 0 0,12-6-1 0 0,4-1 3055 0 0,38-15 3695 0 0,15-5-5180 0 0,-76 30-2463 0 0,28-9 719 0 0,1 2 0 0 0,43-8-1 0 0,189-23 1456 0 0,-215 33-2531 0 0,-26 3-1354 0 0,26-6 1 0 0,-32 5-5871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472 17 8288 0 0,'-104'-16'2670'0'0,"101"16"-1888"0"0,0 0 0 0 0,0 0 1 0 0,0 0-1 0 0,0 0 0 0 0,0 1 0 0 0,-6 0 0 0 0,-15 8 1344 0 0,23-8-2075 0 0,1-1 0 0 0,-1 1-1 0 0,1-1 1 0 0,-1 1-1 0 0,1-1 1 0 0,-1 1-1 0 0,1-1 1 0 0,0 1-1 0 0,-1-1 1 0 0,1 1-1 0 0,0 0 1 0 0,0-1 0 0 0,-1 1-1 0 0,1-1 1 0 0,0 1-1 0 0,-1 1 1 0 0,0 2 79 0 0,-3 8-67 0 0,1-1 1 0 0,0 1 0 0 0,0 0-1 0 0,2 1 1 0 0,-1-1 0 0 0,1 22-1 0 0,0-5-50 0 0,0 11-29 0 0,7 63 1 0 0,-1-23-26 0 0,10 54 39 0 0,0-4 58 0 0,-4-32 41 0 0,-1-12 71 0 0,21 189 193 0 0,-13-103-231 0 0,-15-128-121 0 0,0-21 10 0 0,1 0-1 0 0,12 39 1 0 0,-9-38-2 0 0,-1-1 0 0 0,3 30 0 0 0,-5 9-6 0 0,2 20-12 0 0,28 105 65 0 0,-7 18-48 0 0,-25-194 7 0 0,-2 0 0 0 0,0 17 0 0 0,0-21-12 0 0,-1 1 1 0 0,1-1-1 0 0,1 0 1 0 0,0 1-1 0 0,0-1 1 0 0,0 0-1 0 0,3 8 0 0 0,4 6 4 0 0,-5-16-14 0 0,-1 0 0 0 0,0 1 0 0 0,0-1 0 0 0,0 0 1 0 0,-1 1-1 0 0,0-1 0 0 0,0 1 0 0 0,0-1 0 0 0,-1 1 0 0 0,0 6 0 0 0,0-3 8 0 0,0 1 0 0 0,0-1 0 0 0,1 1 0 0 0,0-1-1 0 0,5 18 1 0 0,-6-17-23 0 0,-1-2-56 0 0,10-1 25 0 0,-9-7 50 0 0,1 1 0 0 0,0-1 0 0 0,-1 0 0 0 0,1 0 0 0 0,0 0 0 0 0,-1 0 1 0 0,1 0-1 0 0,0 0 0 0 0,-1 0 0 0 0,1 0 0 0 0,0 0 0 0 0,0 0 0 0 0,-1 0 0 0 0,1 0 0 0 0,0 0 0 0 0,-1 0 0 0 0,1 0 0 0 0,0-1 0 0 0,-1 1 1 0 0,1 0-1 0 0,-1-1 0 0 0,2 1 0 0 0,-2 0-1 0 0,1-1 1 0 0,0 1 0 0 0,0-1 0 0 0,0 1 0 0 0,0-1 0 0 0,0 0 0 0 0,0 1-1 0 0,0-1 1 0 0,0 0 0 0 0,0 1 0 0 0,0-1 0 0 0,0 0 0 0 0,0 0 0 0 0,-1 0-1 0 0,2-1 1 0 0,5-5 5 0 0,0 1 16 0 0,-2 4-23 0 0,-1-1 1 0 0,1 0-1 0 0,-1-1 1 0 0,0 1-1 0 0,-1-1 1 0 0,1 0-1 0 0,-1 0 1 0 0,1 0-1 0 0,-1 0 1 0 0,5-9-1 0 0,9-13 45 0 0,-13 22-47 0 0,-1-1 0 0 0,1 1 0 0 0,-1-1 0 0 0,4-10 0 0 0,-2 1 2 0 0,-4 10 7 0 0,1-1 0 0 0,-1 1 0 0 0,1-1 1 0 0,5-7-1 0 0,-6 10-8 0 0,6-7-1 0 0,-1 0 0 0 0,-1 0 0 0 0,0-1 1 0 0,0 0-1 0 0,-1 0 0 0 0,5-14 0 0 0,-7 14-1 0 0,1 1 0 0 0,0-1 0 0 0,8-15 0 0 0,1-21 11 0 0,-9 41 3 0 0,-1 3-10 0 0,-1 1-1 0 0,0-1 1 0 0,0 1-1 0 0,0-1 1 0 0,-1 0 0 0 0,1 1-1 0 0,0-1 1 0 0,0 0-1 0 0,-1 0 1 0 0,1-2-1 0 0,0-9 8 0 0,1 11 42 0 0,-1 2-49 0 0,-1 0-1 0 0,1 0 1 0 0,-1 0-1 0 0,1 0 1 0 0,-1 0-1 0 0,0 0 1 0 0,1 0-1 0 0,-1 0 1 0 0,1 0-1 0 0,-1 0 1 0 0,1 0-1 0 0,-1 0 0 0 0,1 0 1 0 0,-1 0-1 0 0,0 1 1 0 0,1-1-1 0 0,-1 0 1 0 0,1 0-1 0 0,-1 0 1 0 0,0 1-1 0 0,1-1 1 0 0,-1 0-1 0 0,0 0 1 0 0,1 1-1 0 0,-1-1 1 0 0,0 0-1 0 0,1 1 1 0 0,-1-1-1 0 0,0 0 1 0 0,0 1-1 0 0,1-1 0 0 0,-1 1 1 0 0,0 0-1 0 0,-1 5 34 0 0,0-2-23 0 0,1-1 0 0 0,-1 1 0 0 0,1-1-1 0 0,1 1 1 0 0,-1-1 0 0 0,1 7 0 0 0,0-6-4 0 0,-1-1 1 0 0,1 1 0 0 0,-1 0-1 0 0,0 0 1 0 0,0 0-1 0 0,0-1 1 0 0,-2 7-1 0 0,-2 12 30 0 0,-3 43 0 0 0,6-58-33 0 0,0 0 0 0 0,-1-1 0 0 0,-2 10 0 0 0,1-9 4 0 0,1 0 1 0 0,1 1 0 0 0,-2 8 0 0 0,2-9 20 0 0,0 0-1 0 0,0 0 1 0 0,-1 0 0 0 0,0-1-1 0 0,0 1 1 0 0,0 0 0 0 0,-6 9-1 0 0,-4 16 347 0 0,10-27-266 0 0,1 0 0 0 0,-1 0-1 0 0,0 0 1 0 0,0 0 0 0 0,-1-1 0 0 0,1 1-1 0 0,-5 5 1 0 0,-9 11 598 0 0,15-20-660 0 0,0 0 1 0 0,1 0 0 0 0,-1 0-1 0 0,0 0 1 0 0,0 0 0 0 0,0 0 0 0 0,0 0-1 0 0,0 0 1 0 0,0 0 0 0 0,0 0 0 0 0,0-1-1 0 0,0 1 1 0 0,-1-1 0 0 0,1 1-1 0 0,0-1 1 0 0,0 1 0 0 0,-1-1 0 0 0,0 1-1 0 0,-3 0 160 0 0,0 0 0 0 0,0 0-1 0 0,0-1 1 0 0,-6 1 0 0 0,-20-4 447 0 0,-1 0 1 0 0,1-2-1 0 0,-60-18 1 0 0,20 4-121 0 0,45 13-397 0 0,-23-6 55 0 0,-97-11 0 0 0,120 22-711 0 0,-53-3-202 0 0,25 3-7644 0 0,22 1-428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7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4335.21094"/>
      <inkml:brushProperty name="anchorY" value="-67765.15625"/>
      <inkml:brushProperty name="scaleFactor" value="0.5"/>
    </inkml:brush>
  </inkml:definitions>
  <inkml:trace contextRef="#ctx0" brushRef="#br0">6 285 5528 0 0,'-5'-16'8386'0'0,"7"14"-8108"0"0,3 1 150 0 0,4 0-218 0 0,3 0-42 0 0,5 1-193 0 0,3 0 52 0 0,4 1-149 0 0,2 0 82 0 0,4 2 44 0 0,3 0-14 0 0,3 1 10 0 0,2 0-75 0 0,4 0 358 0 0,4-2-33 0 0,4 0 46 0 0,7-2 6 0 0,4-1 198 0 0,5 0-19 0 0,3-2 27 0 0,4 1 2 0 0,3-1-184 0 0,1 0 15 0 0,4 0-25 0 0,1 0-3 0 0,1-1-29 0 0,2-1-1 0 0,3 1-2 0 0,0-2-1 0 0,0 0 140 0 0,0-2-12 0 0,-2-1 22 0 0,0-1 0 0 0,-2-2-91 0 0,1 1 17 0 0,-1-1-20 0 0,0-1 1 0 0,0-1-94 0 0,-2 0 17 0 0,-3 1-20 0 0,10-3 1 0 0,-4-1-355 0 0,-7 1 91 0 0,3-1-262 0 0,-6 0-118 0 0,-7 0-1734 0 0,-14 2-2045 0 0,-17 2 2795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8.23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859.69922"/>
      <inkml:brushProperty name="anchorY" value="-68106.46094"/>
      <inkml:brushProperty name="scaleFactor" value="0.5"/>
    </inkml:brush>
  </inkml:definitions>
  <inkml:trace contextRef="#ctx0" brushRef="#br0">640 4 4144 0 0,'9'-4'12665'0'0,"-12"7"-12307"0"0,-3 1-15 0 0,-4 2-100 0 0,-3 0-1 0 0,-4 1-6 0 0,-2 0-4 0 0,-2 0-9 0 0,-2 0-7 0 0,-1 0 1 0 0,-1-1-1 0 0,0 0-46 0 0,-2 0 3 0 0,2 0-4 0 0,0 0-1 0 0,0 1-196 0 0,1 0 56 0 0,1 1-28 0 0,0 0 0 0 0,2 2 0 0 0,0 0 0 0 0,1 1 0 0 0,3 2 0 0 0,-1 0 0 0 0,1 0 0 0 0,1-1 0 0 0,2 0 0 0 0,1 1-130 0 0,1 0-1 0 0,2-1-17 0 0,2 0-3 0 0,1 0 177 0 0,0 0-52 0 0,1 2 26 0 0,0-1 0 0 0,2 0-140 0 0,1 0 50 0 0,1-1-24 0 0,1-3 2 0 0,1 0 131 0 0,2 0 112 0 0,0-2-53 0 0,1 0 21 0 0,1-1-114 0 0,-1 0 31 0 0,0-2 59 0 0,1-1-96 0 0,-1 0 199 0 0,2-1-48 0 0,1 0 20 0 0,4 0 2 0 0,1 0-177 0 0,2-1 50 0 0,1-1-25 0 0,1-1 0 0 0,1 1 0 0 0,0-1 0 0 0,1 1 0 0 0,0 1 0 0 0,-1 0 0 0 0,0 0 0 0 0,-1 2 0 0 0,0 0 0 0 0,-1 0-102 0 0,-1 1 38 0 0,-1 0-18 0 0,-1 1 2 0 0,-1 0 168 0 0,-3 0-10 0 0,0-1 22 0 0,-3 0 2 0 0,1 0 12 0 0,-1 1-4 0 0,-1 1 2 0 0,0 2 0 0 0,-2-1 122 0 0,-2 0-17 0 0,-3 3 22 0 0,-3 1-1 0 0,-3 0 77 0 0,-4 2-3 0 0,-3-1 5 0 0,-4 2 3 0 0,-4-1 28 0 0,-3 1 2 0 0,-4-1 0 0 0,-3 1 2 0 0,-2-2-336 0 0,-1-2 22 0 0,0-1-28 0 0,16-6-7680 0 0,0 0-1179 0 0,-14 1 1930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27.9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98 11056 0 0,'0'0'505'0'0,"-1"-1"-9"0"0,-12-12-333 0 0,13 12-99 0 0,-1 1-1 0 0,1 0 1 0 0,-1-1-1 0 0,1 1 1 0 0,-1 0 0 0 0,1-1-1 0 0,-1 1 1 0 0,1-1-1 0 0,-1 1 1 0 0,1-1-1 0 0,0 1 1 0 0,-1-1 0 0 0,1 1-1 0 0,0-1 1 0 0,-1 1-1 0 0,1-1 1 0 0,0 1-1 0 0,0-1 1 0 0,0 0 0 0 0,-1 1-1 0 0,1-1 1 0 0,0 0-1 0 0,0 1 1 0 0,0-1-1 0 0,0 0 1 0 0,0-1 297 0 0,0 1 0 0 0,1 0 0 0 0,-1-1 0 0 0,0 1 0 0 0,1-1 0 0 0,-1 1 0 0 0,1 0 0 0 0,-1-1 0 0 0,1 1 0 0 0,-1 0 0 0 0,1 0 0 0 0,0-1 0 0 0,0 1 0 0 0,1-2 0 0 0,1 1-120 0 0,-1-1 0 0 0,1 1 0 0 0,0-1 0 0 0,0 1 0 0 0,5-3 0 0 0,2 0-199 0 0,0 0 0 0 0,21-6 1 0 0,-23 8-38 0 0,1 1 0 0 0,-1 1 0 0 0,0-1 0 0 0,1 1 0 0 0,0 1 0 0 0,-1 0 0 0 0,1 0 0 0 0,-1 1 0 0 0,1 0-1 0 0,-1 0 1 0 0,0 1 0 0 0,1 0 0 0 0,-1 0 0 0 0,14 7 0 0 0,-19-8-5 0 0,11 6 0 0 0,0 0 0 0 0,0 1 0 0 0,23 17 0 0 0,-29-18 0 0 0,0 0 0 0 0,-1 0 0 0 0,0 1 0 0 0,0 0 0 0 0,-1 0 0 0 0,0 1 0 0 0,0 0 0 0 0,-1 0 0 0 0,-1 0 0 0 0,5 11 0 0 0,-5-12 2 0 0,-1 0-1 0 0,0 0 0 0 0,0 1 1 0 0,-1-1-1 0 0,0 1 0 0 0,-1 0 1 0 0,1 9-1 0 0,-2 8 27 0 0,-1 0 1 0 0,-2 0-1 0 0,0-1 1 0 0,-2 0-1 0 0,-9 32 1 0 0,-13 26 4 0 0,-44 97 0 0 0,54-145-386 0 0,-2 0-1 0 0,-23 33 0 0 0,41-66 220 0 0,-1-1-1 0 0,1 1 1 0 0,-1 0-1 0 0,1-1 1 0 0,-1 1 0 0 0,0-1-1 0 0,1 0 1 0 0,-1 0 0 0 0,-4 2-1 0 0,-2-1-5079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09.4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122 97 1840 0 0,'-8'-4'26'0'0,"0"1"4"0"0,0-1 0 0 0,0 0 0 0 0,1 0 0 0 0,-11-9 0 0 0,0-2 3024 0 0,-6-11 7043 0 0,1 3-4727 0 0,27 35-5233 0 0,-3-5-116 0 0,22 52-69 0 0,52 100 0 0 0,-22-71-31 0 0,81 104 0 0 0,-70-106 85 0 0,19 17-6 0 0,1 1 0 0 0,69 94 0 0 0,-69-91 12 0 0,-36-47 41 0 0,46 63-35 0 0,-36-47 36 0 0,-43-57-41 0 0,0-1 0 0 0,-1 2 0 0 0,22 42 1 0 0,-28-44-5 0 0,-4-9-9 0 0,0 0 1 0 0,1 0-1 0 0,10 16 0 0 0,25 23 38 0 0,-22-27 83 0 0,30 44 0 0 0,-40-52-77 0 0,1 0 0 0 0,1 0 0 0 0,-1-1 0 0 0,2 0 0 0 0,18 17 0 0 0,-15-19-33 0 0,13 5 58 0 0,-24-14 11 0 0,0 1 0 0 0,21 10-53 0 0,-23-11-22 0 0,1-1-1 0 0,-1 0 1 0 0,0 0-1 0 0,0 1 1 0 0,1-1-1 0 0,-1 0 1 0 0,0 0-1 0 0,0 0 1 0 0,1 0-1 0 0,-1 0 1 0 0,0 0-1 0 0,1-1 1 0 0,-1 1-1 0 0,0 0 1 0 0,2-2-1 0 0,17-6 41 0 0,-15 6-42 0 0,14-13 61 0 0,-8 3-25 0 0,1 0 0 0 0,-2 0 0 0 0,0-1 0 0 0,0-1-1 0 0,15-28 1 0 0,-24 38-31 0 0,0 1-1 0 0,0-2 0 0 0,0 1 0 0 0,-1 0 1 0 0,1 0-1 0 0,-1 0 0 0 0,0-6 1 0 0,0 9-7 0 0,0-41 154 0 0,-1 40-138 0 0,1 1 0 0 0,-1 0-1 0 0,0-1 1 0 0,0 1 0 0 0,0 0 0 0 0,0 0 0 0 0,0 0-1 0 0,0-1 1 0 0,0 1 0 0 0,0 0 0 0 0,-2-1 0 0 0,-2-2 77 0 0,5 3-68 0 0,-1 0-1 0 0,0 0 1 0 0,1 0-1 0 0,-1 0 1 0 0,1 0-1 0 0,-1 0 1 0 0,1 0-1 0 0,-1 0 1 0 0,1 0-1 0 0,0 0 1 0 0,0-1-1 0 0,0 1 1 0 0,-1-2-1 0 0,1 4-15 0 0,0-1-1 0 0,1 0 1 0 0,-1 0-1 0 0,0 1 0 0 0,0-1 1 0 0,0 0-1 0 0,0 1 1 0 0,0-1-1 0 0,0 0 1 0 0,-1 0-1 0 0,1 1 1 0 0,0-1-1 0 0,0 0 0 0 0,0 0 1 0 0,0 1-1 0 0,0-1 1 0 0,0 0-1 0 0,0 0 1 0 0,0 0-1 0 0,-1 1 0 0 0,1-1 1 0 0,0 0-1 0 0,0 0 1 0 0,0 0-1 0 0,0 1 1 0 0,-1-1-1 0 0,1 0 0 0 0,0 0 1 0 0,0 0-1 0 0,-1 0 1 0 0,1 0-1 0 0,0 1 1 0 0,0-1-1 0 0,0 0 1 0 0,-1 0-1 0 0,1 0 0 0 0,0 0 1 0 0,-1 0-1 0 0,1 0 1 0 0,0 0-1 0 0,0 0 1 0 0,-1 0-1 0 0,1 0 0 0 0,0 0 1 0 0,0 0-1 0 0,-1 0 1 0 0,1 0-1 0 0,0 0 1 0 0,0 0-1 0 0,-1 0 1 0 0,1 0-1 0 0,0-1 0 0 0,0 1 1 0 0,0 0-1 0 0,-1 0 1 0 0,1 0-1 0 0,0 0 1 0 0,0 0-1 0 0,-1-1 0 0 0,1 1 1 0 0,0 0-1 0 0,0 0 1 0 0,0 0-1 0 0,-1-1 1 0 0,1 15-37 0 0,0-7 14 0 0,-1-1 1 0 0,2 1-1 0 0,0 10 0 0 0,0-16 13 0 0,-1 1 0 0 0,1-1 0 0 0,-1 0 0 0 0,1 1 0 0 0,-1-1 0 0 0,0 1 0 0 0,0-1 0 0 0,0 1 0 0 0,0-1 0 0 0,0 1 0 0 0,0-1 0 0 0,0 1 0 0 0,0-1 0 0 0,0 0 0 0 0,-1 1 0 0 0,1-1 0 0 0,-1 2 0 0 0,-5 15 0 0 0,-13 20 74 0 0,16-31 0 0 0,1-1 1 0 0,-1 0 0 0 0,0-1-1 0 0,-8 11 1 0 0,9-13-32 0 0,0-1 0 0 0,0 0 0 0 0,0 0-1 0 0,0 0 1 0 0,0-1 0 0 0,-1 1 0 0 0,1 0 0 0 0,0-1 0 0 0,-1 1-1 0 0,0-1 1 0 0,1 0 0 0 0,-1 0 0 0 0,0 0 0 0 0,-3 0 0 0 0,-10 2 236 0 0,-1-1 1 0 0,0 0 0 0 0,0-2 0 0 0,-27-1 0 0 0,-68-15 82 0 0,-14-1-1034 0 0,92 16-816 0 0,-1-4-475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0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65 16208 0 0,'-7'-4'786'0'0,"6"3"-762"0"0,1 1 0 0 0,0-1 1 0 0,0 1-1 0 0,-1-1 0 0 0,1 1 0 0 0,0-1 0 0 0,0 0 0 0 0,0 1 0 0 0,0-1 1 0 0,0 1-1 0 0,0-1 0 0 0,0 1 0 0 0,0-1 0 0 0,0 1 0 0 0,0-1 1 0 0,0 1-1 0 0,0-1 0 0 0,0 0 0 0 0,0 1 0 0 0,0-1 0 0 0,1 1 0 0 0,-1-1 1 0 0,0 1-1 0 0,0-1 0 0 0,1 1 0 0 0,-1-1 0 0 0,0 1 0 0 0,0 0 0 0 0,1-1 1 0 0,-1 1-1 0 0,1-1 0 0 0,-1 1 0 0 0,0 0 0 0 0,1-1 0 0 0,-1 1 0 0 0,2-1 1 0 0,20-11 94 0 0,-16 9-135 0 0,2-2 54 0 0,1 1-1 0 0,0 1 0 0 0,0-1 0 0 0,0 2 1 0 0,0-1-1 0 0,1 1 0 0 0,-1 1 0 0 0,20-1 0 0 0,-13 2-27 0 0,0 0 0 0 0,0 2 0 0 0,1 0 0 0 0,23 6-1 0 0,-32-6-2 0 0,0 0 0 0 0,0 1 0 0 0,-1 0 0 0 0,1 0 0 0 0,0 1 0 0 0,-1 0 0 0 0,0 0 0 0 0,0 1 0 0 0,0-1 0 0 0,-1 2 0 0 0,1-1 0 0 0,-1 1 0 0 0,-1 0 0 0 0,1 0 0 0 0,7 11 0 0 0,-11-13 33 0 0,0 0-1 0 0,0 1 0 0 0,0-1 0 0 0,0 1 0 0 0,-1-1 1 0 0,0 1-1 0 0,0 0 0 0 0,0-1 0 0 0,-1 1 0 0 0,1 0 0 0 0,-1 0 1 0 0,0 5-1 0 0,-2 7 254 0 0,-6 35 0 0 0,2-27-176 0 0,-1-1-1 0 0,-1 0 1 0 0,-1-1-1 0 0,-2 0 1 0 0,-12 22-1 0 0,-4-1-82 0 0,-46 58-1 0 0,47-71 7 0 0,-59 50 0 0 0,64-61-46 0 0,-19 12-199 0 0,-1-1 0 0 0,-46 26-1 0 0,70-46-228 0 0,13-9 20 0 0,-1 1-1 0 0,1-1 1 0 0,0 0 0 0 0,-10 3 0 0 0,-2-1-656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5:10.4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120 106 4144 0 0,'0'-9'371'0'0,"0"5"-238"0"0,-1 0 74 0 0,1 0 0 0 0,0 0 0 0 0,1 0 0 0 0,-1 0 0 0 0,1 1 0 0 0,-1-1 0 0 0,1 0 0 0 0,0 0 0 0 0,1 0 0 0 0,2-5 0 0 0,1-2 1911 0 0,-4 8-1568 0 0,0 1 0 0 0,0-1 0 0 0,0 0 0 0 0,0 1 0 0 0,1-1-1 0 0,0 1 1 0 0,-1-1 0 0 0,1 1 0 0 0,0 0 0 0 0,0 0 0 0 0,4-4 0 0 0,-4 5-446 0 0,-6 18-525 0 0,2-6 350 0 0,-22 53-283 0 0,9-28 238 0 0,-20 43 417 0 0,21-51 237 0 0,-20 61 0 0 0,31-77-370 0 0,-4 9 220 0 0,2 1 1 0 0,0 0-1 0 0,1 0 1 0 0,-1 34-1 0 0,5-49-309 0 0,0 1 0 0 0,0 0-1 0 0,0 0 1 0 0,1 0 0 0 0,0 0-1 0 0,1-1 1 0 0,0 1 0 0 0,0-1-1 0 0,1 1 1 0 0,-1-1 0 0 0,6 9-1 0 0,-4-9-53 0 0,0 1 0 0 0,1-1 1 0 0,-1-1-1 0 0,2 1 0 0 0,-1-1 0 0 0,1 1 0 0 0,-1-2 0 0 0,2 1 0 0 0,-1-1 0 0 0,1 0 0 0 0,0 0 0 0 0,0 0 0 0 0,0-1 0 0 0,0 0 0 0 0,1-1 0 0 0,0 0 0 0 0,11 4 0 0 0,-10-5 4 0 0,0-1 0 0 0,0 1 0 0 0,0-1 1 0 0,0-1-1 0 0,0 0 0 0 0,0 0 0 0 0,0 0 0 0 0,0-2 0 0 0,0 1 0 0 0,0-1 0 0 0,10-3 0 0 0,2-2 16 0 0,-1 1 9 0 0,22-12 1 0 0,-34 14-37 0 0,-1 0 0 0 0,0 0 0 0 0,1-1 0 0 0,-2-1 0 0 0,1 1 0 0 0,6-8 0 0 0,4-2 35 0 0,1 0-1 0 0,33-22 1 0 0,-27 20-310 0 0,27-23 0 0 0,-11 4-375 0 0,3 1-36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8:30.3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191 0 2304 0 0,'-3'2'33'0'0,"-1"1"0"0"0,1-1 0 0 0,0 1 0 0 0,-1-1 0 0 0,1 1 1 0 0,1 0-1 0 0,-1 0 0 0 0,0 0 0 0 0,1 0 0 0 0,-1 1 0 0 0,1-1 0 0 0,0 1 0 0 0,0 0 0 0 0,1-1 0 0 0,-1 1 0 0 0,-1 5 1 0 0,-21 57 6988 0 0,22-60-6234 0 0,0 1 0 0 0,0-1 0 0 0,-2 13 0 0 0,3-13-621 0 0,0 0 0 0 0,0 0 0 0 0,-1-1 0 0 0,-4 11 0 0 0,-3 1 91 0 0,5-11-151 0 0,1 0-1 0 0,-1 0 1 0 0,2 0 0 0 0,-3 8 0 0 0,-25 76 257 0 0,25-75-351 0 0,-1 0 0 0 0,2 0 1 0 0,0 1-1 0 0,1 0 0 0 0,-1 17 1 0 0,-4 5-10 0 0,6-32 7 0 0,1 0 0 0 0,0 0 1 0 0,0 1-1 0 0,0-1 0 0 0,0 0 0 0 0,1 0 0 0 0,1 13 0 0 0,-1-15 19 0 0,1 0 0 0 0,-1 0 0 0 0,0-1 0 0 0,0 1 1 0 0,-1 0-1 0 0,0 7 0 0 0,0-8 28 0 0,0 0-1 0 0,1 0 1 0 0,-1 1 0 0 0,1-1 0 0 0,0 0 0 0 0,0 0 0 0 0,0 1 0 0 0,1-1-1 0 0,0 5 1 0 0,27 59 1037 0 0,-25-60-959 0 0,0-1 0 0 0,1 0-1 0 0,0 0 1 0 0,0-1 0 0 0,0 1 0 0 0,0-1-1 0 0,1 0 1 0 0,6 5 0 0 0,2 0 340 0 0,24 17 0 0 0,-32-24-409 0 0,0-1 0 0 0,0 0-1 0 0,1 0 1 0 0,-1-1-1 0 0,1 1 1 0 0,-1-1 0 0 0,1 0-1 0 0,-1 0 1 0 0,1-1-1 0 0,0 0 1 0 0,-1 0 0 0 0,8-1-1 0 0,3 1 2 0 0,-7-1-32 0 0,-1 1 0 0 0,1-2-1 0 0,-1 1 1 0 0,0-1 0 0 0,0-1 0 0 0,1 1 0 0 0,-2-1 0 0 0,1-1 0 0 0,0 1 0 0 0,9-7 0 0 0,8-7 76 0 0,35-29 0 0 0,-47 35-117 0 0,59-50-1551 0 0,-37 30-5339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41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4765 0 23815 0 0,'-2'0'539'0'0,"-19"2"150"0"0,0 0-1 0 0,-30 8 1 0 0,27-5-686 0 0,-81 24-3 0 0,47-10 0 0 0,-185 40-885 0 0,103-27 276 0 0,-520 139 77 0 0,517-124 781 0 0,12-3-85 0 0,113-38-123 0 0,15-5-74 0 0,0 1-1 0 0,-1-1 0 0 0,1 0 0 0 0,-1 0 0 0 0,-5 0 1 0 0,44-3-628 0 0,59-11 1 0 0,-30 3 190 0 0,181-27-838 0 0,167-20 581 0 0,-50 15 643 0 0,-104 10 198 0 0,146-20 880 0 0,-365 46-799 0 0,-15 2 279 0 0,43-3 0 0 0,-64 7-165 0 0,-6 1-200 0 0,1-1-1 0 0,0 1 1 0 0,0-1-1 0 0,-1 1 0 0 0,1-1 1 0 0,0 0-1 0 0,-4 0 1 0 0,-2 0 35 0 0,-557 75 1088 0 0,328-33-1231 0 0,-77 16-24 0 0,83-9-291 0 0,89-26 250 0 0,141-23 39 0 0,-1 0 0 0 0,0 1 1 0 0,1-1-1 0 0,-1 1 0 0 0,1-1 0 0 0,0 1 0 0 0,-1-1 0 0 0,1 1 0 0 0,-1 0 0 0 0,1 0 0 0 0,0-1 0 0 0,-2 2 0 0 0,10-3-873 0 0,3-2 650 0 0,0 0-1 0 0,14-2 1 0 0,8-1-119 0 0,465-86-2364 0 0,-307 62 1955 0 0,-68 11 436 0 0,125-23 699 0 0,-236 39-306 0 0,32-7 434 0 0,-39 9-341 0 0,0 0 0 0 0,-1 0 0 0 0,1-1 0 0 0,-1 1 0 0 0,0-1 0 0 0,1 0 0 0 0,-1 0 0 0 0,4-6 472 0 0,-7 8-609 0 0,0 0 0 0 0,0 0 0 0 0,0 0-1 0 0,0 0 1 0 0,-1 0 0 0 0,1 0 0 0 0,0 0 0 0 0,0 0 0 0 0,0 0 0 0 0,0 0 0 0 0,0 0 0 0 0,0 0-1 0 0,0 0 1 0 0,-15-8 483 0 0,-1 0-1 0 0,0 2 0 0 0,0-1 1 0 0,0 2-1 0 0,-18-4 0 0 0,-55-9 61 0 0,-125-9-1 0 0,-93 11-529 0 0,219 13 9 0 0,-474 0 576 0 0,283 5-386 0 0,-536 25-30 0 0,785-23-433 0 0,1 1-1 0 0,-41 12 1 0 0,65-14-179 0 0,6 0-30 0 0,11 3-142 0 0,-9-5 586 0 0,12 4-313 0 0,0 0 0 0 0,1-1 1 0 0,25 3-1 0 0,53 1-513 0 0,-49-5 449 0 0,324 15-782 0 0,-111-6 919 0 0,-168-7 189 0 0,362 25-135 0 0,103 31-71 0 0,202 70 62 0 0,-640-104 454 0 0,-2 5 0 0 0,126 53 0 0 0,-231-80-71 0 0,1 0 0 0 0,-1 0-1 0 0,12 9 1 0 0,-19-12-103 0 0,0 0 0 0 0,-1 0 0 0 0,1 1-1 0 0,0-1 1 0 0,-1 1 0 0 0,3 4 0 0 0,-4-6-33 0 0,-1 0 0 0 0,1 0 0 0 0,0 0 0 0 0,-1 1 0 0 0,1-1 1 0 0,-1 0-1 0 0,0 1 0 0 0,1-1 0 0 0,-1 0 0 0 0,0 1 1 0 0,0-1-1 0 0,1 0 0 0 0,-1 1 0 0 0,0-1 0 0 0,-1 0 0 0 0,1 3 1 0 0,-1-2 16 0 0,0 0 1 0 0,0 0 0 0 0,-1 0 0 0 0,1 0 0 0 0,0 0-1 0 0,-1-1 1 0 0,0 1 0 0 0,1 0 0 0 0,-1-1-1 0 0,0 1 1 0 0,0-1 0 0 0,0 0 0 0 0,0 1 0 0 0,0-1-1 0 0,0 0 1 0 0,0 0 0 0 0,0-1 0 0 0,-4 2-1 0 0,-1 1 86 0 0,-30 12 272 0 0,-1-2 1 0 0,1-1-1 0 0,-2-2 1 0 0,-40 5 0 0 0,-162 9 285 0 0,146-16-526 0 0,-464 28 489 0 0,151-11-356 0 0,-174 18-94 0 0,342-25-159 0 0,-264 25-208 0 0,308-24 92 0 0,-399 45 33 0 0,117-6-463 0 0,424-50 281 0 0,33-5-1064 0 0,-33 3 0 0 0,179 1-1265 0 0,-35-1 2019 0 0,533 12-1400 0 0,-216-2 1043 0 0,-206-6 480 0 0,210 16-374 0 0,-5 0 31 0 0,42-17 1722 0 0,-426-13 1671 0 0,-275-41 1057 0 0,-7 16-2784 0 0,210 23-729 0 0,-666-24 792 0 0,0 57-669 0 0,-764 108 707 0 0,1354-115-1181 0 0,50-7-144 0 0,-133 6 0 0 0,204-19 241 0 0,2 0-3 0 0,0 0 0 0 0,1 0 0 0 0,-1 0 1 0 0,0 0-1 0 0,0 0 0 0 0,1 0 0 0 0,-1 1 1 0 0,0 0-1 0 0,-4 1 0 0 0,12-6-36 0 0,1 0 0 0 0,0 0 0 0 0,1 0 0 0 0,-1 1 0 0 0,1 0 0 0 0,0 0 0 0 0,-1 1 0 0 0,14-3 1 0 0,-10 2-17 0 0,330-80-1350 0 0,-190 56 1353 0 0,101-16-15 0 0,924-88-260 0 0,-793 98 452 0 0,-129 10-2 0 0,559-64 855 0 0,-376 38-298 0 0,-222 27 117 0 0,-120 10-438 0 0,-91 11-272 0 0,-2 1-19 0 0,0 0 0 0 0,-1 0 0 0 0,1 0 0 0 0,0 0 0 0 0,0-1 0 0 0,0 1 0 0 0,-1 0 0 0 0,1 1 0 0 0,0-1 0 0 0,0 0 0 0 0,0 0-1 0 0,-1 0 1 0 0,1 0 0 0 0,0 1 0 0 0,0-1 0 0 0,-1 0 0 0 0,1 1 0 0 0,0-1 0 0 0,0 1 0 0 0,-1-1 3 0 0,0 1-1 0 0,0-1 0 0 0,0 1 1 0 0,0-1-1 0 0,0 0 1 0 0,-1 1-1 0 0,1-1 0 0 0,0 0 1 0 0,0 1-1 0 0,0-1 1 0 0,-1 0-1 0 0,1 1 0 0 0,0-1 1 0 0,0 0-1 0 0,-1 0 1 0 0,1 1-1 0 0,0-1 0 0 0,-1 0 1 0 0,0 1-1 0 0,-10 6 29 0 0,-1 0-1 0 0,-1-1 1 0 0,1-1-1 0 0,-1 0 1 0 0,-26 7-1 0 0,6-2-9 0 0,-278 95 47 0 0,146-49-92 0 0,-263 129 0 0 0,296-117-44 0 0,-483 268-312 0 0,539-290 325 0 0,-108 72-2 0 0,30-6 171 0 0,149-108-113 0 0,-1 0 1 0 0,1 1 0 0 0,0-1 0 0 0,0 1 0 0 0,0 0 0 0 0,1 1-1 0 0,-5 5 1 0 0,9-11-16 0 0,0 1 0 0 0,-1-1 0 0 0,1 0-1 0 0,0 1 1 0 0,0-1 0 0 0,-1 0 0 0 0,1 1 0 0 0,0-1 0 0 0,0 1-1 0 0,0-1 1 0 0,-1 0 0 0 0,1 1 0 0 0,0-1 0 0 0,0 1-1 0 0,0-1 1 0 0,0 1 0 0 0,0-1 0 0 0,0 0 0 0 0,0 1 0 0 0,0-1-1 0 0,0 1 1 0 0,0-1 0 0 0,0 1 0 0 0,0-1 0 0 0,0 0-1 0 0,1 1 1 0 0,-1-1 0 0 0,0 1 0 0 0,0-1 0 0 0,0 0 0 0 0,0 1-1 0 0,1 0 1 0 0,1 0-1 0 0,0 0 0 0 0,0 0 0 0 0,0 0 0 0 0,0 0 0 0 0,0 0 0 0 0,0 0 0 0 0,0-1 0 0 0,0 1 0 0 0,1-1 0 0 0,-1 0 0 0 0,0 1 0 0 0,3-1 0 0 0,33 0-2 0 0,-34 0 1 0 0,22-2-6 0 0,0-1-1 0 0,0-1 1 0 0,28-8 0 0 0,78-30-123 0 0,-57 17 61 0 0,153-50-134 0 0,124-38-166 0 0,418-87-774 0 0,-592 156 883 0 0,533-99 52 0 0,4 40 177 0 0,-386 65 610 0 0,-328 38-576 0 0,222-9 1066 0 0,-214 9-980 0 0,17 1 165 0 0,-24-1-227 0 0,-1 0-1 0 0,0 0 0 0 0,0 0 1 0 0,0 1-1 0 0,0-1 0 0 0,0 0 0 0 0,0 1 1 0 0,0-1-1 0 0,0 1 0 0 0,0-1 1 0 0,0 1-1 0 0,0 0 0 0 0,0-1 1 0 0,0 1-1 0 0,0 0 0 0 0,0 0 1 0 0,-1-1-1 0 0,2 2 0 0 0,-2-2-20 0 0,0 0 0 0 0,0 1-1 0 0,0-1 1 0 0,0 0 0 0 0,0 0 0 0 0,0 0-1 0 0,0 0 1 0 0,0 0 0 0 0,0 0-1 0 0,0 1 1 0 0,0-1 0 0 0,0 0 0 0 0,0 0-1 0 0,0 0 1 0 0,0 0 0 0 0,0 0-1 0 0,0 0 1 0 0,0 0 0 0 0,0 1 0 0 0,0-1-1 0 0,0 0 1 0 0,0 0 0 0 0,0 0 0 0 0,0 0-1 0 0,0 0 1 0 0,0 0 0 0 0,0 0-1 0 0,0 1 1 0 0,0-1 0 0 0,0 0 0 0 0,-1 0-1 0 0,1 0 1 0 0,0 0 0 0 0,0 0 0 0 0,0 0-1 0 0,0 0 1 0 0,0 0 0 0 0,0 0-1 0 0,0 0 1 0 0,0 0 0 0 0,-1 0 0 0 0,1 0-1 0 0,0 1 1 0 0,-9 7 22 0 0,0-1-1 0 0,-1 1 1 0 0,0-1-1 0 0,0-1 1 0 0,-1 0 0 0 0,-18 7-1 0 0,-77 24 62 0 0,72-26-84 0 0,-51 16-2 0 0,-268 80 45 0 0,-272 73-296 0 0,392-111 262 0 0,-192 67 181 0 0,84-26 52 0 0,-2 21-159 0 0,261-96-91 0 0,60-26-123 0 0,-33 20 1 0 0,53-28-36 0 0,5 1-7 0 0,3 0 120 0 0,0 0 0 0 0,0-1 0 0 0,1 0-1 0 0,-1 0 1 0 0,0 0 0 0 0,0-1 0 0 0,1 0-1 0 0,-1 0 1 0 0,0-1 0 0 0,1 1 0 0 0,6-3 0 0 0,3 1-35 0 0,128-24-400 0 0,-59 9 368 0 0,613-105-754 0 0,-184 59 534 0 0,-384 51 327 0 0,77-1 171 0 0,-128 9 19 0 0,-65 3-122 0 0,1-1 54 0 0,0 1 1 0 0,0 1-1 0 0,0 1 1 0 0,-1 0 0 0 0,25 5-1 0 0,-37-5-77 0 0,0-1 0 0 0,0 1 0 0 0,0 0 0 0 0,0 0 0 0 0,0 0 0 0 0,0 0 0 0 0,0 1 0 0 0,1 1 0 0 0,-2-3-12 0 0,-1 1-9 0 0,0 0 0 0 0,0 0 0 0 0,-1-1 0 0 0,1 1 0 0 0,-1 0 0 0 0,1-1 0 0 0,0 1 0 0 0,-1 0 0 0 0,1-1 0 0 0,-1 1 0 0 0,0-1 0 0 0,1 1 0 0 0,-1-1 0 0 0,1 1 0 0 0,-1-1-1 0 0,-1 1 1 0 0,2 0 14 0 0,-16 11 31 0 0,0-1 1 0 0,0 0 0 0 0,-1-1-1 0 0,0 0 1 0 0,-1-2 0 0 0,-21 8-1 0 0,-189 73 18 0 0,-60 24 11 0 0,181-69-87 0 0,-407 186 72 0 0,160-54 89 0 0,301-150-161 0 0,2 4 0 0 0,-55 40-1 0 0,91-58-3 0 0,-25 24 0 0 0,39-35-18 0 0,-1 0 0 0 0,1 1 0 0 0,0-1 0 0 0,0 1-1 0 0,0-1 1 0 0,0 1 0 0 0,0 0 0 0 0,0-1 0 0 0,0 1 0 0 0,0 0 0 0 0,1 0 0 0 0,-1-1-1 0 0,1 1 1 0 0,-1 2 0 0 0,1-3 6 0 0,0 0 1 0 0,0-1-1 0 0,0 1 0 0 0,0-1 0 0 0,0 1 1 0 0,0 0-1 0 0,0-1 0 0 0,1 1 1 0 0,-1-1-1 0 0,0 1 0 0 0,0 0 0 0 0,1-1 1 0 0,-1 1-1 0 0,0-1 0 0 0,1 1 0 0 0,-1-1 1 0 0,0 1-1 0 0,2 0 0 0 0,-1 0-3 0 0,0-1 1 0 0,0 1-1 0 0,0 0 0 0 0,1-1 0 0 0,-1 1 1 0 0,0-1-1 0 0,0 1 0 0 0,1-1 0 0 0,-1 0 1 0 0,0 1-1 0 0,3-1 0 0 0,24 2-105 0 0,-1-1 1 0 0,1-2-1 0 0,41-5 0 0 0,84-24-19 0 0,0-5-8 0 0,258-70-285 0 0,108-42-280 0 0,-247 72 709 0 0,-104 27 228 0 0,152-42 406 0 0,-203 54-388 0 0,3-1-22 0 0,-107 33-82 0 0,-1-1-1 0 0,19-9 0 0 0,-3 2 367 0 0,-15 8-232 0 0,-11 3-129 0 0,-1 0-36 0 0,-1 1-106 0 0,0 0 0 0 0,0 0 0 0 0,0 0 0 0 0,0 0 0 0 0,0 0 0 0 0,1 0 0 0 0,-1-1 0 0 0,0 1 0 0 0,0 0 0 0 0,0 0 0 0 0,0 0 0 0 0,0 0 0 0 0,0 0 0 0 0,0 0 0 0 0,0 0 0 0 0,0 0 0 0 0,0 0 0 0 0,0 0 0 0 0,0 0 0 0 0,0 0 1 0 0,0-1-1 0 0,0 1 0 0 0,0 0 0 0 0,1 0 0 0 0,-1 0 0 0 0,0 0 0 0 0,0 0 0 0 0,0 0 0 0 0,0 0 0 0 0,0 0 0 0 0,0 0 0 0 0,0-1 0 0 0,0 1 0 0 0,0 0 0 0 0,0 0 0 0 0,-1 0 0 0 0,1 0 0 0 0,0 0 0 0 0,0 0 0 0 0,0 0 0 0 0,0 0 0 0 0,0 0 0 0 0,0-1 0 0 0,0 1 0 0 0,0 0 0 0 0,0 0 0 0 0,0 0 0 0 0,0 0 0 0 0,0 0 0 0 0,0 0 0 0 0,0 0 0 0 0,0 0 0 0 0,0 0 0 0 0,-1 0 0 0 0,-41 3-247 0 0,-75 14 0 0 0,81-10 172 0 0,-558 139-776 0 0,418-97 729 0 0,18-8-40 0 0,144-37 203 0 0,-1-1 1 0 0,1-1-1 0 0,-1 0 0 0 0,-23 0 0 0 0,37-2-34 0 0,1 0 1 0 0,0 0-1 0 0,0-1 0 0 0,-1 1 1 0 0,1 0-1 0 0,0 0 0 0 0,0-1 1 0 0,0 1-1 0 0,-1 0 0 0 0,1-1 1 0 0,0 1-1 0 0,0 0 0 0 0,0-1 1 0 0,0 1-1 0 0,0 0 0 0 0,0-1 1 0 0,0 1-1 0 0,0 0 0 0 0,0-1 1 0 0,0 1-1 0 0,0 0 0 0 0,0-1 1 0 0,0 1-1 0 0,0 0 0 0 0,0-1 0 0 0,0 1 1 0 0,0 0-1 0 0,0-1 0 0 0,0 1 1 0 0,1-1-1 0 0,-1 0 30 0 0,0-2-11 0 0,1-1-1 0 0,0 1 1 0 0,0 0-1 0 0,0-1 1 0 0,0 1-1 0 0,1 0 1 0 0,-1 0-1 0 0,1 0 1 0 0,0 0-1 0 0,3-4 1 0 0,29-28 152 0 0,-19 21-102 0 0,340-306 534 0 0,-222 205-625 0 0,320-235-91 0 0,-268 209 38 0 0,44-32 204 0 0,-106 87-78 0 0,57-39-56 0 0,-55 42 212 0 0,-102 66-104 0 0,-16 11-40 0 0,-8 5-67 0 0,-9 4-48 0 0,9-2 44 0 0,-77 30-197 0 0,-110 51-1455 0 0,79-24 702 0 0,-16 10-10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2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 18455 0 0,'0'0'3812'0'0,"3"-1"-2822"0"0,6-4-768 0 0,0 1 0 0 0,0 0 0 0 0,0 0 1 0 0,0 1-1 0 0,1 1 0 0 0,0-1 0 0 0,-1 1 1 0 0,1 1-1 0 0,18-1 0 0 0,-15 3-152 0 0,0 0 1 0 0,0 1-1 0 0,0 0 0 0 0,-1 1 0 0 0,1 1 0 0 0,-1 0 0 0 0,0 0 0 0 0,0 1 1 0 0,0 1-1 0 0,-1 0 0 0 0,0 1 0 0 0,0 0 0 0 0,0 0 0 0 0,11 12 1 0 0,-5-4-71 0 0,-1 1 0 0 0,0 1 1 0 0,-2 0-1 0 0,0 1 1 0 0,-1 1-1 0 0,0 0 1 0 0,12 28-1 0 0,-22-39-6 0 0,0 0 0 0 0,0 1-1 0 0,-1-1 1 0 0,0 1 0 0 0,0 0 0 0 0,-1 0-1 0 0,0 0 1 0 0,-1 0 0 0 0,0 0 0 0 0,0 0-1 0 0,-1 0 1 0 0,0-1 0 0 0,0 1 0 0 0,-1 0-1 0 0,-1 0 1 0 0,1-1 0 0 0,-7 14-1 0 0,0-3-106 0 0,0-2 0 0 0,-1 1 0 0 0,-1-1 0 0 0,0-1 0 0 0,-1 0 0 0 0,-26 26 0 0 0,27-32 16 0 0,-1 0 1 0 0,0-1-1 0 0,0 0 0 0 0,-1-1 0 0 0,-26 13 0 0 0,17-12-142 0 0,0 0-1 0 0,0-2 1 0 0,-26 5 0 0 0,32-9-468 0 0,0-1 1 0 0,0-1-1 0 0,-1-1 1 0 0,-20-2 0 0 0,17-2-1660 0 0,9-4-2164 0 0,1-1-1391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5064 0 0,'-2'0'12362'0'0,"-4"0"-11991"0"0,-1 0 0 0 0,1 1 1 0 0,-1 0-1 0 0,1 0 0 0 0,0 1 0 0 0,-1 0 0 0 0,1 0 0 0 0,0 0 1 0 0,0 1-1 0 0,0 0 0 0 0,-6 4 0 0 0,-3 4-239 0 0,-1 1 0 0 0,-19 19 0 0 0,11-9 55 0 0,11-9-132 0 0,1 1 0 0 0,0 1 0 0 0,1 0 0 0 0,1 0 0 0 0,-9 18 0 0 0,13-22 89 0 0,0 0 0 0 0,1 1 1 0 0,0-1-1 0 0,1 1 0 0 0,0 0 1 0 0,1 0-1 0 0,0 0 0 0 0,1 1 1 0 0,-1 19-1 0 0,4-24-64 0 0,-1-1 1 0 0,1 1-1 0 0,0-1 1 0 0,0 1-1 0 0,1-1 0 0 0,0 1 1 0 0,1-1-1 0 0,-1 0 1 0 0,1 0-1 0 0,1 0 1 0 0,-1-1-1 0 0,1 1 1 0 0,0-1-1 0 0,1 0 0 0 0,0 0 1 0 0,10 11-1 0 0,2-3-67 0 0,0-1-1 0 0,28 17 1 0 0,-31-22-15 0 0,11 7-735 0 0,2-2 0 0 0,-1-1-1 0 0,2-1 1 0 0,-1-1 0 0 0,42 8-1 0 0,-53-15-513 0 0,1 0 0 0 0,25 0 0 0 0,-10-2-667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18655 0 0,'0'0'1692'0'0,"1"0"-1393"0"0,10 0-42 0 0,-1-2-1 0 0,17-3 1 0 0,-1-1 182 0 0,124-31-734 0 0,-61 13-467 0 0,122-17-3707 0 0,-199 38-1468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3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19151 0 0,'0'0'1919'0'0,"2"0"-1759"0"0,197-9 1160 0 0,-123 8-1123 0 0,-28-1-27 0 0,52 5 0 0 0,70 7-807 0 0,-144-8-675 0 0,-1-1-411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7832 0 0,'-2'10'415'0'0,"0"-1"0"0"0,-1 15 0 0 0,3-10 2193 0 0,0 1 1 0 0,4 22 0 0 0,10 29 5343 0 0,-3-23-6482 0 0,-4-20-3001 0 0,11 39 1631 0 0,-5-18-133 0 0,9 55 1 0 0,-1 110 18 0 0,-18-158 14 0 0,0-27 0 0 0,-2-1 0 0 0,0 1 0 0 0,-5 33 0 0 0,0 2-389 0 0,4-46-135 0 0,0-1 1 0 0,-1 0-1 0 0,-1 0 0 0 0,0 0 1 0 0,-1 0-1 0 0,-4 13 1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29 327 8752 0 0,'0'0'673'0'0,"-2"-1"-437"0"0,-4-2-335 0 0,-6-5 1883 0 0,7-3 3299 0 0,4 6-4131 0 0,0 0 1 0 0,0 0 0 0 0,1-1-1 0 0,0 1 1 0 0,0 0-1 0 0,0-1 1 0 0,2-7-1 0 0,-1 5-646 0 0,2-1-1 0 0,-1 1 0 0 0,1 0 1 0 0,4-8-1 0 0,5-7-737 0 0,0 1 1 0 0,19-23 0 0 0,-26 38 716 0 0,1-2-276 0 0,1 0-1 0 0,1 0 1 0 0,-1 1 0 0 0,2 0-1 0 0,-1 0 1 0 0,1 1-1 0 0,0 0 1 0 0,0 1-1 0 0,1 0 1 0 0,0 0 0 0 0,0 1-1 0 0,0 0 1 0 0,22-6-1 0 0,-25 10 32 0 0,1 0 0 0 0,0 0 0 0 0,-1 1 0 0 0,1 0 0 0 0,0 1-1 0 0,0-1 1 0 0,-1 2 0 0 0,11 2 0 0 0,1-1 9 0 0,-2 1-53 0 0,1 0 0 0 0,-1 1-1 0 0,0 1 1 0 0,-1 0 0 0 0,1 2-1 0 0,-1 0 1 0 0,-1 0 0 0 0,19 14 0 0 0,-8-4-133 0 0,-14-11 13 0 0,18 16 0 0 0,-27-20 113 0 0,0 1-1 0 0,0-1 1 0 0,0 0 0 0 0,0 1 0 0 0,0 0-1 0 0,-1 0 1 0 0,1 0 0 0 0,-1 0 0 0 0,2 5-1 0 0,-2-3-9 0 0,0 0-1 0 0,0-1 1 0 0,-1 1-1 0 0,2 10 1 0 0,-3-13 7 0 0,0 0 1 0 0,0 0 0 0 0,-1 0-1 0 0,1 0 1 0 0,-1 0-1 0 0,1 0 1 0 0,-1 0 0 0 0,0 0-1 0 0,0-1 1 0 0,-3 6 0 0 0,-2 2-60 0 0,0-1 0 0 0,0 0 1 0 0,-1 0-1 0 0,0-1 0 0 0,-1 0 0 0 0,0 0 1 0 0,0-1-1 0 0,-1 0 0 0 0,-11 8 1 0 0,-7 1-169 0 0,0 0 0 0 0,-31 11 0 0 0,-72 26-985 0 0,74-36-5183 0 0,31-13-139 0 0</inkml:trace>
  <inkml:trace contextRef="#ctx0" brushRef="#br0" timeOffset="1">931 222 3224 0 0,'0'0'143'0'0,"1"-1"-3"0"0,6-5 920 0 0,-6 5-628 0 0,0 0 1 0 0,0 0-1 0 0,0 0 0 0 0,0 0 0 0 0,0 0 0 0 0,-1 0 0 0 0,1 0 1 0 0,0 0-1 0 0,0 0 0 0 0,-1-1 0 0 0,1 1 0 0 0,0 0 1 0 0,-1-1-1 0 0,0 1 0 0 0,1 0 0 0 0,-1-1 0 0 0,0 1 0 0 0,1 0 1 0 0,-1-1-1 0 0,0 1 0 0 0,0-1 0 0 0,0 1 0 0 0,-1-3 1 0 0,1 4-411 0 0,0 0 0 0 0,0-1 0 0 0,-1 1 1 0 0,1 0-1 0 0,0-1 0 0 0,0 1 0 0 0,-1 0 1 0 0,1 0-1 0 0,0-1 0 0 0,-1 1 0 0 0,1 0 1 0 0,0 0-1 0 0,-1 0 0 0 0,1-1 0 0 0,0 1 1 0 0,-1 0-1 0 0,1 0 0 0 0,-1 0 0 0 0,1 0 0 0 0,0 0 1 0 0,-1 0-1 0 0,1 0 0 0 0,-1 0 0 0 0,0 0 1 0 0,-10-1 293 0 0,11 1-304 0 0,-4 0 140 0 0,-1 1 1 0 0,1-1 0 0 0,-1 1 0 0 0,1 0 0 0 0,0 0 0 0 0,0 1 0 0 0,0-1 0 0 0,0 1 0 0 0,0 0 0 0 0,0 0 0 0 0,-5 3 0 0 0,-3 4 558 0 0,-23 20 0 0 0,4-2 319 0 0,18-16-813 0 0,0 1 0 0 0,-16 18-1 0 0,25-25-180 0 0,-3 3-6 0 0,0 1 1 0 0,1 0-1 0 0,1 0 1 0 0,-10 18-1 0 0,-13 44 131 0 0,26-64-137 0 0,-17 52 235 0 0,16-47-126 0 0,-1 1 0 0 0,-1 16 1 0 0,3-15-10 0 0,-1-1 1 0 0,-4 13-1 0 0,4-22-95 0 0,2-2-19 0 0,1-1 1 0 0,-1 1-1 0 0,1-1 0 0 0,-1 1 1 0 0,1 0-1 0 0,0-1 0 0 0,-1 1 1 0 0,1-1-1 0 0,0 1 0 0 0,0 0 0 0 0,0-1 1 0 0,0 1-1 0 0,1 2 0 0 0,-1-2 0 0 0,0-1 0 0 0,-1 0 0 0 0,1 1 0 0 0,0-1 0 0 0,0 1 0 0 0,0-1 0 0 0,1 0 0 0 0,-1 1 0 0 0,0-1 0 0 0,0 1 0 0 0,1-1 0 0 0,-1 0 0 0 0,1 1 0 0 0,-1-1 0 0 0,1 0 0 0 0,0 0 0 0 0,-1 0 0 0 0,1 1 0 0 0,0-1 0 0 0,0 0 0 0 0,1 1 0 0 0,0 0 166 0 0,0-1-102 0 0,13 11-58 0 0,-7-12-19 0 0,-4 0 4 0 0,-1 0-1 0 0,-1 0 0 0 0,1 0 0 0 0,0-1 0 0 0,-1 1 0 0 0,1 0 0 0 0,0-1 0 0 0,-1 0 0 0 0,1 0 0 0 0,0 1 0 0 0,-1-2 0 0 0,1 1 0 0 0,-1 0 0 0 0,0 0 0 0 0,1-1 0 0 0,2-2 0 0 0,5-2 0 0 0,-2 1 0 0 0,0 1 0 0 0,0-2 0 0 0,-1 1 0 0 0,0-1 0 0 0,0 0 0 0 0,0 0 0 0 0,0-1 0 0 0,8-11 0 0 0,15-16-66 0 0,2-10 51 0 0,13-22 16 0 0,-13 19-1 0 0,-22 34 3 0 0,-1-1 1 0 0,-1 0-1 0 0,8-16 1 0 0,-10 21 48 0 0,-4 7-50 0 0,-1 0-1 0 0,0 0 0 0 0,1 0 1 0 0,-1 0-1 0 0,0 0 0 0 0,0 0 0 0 0,0 0 1 0 0,0 0-1 0 0,-1 0 0 0 0,2-4 0 0 0,4-12 1683 0 0,-5 20-1609 0 0,3 7-40 0 0,-1 0 0 0 0,1 0 0 0 0,-2 0 0 0 0,1 1 0 0 0,-1-1 0 0 0,-1 1 0 0 0,0 0 0 0 0,0 11-1 0 0,6 34 543 0 0,-4-31-361 0 0,0-1 1 0 0,-2 1-1 0 0,-2 27 1 0 0,1-11-129 0 0,-1-19-146 0 0,-1 1-1 0 0,0-1 0 0 0,-2 0 1 0 0,-8 30-1 0 0,10-45-154 0 0,0-1 0 0 0,0 1 0 0 0,0-1 0 0 0,-1 1 0 0 0,-6 8 0 0 0,8-12 9 0 0,0 0 0 0 0,-1-1-1 0 0,0 1 1 0 0,1 0 0 0 0,-1-1 0 0 0,0 1-1 0 0,0-1 1 0 0,0 1 0 0 0,0-1 0 0 0,0 0-1 0 0,0 0 1 0 0,0 0 0 0 0,-1 0 0 0 0,1 0-1 0 0,0-1 1 0 0,0 1 0 0 0,-1-1 0 0 0,-3 1-1 0 0,1 0-71 0 0,1-1-1 0 0,0 0 0 0 0,-1-1 0 0 0,1 1 1 0 0,0-1-1 0 0,-5-1 0 0 0,5 0-48 0 0,0 1 0 0 0,-1-2 0 0 0,1 1 0 0 0,0 0 0 0 0,-6-6-1 0 0</inkml:trace>
  <inkml:trace contextRef="#ctx0" brushRef="#br0" timeOffset="2">1235 244 22431 0 0,'0'17'562'0'0,"2"52"1172"0"0,-1-61-1708 0 0,0 1 0 0 0,1-1-1 0 0,0 0 1 0 0,1 0 0 0 0,-1 0 0 0 0,5 9-1 0 0,8 12-371 0 0,-1 0 0 0 0,-2 1 0 0 0,-1 0-1 0 0,-1 1 1 0 0,7 43 0 0 0,-15-57-386 0 0,-2 32-1 0 0,-1-23 5582 0 0,1-26-4817 0 0,0 0 1 0 0,-1 0-1 0 0,1-1 1 0 0,0 1 0 0 0,-1 0-1 0 0,1 0 1 0 0,0-1-1 0 0,-1 1 1 0 0,1 0-1 0 0,0-1 1 0 0,0 1-1 0 0,0 0 1 0 0,-1-1-1 0 0,1 1 1 0 0,0 0 0 0 0,0-1-1 0 0,0 1 1 0 0,0 0-1 0 0,0-1 1 0 0,-1 1-1 0 0,1-1 1 0 0,0 1-1 0 0,0 0 1 0 0,0-1-1 0 0,0 0 1 0 0,0-11 216 0 0,0 12-199 0 0,0-5 54 0 0,0 1-1 0 0,1-1 0 0 0,-1 1 1 0 0,1-1-1 0 0,0 1 1 0 0,1 0-1 0 0,-1-1 1 0 0,1 1-1 0 0,1-4 0 0 0,4-3 88 0 0,14-20-1 0 0,-20 29-161 0 0,19-22 369 0 0,1 1 1 0 0,36-31-1 0 0,-41 41-283 0 0,28-18 0 0 0,-27 20-243 0 0,29-25 0 0 0,-42 33-88 0 0,0-1-130 0 0,-1 1 0 0 0,1-1 0 0 0,-1 1-1 0 0,0-1 1 0 0,0 0 0 0 0,0 0 0 0 0,4-7 0 0 0,-4 3-692 0 0,-3 7 590 0 0,0 0 1 0 0,0 0-1 0 0,1 0 1 0 0,-1 0-1 0 0,0 0 1 0 0,0 1-1 0 0,0-1 1 0 0,-1 0-1 0 0,1 0 1 0 0,0 0-1 0 0,0 0 1 0 0,0 1-1 0 0,-1-1 1 0 0,1 0 0 0 0,0 0-1 0 0,-1 0 1 0 0,0 0-1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12464 0 0,'0'0'1133'0'0,"1"2"-936"0"0,3 8 101 0 0,0 0 0 0 0,3 16 0 0 0,-3 11 3576 0 0,2 7-2602 0 0,-6-42-1116 0 0,0 12 1023 0 0,1-13-1110 0 0,-1-1 1 0 0,1 1 0 0 0,-1-1-1 0 0,1 1 1 0 0,-1-1 0 0 0,1 1 0 0 0,-1-1-1 0 0,1 0 1 0 0,-1 1 0 0 0,1-1-1 0 0,0 0 1 0 0,-1 0 0 0 0,1 1-1 0 0,-1-1 1 0 0,1 0 0 0 0,0 0-1 0 0,-1 0 1 0 0,1 0 0 0 0,0 0 0 0 0,-1 0-1 0 0,1 0 1 0 0,0 0 0 0 0,-1 0-1 0 0,1 0 1 0 0,0 0 0 0 0,-1 0-1 0 0,1 0 1 0 0,-1 0 0 0 0,1-1-1 0 0,0 1 1 0 0,-1 0 0 0 0,1-1 0 0 0,-1 1-1 0 0,1-1 1 0 0,1 1-224 0 0,2-2 195 0 0,-1 0 0 0 0,1 0 0 0 0,0 0 1 0 0,0-1-1 0 0,-1 1 0 0 0,0-1 0 0 0,1 0 0 0 0,-1 0 1 0 0,0 0-1 0 0,0 0 0 0 0,3-6 0 0 0,16-15 114 0 0,-16 17-155 0 0,-1 0 0 0 0,0 0 0 0 0,-1-1 0 0 0,1 1 0 0 0,3-12 0 0 0,-4-1 0 0 0,-3 12 4 0 0,-1-1 0 0 0,-1 0 0 0 0,-1-12 0 0 0,1 20 204 0 0,1 1-204 0 0,0-1 0 0 0,1 1 0 0 0,-1 0 0 0 0,0 0 0 0 0,0-1 0 0 0,0 1 0 0 0,0 0 0 0 0,0 0 0 0 0,0-1 0 0 0,0 1 0 0 0,0 0 0 0 0,0 0 0 0 0,0-1 0 0 0,0 1 0 0 0,0 0 0 0 0,0 0-1 0 0,0-1 1 0 0,-1 1 0 0 0,1 0 0 0 0,0 0 0 0 0,0-1 0 0 0,0 1 0 0 0,0 0 0 0 0,0 0 0 0 0,-1-1 0 0 0,1 1 0 0 0,0 0 0 0 0,0 0 0 0 0,-1 0 0 0 0,-1-1-14 0 0,-14 2 5 0 0,7 3 5 0 0,6-1 0 0 0,1 0 0 0 0,0 0 0 0 0,1 0 0 0 0,-1 0 0 0 0,0 0 0 0 0,1 1 0 0 0,-2 6 0 0 0,-1 0 0 0 0,-7 40 0 0 0,9-42 7 0 0,0 0 0 0 0,1 1-1 0 0,0-1 1 0 0,0 0 0 0 0,0 1 0 0 0,1-1-1 0 0,2 12 1 0 0,-1 6 3 0 0,0-2-10 0 0,2-1 0 0 0,0 0 0 0 0,2 1 0 0 0,13 38 0 0 0,-12-42 16 0 0,-3-10 15 0 0,0 0 1 0 0,0-1 0 0 0,1 1 0 0 0,6 10-1 0 0,-8-18-25 0 0,-1 1 0 0 0,1-1 0 0 0,0 0-1 0 0,0 0 1 0 0,0 0 0 0 0,0 0-1 0 0,0 0 1 0 0,1 0 0 0 0,-1 0-1 0 0,0-1 1 0 0,1 1 0 0 0,-1-1-1 0 0,1 0 1 0 0,0 0 0 0 0,-1 0-1 0 0,1 0 1 0 0,0 0 0 0 0,0 0 0 0 0,3 0-1 0 0,15 2 21 0 0,-17-2-13 0 0,0 0 1 0 0,0 0-1 0 0,-1 0 0 0 0,1-1 0 0 0,0 0 0 0 0,0 0 1 0 0,-1 0-1 0 0,1 0 0 0 0,0 0 0 0 0,0-1 0 0 0,0 0 1 0 0,-1 0-1 0 0,1 0 0 0 0,5-2 0 0 0,77-46 53 0 0,34-16-4 0 0,-114 60-62 0 0,0-2 0 0 0,3 7-10 0 0,-7 0-16 0 0,6 2 28 0 0,-7 0-25 0 0,0-1 0 0 0,0 1 0 0 0,1-1 0 0 0,-1 1 0 0 0,0-1 1 0 0,0 1-1 0 0,-1 0 0 0 0,2 2 0 0 0,-1-1 26 0 0,0 0 0 0 0,0 1 0 0 0,0-1-1 0 0,0 0 1 0 0,-1 0 0 0 0,0 1 0 0 0,1-1 0 0 0,-1 0 0 0 0,-1 7-1 0 0,1 13 40 0 0,0-21 812 0 0,6-12-226 0 0,2-3-360 0 0,-1 2-130 0 0,0-1-1 0 0,1 1 1 0 0,1 1-1 0 0,-1-1 1 0 0,2 1-1 0 0,-1 1 1 0 0,17-13-1 0 0,2 4 86 0 0,-15 8-343 0 0,0 2 0 0 0,1 0 1 0 0,21-9-1 0 0,-33 16 97 0 0,0 0 1 0 0,1 0-1 0 0,-1 1 0 0 0,0-1 0 0 0,0 1 1 0 0,1-1-1 0 0,-1 1 0 0 0,1 0 1 0 0,-1 0-1 0 0,0 0 0 0 0,1 0 0 0 0,-1 1 1 0 0,0-1-1 0 0,1 1 0 0 0,-1-1 0 0 0,5 3 1 0 0,-3-1-63 0 0,1 1 0 0 0,0 0 0 0 0,-1 1 0 0 0,1-1 0 0 0,4 6 0 0 0,3 1-205 0 0,-11-9-31 0 0,0 1 0 0 0,0-1 0 0 0,0 1 0 0 0,0-1 0 0 0,0 0 0 0 0,0 1 0 0 0,0-1 0 0 0,-1 1 0 0 0,1 0 0 0 0,-1-1 0 0 0,1 1 0 0 0,-1 0 0 0 0,1-1 0 0 0,-1 4 0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13360 0 0,'1'2'3599'0'0,"3"1"-2742"0"0,-1 1-1 0 0,0 0 0 0 0,-1 0 0 0 0,1 0 0 0 0,-1 0 0 0 0,0 0 0 0 0,0 0 0 0 0,3 8 0 0 0,11 40 342 0 0,-15-48-1183 0 0,33 171 243 0 0,-33-169-258 0 0,2 32-2 0 0,0 45-1 0 0,1 14 30 0 0,0-51 59 0 0,32 248 648 0 0,-35-286-702 0 0,4 23 157 0 0,1 0-1 0 0,2 0 0 0 0,1-1 1 0 0,15 35-1 0 0,-14-44-23 0 0,2 5 11 0 0,19 28-1 0 0,-26-47-172 0 0,0 1 0 0 0,1-1 1 0 0,0 0-1 0 0,0-1 0 0 0,0 0 0 0 0,1 0 0 0 0,13 10 0 0 0,-15-13-42 0 0,1 0-1 0 0,-1 0 0 0 0,1 0 0 0 0,0-1 0 0 0,9 4 0 0 0,-13-6-4 0 0,0 1-1 0 0,0-1 1 0 0,-1 0 0 0 0,1 0 0 0 0,0 0-1 0 0,0 0 1 0 0,0 0 0 0 0,0 0 0 0 0,0 0 0 0 0,0 0-1 0 0,-1-1 1 0 0,1 1 0 0 0,0-1 0 0 0,0 0-1 0 0,0 1 1 0 0,-1-1 0 0 0,1 0 0 0 0,0 0-1 0 0,-1 0 1 0 0,1 0 0 0 0,-1 0 0 0 0,1 0-1 0 0,1-3 1 0 0,0 1-146 0 0,0-1 1 0 0,-1 0-1 0 0,0 0 0 0 0,1 0 0 0 0,-1 0 0 0 0,0 0 1 0 0,-1 0-1 0 0,1-1 0 0 0,1-6 0 0 0,5-42-1892 0 0,-8 48 1854 0 0,4-38-1660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0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15200 0 0,'0'0'1901'0'0,"3"2"-187"0"0,2 0-1025 0 0,0 0-1 0 0,0 0 0 0 0,0 0 1 0 0,0 0-1 0 0,0-1 0 0 0,0 0 0 0 0,1 0 1 0 0,9 0-1 0 0,3-1 36 0 0,25-4 0 0 0,-12 1-523 0 0,170-28 234 0 0,-86 10-594 0 0,-13 5-365 0 0,113-33-1 0 0,-164 35-211 0 0,-31 10-45 0 0,1-2-1 0 0,-1 0 0 0 0,0-2 1 0 0,24-11-1 0 0,-23 6-829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 8752 0 0,'2'0'14923'0'0,"23"-4"-13071"0"0,-21 2-1762 0 0,1 1 0 0 0,0 1 1 0 0,-1-1-1 0 0,1 0 0 0 0,9 1 1 0 0,3 2-115 0 0,-1 1 1 0 0,0 0 0 0 0,0 1 0 0 0,0 1 0 0 0,20 8 0 0 0,-23-7-220 0 0,0 1 1 0 0,0 0-1 0 0,16 13 0 0 0,-25-17 216 0 0,-1 0 0 0 0,1 0 1 0 0,-1 1-1 0 0,0 0 0 0 0,0-1 0 0 0,0 1 0 0 0,0 0 0 0 0,0 1 1 0 0,-1-1-1 0 0,0 0 0 0 0,0 1 0 0 0,0-1 0 0 0,2 9 0 0 0,-2-3 27 0 0,0 0 0 0 0,-1 1-1 0 0,0-1 1 0 0,0 1 0 0 0,-1-1 0 0 0,0 1-1 0 0,-1-1 1 0 0,-1 1 0 0 0,-3 16 0 0 0,0-11 25 0 0,0 0 1 0 0,-1 0-1 0 0,-1 0 0 0 0,-1-1 1 0 0,0 0-1 0 0,0-1 1 0 0,-2 0-1 0 0,0 0 1 0 0,-21 22-1 0 0,-50 43-66 0 0,-98 104-970 0 0,71-75-170 0 0,106-106 894 0 0,0-1 0 0 0,0 1 0 0 0,0-1-1 0 0,0 1 1 0 0,0-1 0 0 0,0 0 0 0 0,-4 2 0 0 0,5-3-1067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22087 0 0,'-4'4'349'0'0,"0"0"0"0"0,0 0 0 0 0,-1 0 0 0 0,1 0 0 0 0,-1-1-1 0 0,-7 4 1 0 0,-8 7-399 0 0,-8 10 636 0 0,-46 51-1 0 0,71-72-548 0 0,-152 171-229 0 0,5-3-320 0 0,131-150 606 0 0,1 1 1 0 0,-20 31-1 0 0,31-44 26 0 0,2 1 0 0 0,0 0-1 0 0,0 1 1 0 0,0-1 0 0 0,2 1 0 0 0,-1 0 0 0 0,1 0 0 0 0,-2 18 0 0 0,5-24-64 0 0,0-1 1 0 0,0 1-1 0 0,0 0 1 0 0,0-1-1 0 0,1 1 1 0 0,0-1-1 0 0,0 1 1 0 0,0-1-1 0 0,1 0 1 0 0,0 1-1 0 0,-1-1 1 0 0,1 0-1 0 0,1 0 1 0 0,-1 0-1 0 0,1 0 1 0 0,-1-1-1 0 0,1 1 1 0 0,7 6-1 0 0,-5-5-29 0 0,1 0 0 0 0,0-1 1 0 0,0 1-1 0 0,1-1 0 0 0,-1-1 0 0 0,1 1 0 0 0,0-1 0 0 0,0 0 0 0 0,0-1 0 0 0,0 0 0 0 0,8 2 0 0 0,6-1-86 0 0,1-1-1 0 0,-1-1 1 0 0,1 0-1 0 0,0-2 1 0 0,-1-1-1 0 0,25-4 1 0 0,128-36-930 0 0,-172 42 982 0 0,97-31-1447 0 0,0-6-384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3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54 6912 0 0,'-1'2'314'0'0,"-1"2"-181"0"0,0 3 71 0 0,1 19-111 0 0,2-23 3 0 0,-1-1 0 0 0,0 0 1 0 0,1 0-1 0 0,-1 0 0 0 0,1 0 0 0 0,0 1 1 0 0,1 2-1 0 0,3 13 11917 0 0,-4-19-11958 0 0,-1 0 0 0 0,0 0 0 0 0,0 0 0 0 0,1 0 0 0 0,-1 1 0 0 0,0-1 0 0 0,1 0-1 0 0,-1 0 1 0 0,1 0 0 0 0,-1 1 0 0 0,1-1 0 0 0,0 0 0 0 0,-1 0 0 0 0,1 1 0 0 0,0-1 0 0 0,-1 1-1 0 0,2-2 1 0 0,8-9 477 0 0,-6 0-133 0 0,-2 6-267 0 0,0 0 0 0 0,-1 1 0 0 0,2 0 1 0 0,-1-1-1 0 0,4-4 0 0 0,-5 7-84 0 0,0 0-1 0 0,1 0 1 0 0,-1 0-1 0 0,0 0 0 0 0,0 0 1 0 0,0-1-1 0 0,0-2 1 0 0,3-5 123 0 0,-4 10-147 0 0,0-1-1 0 0,0 0 1 0 0,1 0 0 0 0,-1 1-1 0 0,1-1 1 0 0,-1 1 0 0 0,1-1 0 0 0,-1 0-1 0 0,1 1 1 0 0,-1-1 0 0 0,1 1-1 0 0,0-1 1 0 0,-1 1 0 0 0,1-1-1 0 0,-1 1 1 0 0,1-1 0 0 0,0 1 0 0 0,0 0-1 0 0,-1 0 1 0 0,1-1 0 0 0,0 1-1 0 0,0 0 1 0 0,-1 0 0 0 0,1 0-1 0 0,0 0 1 0 0,0-1 0 0 0,0 1-1 0 0,-1 0 1 0 0,1 1 0 0 0,0-1 0 0 0,0 0-1 0 0,-1 0 1 0 0,1 0 0 0 0,0 0-1 0 0,0 1 1 0 0,-1-1 0 0 0,1 0-1 0 0,0 1 1 0 0,0-1 0 0 0,-1 0 0 0 0,1 1-1 0 0,0-1 1 0 0,-1 1 0 0 0,1-1-1 0 0,-1 1 1 0 0,1-1 0 0 0,-1 1-1 0 0,1 0 1 0 0,-1-1 0 0 0,1 1 0 0 0,-1 0-1 0 0,1 0 1 0 0,1 3 12 0 0,-1 1 0 0 0,0-1 0 0 0,0 0 0 0 0,0 0 0 0 0,0 0 0 0 0,-1 1 1 0 0,0-1-1 0 0,0 0 0 0 0,0 0 0 0 0,0 1 0 0 0,-1-1 0 0 0,1 0 0 0 0,-3 8 0 0 0,2-10 684 0 0,-4 3-107 0 0,5-5-606 0 0,0 0 0 0 0,0 1 0 0 0,0-1 0 0 0,0 0 0 0 0,0 0 1 0 0,0 0-1 0 0,-1 0 0 0 0,1 1 0 0 0,0-1 0 0 0,0 0 0 0 0,0 0 0 0 0,0 0 0 0 0,0 0 0 0 0,0 0 0 0 0,0 0 0 0 0,-1 1 0 0 0,1-1 0 0 0,0 0 0 0 0,0 0 0 0 0,0 0 0 0 0,0 0 0 0 0,-1 0 0 0 0,1 0 0 0 0,0 0 0 0 0,0 0 0 0 0,0 0 0 0 0,0 0 1 0 0,-1 0-1 0 0,1 0 0 0 0,0 0 0 0 0,0 0 0 0 0,0 0 0 0 0,0 0 0 0 0,-1 0 0 0 0,1 0 0 0 0,0 0 0 0 0,0 0 0 0 0,0 0 0 0 0,-1 0 0 0 0,1 0 0 0 0,0 0 0 0 0,0 0 0 0 0,0 0 0 0 0,0 0 0 0 0,0 0 0 0 0,-1-1 0 0 0,1 1 0 0 0,0 0 1 0 0,0 0-1 0 0,0 0 0 0 0,0 0 0 0 0,0 0 0 0 0,0-1 0 0 0,0 1 0 0 0,-1 0 0 0 0,1 0 0 0 0,0 0 0 0 0,0 0 0 0 0,0 0 0 0 0,0-1 0 0 0,0 1 0 0 0,0 0 0 0 0,0 0 0 0 0,-1-2-7 0 0,0 1 0 0 0,0-1 0 0 0,1 1-1 0 0,-1-1 1 0 0,1 1 0 0 0,-1-1 0 0 0,1 1 0 0 0,-1-1-1 0 0,1 0 1 0 0,0 1 0 0 0,0-1 0 0 0,-1 0 0 0 0,1 1-1 0 0,1-1 1 0 0,-1 1 0 0 0,0-1 0 0 0,0 0 0 0 0,0 1-1 0 0,1-1 1 0 0,-1 0 0 0 0,1 1 0 0 0,0-1 0 0 0,0-1-1 0 0,3-5-744 0 0,0 0 0 0 0,9-14 0 0 0,-9 17-148 0 0,2-7-5096 0 0,-2 2-1824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12672 0 0,'0'0'1142'0'0,"0"2"-939"0"0,1 2 48 0 0,0 0 0 0 0,0 0-1 0 0,0-1 1 0 0,0 1 0 0 0,1 0 0 0 0,-1 0 0 0 0,1-1 0 0 0,2 4 0 0 0,7 16 2252 0 0,23 91 581 0 0,-28-92-2765 0 0,-1 1 0 0 0,3 30 0 0 0,-2-11-83 0 0,-3-23-175 0 0,-1 0-1 0 0,-1 0 1 0 0,0 1-1 0 0,-2-1 1 0 0,0 0-1 0 0,-1 0 0 0 0,-1 0 1 0 0,-6 24-1 0 0,6-35-14 0 0,1 1-1 0 0,0-1 0 0 0,0 18 1 0 0,2-25 806 0 0,-1-2-582 0 0,-6-8 4 0 0,6 8-258 0 0,0 1 1 0 0,1-1 0 0 0,-1 0 0 0 0,0 0-1 0 0,0 0 1 0 0,1 0 0 0 0,-1-1 0 0 0,1 1-1 0 0,-1 0 1 0 0,1 0 0 0 0,-1 0-1 0 0,1 0 1 0 0,0 0 0 0 0,0-1 0 0 0,-1 1-1 0 0,1 0 1 0 0,0-2 0 0 0,1-7 48 0 0,-1 1 1 0 0,2-1-1 0 0,0 0 1 0 0,0 1-1 0 0,0-1 1 0 0,1 1-1 0 0,1 0 1 0 0,-1 0-1 0 0,2 0 1 0 0,8-15 0 0 0,-2 8-38 0 0,1-1 1 0 0,1 2 0 0 0,1 0 0 0 0,17-16 0 0 0,-6 6-29 0 0,-16 15 0 0 0,17-13 0 0 0,-19 17 2 0 0,1 0 0 0 0,-1 0 0 0 0,0-1-1 0 0,0 0 1 0 0,7-10 0 0 0,35-31-1763 0 0,-35 32-329 0 0,-2 6-3448 0 0,2-2-1779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69 452 6912 0 0,'1'5'101'0'0,"0"0"0"0"0,-1 1 0 0 0,1-1 1 0 0,-1 0-1 0 0,0 1 0 0 0,-2 5 0 0 0,1 12 424 0 0,1-12 797 0 0,0-5 132 0 0,-1 0 0 0 0,1 0 1 0 0,1 0-1 0 0,-1 0 0 0 0,1 0 0 0 0,1 0 0 0 0,1 6 1 0 0,-1-7-1350 0 0,1 1 1 0 0,-1 0 0 0 0,0-1-1 0 0,-1 1 1 0 0,1 0 0 0 0,-1 0-1 0 0,0 6 1 0 0,-1-10-328 0 0,-1-1 1 0 0,1 0-1 0 0,-1 0 1 0 0,0 1-1 0 0,1-1 0 0 0,-1 0 1 0 0,0 0-1 0 0,0 0 0 0 0,0 0 1 0 0,0 0-1 0 0,0 0 1 0 0,0 0-1 0 0,0 0 0 0 0,0 0 1 0 0,0-1-1 0 0,0 1 1 0 0,0 0-1 0 0,-1-1 0 0 0,1 1 1 0 0,0-1-1 0 0,0 1 0 0 0,-2-1 1 0 0,-24 1-1702 0 0,3-1-11 0 0</inkml:trace>
  <inkml:trace contextRef="#ctx0" brushRef="#br0" timeOffset="1">0 4 3224 0 0,'0'0'18447'0'0,"15"0"-18023"0"0,-10-4-1504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4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4608 0 0,'9'1'15565'0'0,"-10"3"-15461"0"0,0 0 0 0 0,0 0 0 0 0,0 0 0 0 0,0-1 1 0 0,-1 1-1 0 0,0 0 0 0 0,0-1 0 0 0,0 1 0 0 0,0-1 1 0 0,0 0-1 0 0,-1 0 0 0 0,-4 6 0 0 0,-10 13 183 0 0,1 6-23 0 0,1 1 1 0 0,1 1-1 0 0,-20 61 0 0 0,34-91-263 0 0,-4 13 130 0 0,0 1 0 0 0,0 0 0 0 0,1 0 0 0 0,-1 22 0 0 0,1-12 6 0 0,3-21-132 0 0,-1 0 0 0 0,1-1-1 0 0,-1 1 1 0 0,1 0 0 0 0,0 0 0 0 0,0-1-1 0 0,0 1 1 0 0,0 0 0 0 0,1 0 0 0 0,-1-1-1 0 0,1 1 1 0 0,-1 0 0 0 0,1-1 0 0 0,1 3-1 0 0,5 8-4 0 0,-5-13 0 0 0,-1 0 0 0 0,2-1 0 0 0,-1 1 1 0 0,0 0-1 0 0,0-1 0 0 0,0 1 0 0 0,0-1 0 0 0,1 0 0 0 0,-1 0 1 0 0,0 1-1 0 0,0-1 0 0 0,0-1 0 0 0,-1 1 0 0 0,1 0 0 0 0,0 0 0 0 0,0-1 1 0 0,-1 1-1 0 0,4-4 0 0 0,1-3-9 0 0,1 0 0 0 0,7-13 0 0 0,-5 7-40 0 0,25-39-38 0 0,-28 44 67 0 0,0 0 0 0 0,-1 0 0 0 0,6-15 0 0 0,-7 13-2 0 0,2 0 1 0 0,6-11 0 0 0,-7 14 37 0 0,-4 6 296 0 0,-1 4-272 0 0,-1 0-1 0 0,1 0 1 0 0,0-1 0 0 0,0 1-1 0 0,1 0 1 0 0,-1 0 0 0 0,0 0-1 0 0,1 3 1 0 0,2 11 90 0 0,-2 2-30 0 0,0 0 1 0 0,9 33-1 0 0,-2-12 0 0 0,5 11 20 0 0,-2-13-48 0 0,4 19 38 0 0,-9-37-57 0 0,-1 1-1 0 0,-1 0 1 0 0,2 27-1 0 0,-2-9 20 0 0,-2-29-60 0 0,-1 0 0 0 0,0 0 0 0 0,-1 0 1 0 0,0 1-1 0 0,0-1 0 0 0,-1 0 0 0 0,0 0 0 0 0,-3 11 1 0 0,0-11-21 0 0,1 0 0 0 0,-1 0 1 0 0,-1 0-1 0 0,0-1 0 0 0,0 0 1 0 0,-1 0-1 0 0,1 0 0 0 0,-2-1 1 0 0,1 1-1 0 0,-1-2 1 0 0,-8 8-1 0 0,-4 0-195 0 0,-1 0 0 0 0,-1-1 1 0 0,-28 13-1 0 0,17-12-1204 0 0,-68 19-1 0 0,96-31 1130 0 0,-1-1 1 0 0,1 0-1 0 0,-1-1 0 0 0,-7 1 0 0 0,-17-4-1157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0,'2'1'240'0'0,"-1"0"14"0"0,0 0 0 0 0,1-1 0 0 0,-1 1 0 0 0,0 0 0 0 0,0 0 1 0 0,0 0-1 0 0,0 0 0 0 0,0 0 0 0 0,0 1 0 0 0,0-1 0 0 0,0 0 0 0 0,0 0 0 0 0,-1 1 1 0 0,1-1-1 0 0,0 2 0 0 0,2 4 2162 0 0,-1-3-1226 0 0,18 26 5551 0 0,-16-23-6290 0 0,0 0 0 0 0,-1 1 0 0 0,0-1 0 0 0,0 1 0 0 0,2 9 0 0 0,8 40 191 0 0,-5-26-422 0 0,-1 0 1 0 0,3 47 0 0 0,3 33 16 0 0,-1-9-82 0 0,5 80-67 0 0,-14-149-21 0 0,-1-24-44 0 0,-1 1 0 0 0,-1-1 0 0 0,0 1 0 0 0,0-1 0 0 0,-1 0 0 0 0,0 1 0 0 0,-3 9 0 0 0,3-17-91 0 0,-4-7-168 0 0,2-3 248 0 0,1-1-1 0 0,0 0 1 0 0,1 1 0 0 0,0-1-1 0 0,0 0 1 0 0,1-16 0 0 0,0 20 21 0 0,2-18 40 0 0,1 1 0 0 0,0-1 1 0 0,2 1-1 0 0,1 0 1 0 0,12-33-1 0 0,1-1 79 0 0,-16 46-136 0 0,1-1 1 0 0,1 1 0 0 0,-1 0 0 0 0,2 0 0 0 0,-1 1-1 0 0,2 0 1 0 0,-1 0 0 0 0,1 0 0 0 0,8-8 0 0 0,-2 4 83 0 0,-10 12-75 0 0,0 1 7 0 0,-1-1 261 0 0,2 6-207 0 0,1 1 0 0 0,-1-1 0 0 0,0 1 0 0 0,0 0 0 0 0,-1 0 0 0 0,0 0 0 0 0,5 12 0 0 0,11 49-47 0 0,-11-34-130 0 0,-6-25-30 0 0,-1 1 0 0 0,2 14 0 0 0,1 13-304 0 0,0-22 245 0 0,6 40-2084 0 0,-9-52 2006 0 0,-1 1-1 0 0,1 0 1 0 0,-1 0 0 0 0,1 0-1 0 0,0 0 1 0 0,0 0-1 0 0,0-1 1 0 0,0 1-1 0 0,3 3 1 0 0,1 3-2343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3680 0 0,'3'4'68'0'0,"0"1"0"0"0,0 0 0 0 0,-1 0 1 0 0,1 0-1 0 0,-1 0 0 0 0,0 0 0 0 0,0 0 1 0 0,-1 1-1 0 0,1-1 0 0 0,-1 1 0 0 0,0-1 0 0 0,0 8 1 0 0,10 38 9303 0 0,-3-16-4582 0 0,-4 3-3764 0 0,-18 242-116 0 0,14-263-651 0 0,0 1-1 0 0,6 32 1 0 0,1 7 323 0 0,-6-44-427 0 0,0 0-1 0 0,1-1 1 0 0,0 1-1 0 0,1-1 0 0 0,7 21 1 0 0,-7-26-100 0 0,0-1 1 0 0,0 1-1 0 0,1-1 0 0 0,0 0 1 0 0,0-1-1 0 0,0 1 0 0 0,1-1 1 0 0,0 0-1 0 0,0 0 0 0 0,0 0 1 0 0,11 7-1 0 0,-11-8-33 0 0,0-1 1 0 0,0 0-1 0 0,1-1 1 0 0,-1 1-1 0 0,1-1 1 0 0,-1 0-1 0 0,1 0 1 0 0,0-1-1 0 0,10 2 1 0 0,-12-3-92 0 0,0 0-1 0 0,0 0 1 0 0,0-1 0 0 0,0 1-1 0 0,0-1 1 0 0,-1 0 0 0 0,1 0-1 0 0,0 0 1 0 0,0 0 0 0 0,-1-1 0 0 0,1 1-1 0 0,-1-1 1 0 0,1 0 0 0 0,-1 0-1 0 0,5-4 1 0 0,-4 3-307 0 0,1 0 1 0 0,-1-1-1 0 0,0 0 0 0 0,0 0 1 0 0,0 0-1 0 0,-1 0 1 0 0,0-1-1 0 0,1 0 0 0 0,-1 1 1 0 0,2-7-1 0 0,6-11-6478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5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 10592 0 0,'1'0'818'0'0,"5"-1"-601"0"0,0 0-1 0 0,1 0 0 0 0,-1-1 0 0 0,-1 1 0 0 0,1-1 1 0 0,0-1-1 0 0,7-3 0 0 0,20-8 2166 0 0,-26 12-1885 0 0,99-28 3971 0 0,50-21-2809 0 0,-115 38-1478 0 0,1 2-1 0 0,49-6 1 0 0,27-7-251 0 0,-109 22-611 0 0,1 1 1 0 0,0 0-1 0 0,17 0 0 0 0,-24 1 120 0 0,12 0-6501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2:46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5076 928 23815 0 0,'-240'-15'2140'0'0,"82"-6"-1694"0"0,-268-67-498 0 0,272 53-243 0 0,-229-54-681 0 0,-202-44-840 0 0,-561-73-773 0 0,-11 93 3069 0 0,853 107 504 0 0,-206-14 1764 0 0,499 18-2643 0 0,11 2-104 0 0,-1 0 0 0 0,1 0 1 0 0,0 0-1 0 0,0 0 0 0 0,0 0 0 0 0,0 0 0 0 0,0 0 0 0 0,0 0 1 0 0,0 0-1 0 0,0 0 0 0 0,0 0 0 0 0,0 0 0 0 0,0 0 1 0 0,0 0-1 0 0,0 0 0 0 0,0 0 0 0 0,0 0 0 0 0,0 0 1 0 0,0 0-1 0 0,0-1 0 0 0,0 1 0 0 0,-1 0 0 0 0,1 0 0 0 0,0 0 1 0 0,0 0-1 0 0,0 0 0 0 0,0 0 0 0 0,0 0 0 0 0,0 0 1 0 0,0 0-1 0 0,0 0 0 0 0,0 0 0 0 0,0 0 0 0 0,0 0 0 0 0,0 0 1 0 0,0 0-1 0 0,0-1 0 0 0,0 1 0 0 0,0 0 0 0 0,0 0 1 0 0,0 0-1 0 0,1 0 0 0 0,-1 0 0 0 0,0 0 0 0 0,0 0 0 0 0,0 0 1 0 0,0 0-1 0 0,0 0 0 0 0,0 0 0 0 0,0 0 0 0 0,0 0 1 0 0,0 0-1 0 0,0 0 0 0 0,0 0 0 0 0,0 0 0 0 0,0 0 0 0 0,0 0 1 0 0,0 0-1 0 0,0-1 0 0 0,0 1 0 0 0,0 0 0 0 0,0 0 1 0 0,0 0-1 0 0,1 0 0 0 0,-1 0 0 0 0,0 0 0 0 0,0 0 0 0 0,25-7-48 0 0,250-41-603 0 0,-191 36 396 0 0,1532-117-2935 0 0,-717 133 2326 0 0,273 47 1789 0 0,-798-23 1743 0 0,-363-27-2357 0 0,-1 0 1 0 0,17 5-1 0 0,-23-6 132 0 0,-8 1-84 0 0,-35 4 117 0 0,-72 0-1 0 0,59-4-427 0 0,-258 1-40 0 0,-47 2 52 0 0,227 1-56 0 0,-1339 68 2 0 0,1321-63-6 0 0,-303 28-55 0 0,-34 33-23 0 0,377-54 71 0 0,-135 26-34 0 0,229-41-72 0 0,1 1 0 0 0,0 0 0 0 0,-20 7 0 0 0,32-9 97 0 0,0-1 0 0 0,0 0 0 0 0,1 1 0 0 0,-1-1 0 0 0,0 0 1 0 0,1 1-1 0 0,-1-1 0 0 0,0 1 0 0 0,1-1 0 0 0,-1 1 0 0 0,0-1 0 0 0,1 1 0 0 0,-1 0 0 0 0,0 0 0 0 0,2-1 4 0 0,-1 1 1 0 0,0-1-1 0 0,0 0 0 0 0,0 1 1 0 0,1-1-1 0 0,-1 0 0 0 0,0 1 0 0 0,1-1 1 0 0,-1 0-1 0 0,0 0 0 0 0,1 1 1 0 0,-1-1-1 0 0,0 0 0 0 0,1 0 1 0 0,-1 0-1 0 0,0 0 0 0 0,1 1 0 0 0,-1-1 1 0 0,0 0-1 0 0,1 0 0 0 0,-1 0 1 0 0,1 0-1 0 0,-1 0 0 0 0,0 0 0 0 0,1 0 1 0 0,-1 0-1 0 0,1 0 0 0 0,-1 0 1 0 0,0 0-1 0 0,2 0 0 0 0,144 1-1559 0 0,-96-2 1200 0 0,466-30-1913 0 0,-222 9 1373 0 0,1133-17-2342 0 0,5 75 4545 0 0,-453-10 2979 0 0,-811-22-3660 0 0,170 0 623 0 0,223-16-86 0 0,-92-15-473 0 0,-355 14-1086 0 0,-103 13 165 0 0,-13 2-57 0 0,-19 6 107 0 0,-29 4 143 0 0,0-3-1 0 0,-56 4 1 0 0,8-1-1 0 0,-922 112-35 0 0,547-86-19 0 0,256-33 415 0 0,210-5-281 0 0,1 1-5 0 0,1-1 1 0 0,-1 0-1 0 0,1 0 1 0 0,-1-1-1 0 0,1 0 1 0 0,-1 0-1 0 0,1 0 1 0 0,0-1-1 0 0,-9-3 1 0 0,14 5-22 0 0,-1 0 1 0 0,1 0-1 0 0,0 0 1 0 0,-1 0 0 0 0,1-1-1 0 0,0 1 1 0 0,0 0-1 0 0,-1 0 1 0 0,1 0-1 0 0,0-1 1 0 0,-1 1-1 0 0,1 0 1 0 0,0 0-1 0 0,0-1 1 0 0,0 1-1 0 0,-1 0 1 0 0,1-1-1 0 0,0 1 1 0 0,0 0-1 0 0,0-1 1 0 0,0 1-1 0 0,-1 0 1 0 0,1-1-1 0 0,0 1 1 0 0,0 0 0 0 0,0-1-1 0 0,0 0 1 0 0,2-1 8 0 0,1-1 0 0 0,-1 1 0 0 0,0 0 0 0 0,1 0 0 0 0,0 0 0 0 0,-1 0 0 0 0,1 1 0 0 0,0-1 0 0 0,0 1 0 0 0,4-2 0 0 0,43-15 101 0 0,106-25 0 0 0,-122 35-127 0 0,553-94-371 0 0,10 56 271 0 0,199 59 636 0 0,-457 21 409 0 0,-318-32-828 0 0,-11-1-13 0 0,1 0 0 0 0,-1 0-1 0 0,0 1 1 0 0,0 1 0 0 0,0-1 0 0 0,-1 2 0 0 0,19 7 0 0 0,-27-10-70 0 0,0-1 0 0 0,0 1 0 0 0,0-1 0 0 0,-1 1 0 0 0,1 0 0 0 0,0 0-1 0 0,0-1 1 0 0,0 1 0 0 0,-1 0 0 0 0,1 0 0 0 0,0 0 0 0 0,-1 0 0 0 0,1 0 0 0 0,-1 0 0 0 0,1 0-1 0 0,0 1 1 0 0,-1-1-9 0 0,0-1 0 0 0,0 1 0 0 0,0-1 0 0 0,0 1 0 0 0,0 0 0 0 0,0-1 0 0 0,0 1 0 0 0,-1-1 0 0 0,1 1 0 0 0,0 0 0 0 0,0-1 0 0 0,0 1 0 0 0,-1-1 0 0 0,1 1 0 0 0,0-1 0 0 0,-1 1 0 0 0,1-1 0 0 0,0 1 0 0 0,-1-1 0 0 0,1 1 0 0 0,-1 0 0 0 0,-4 2 24 0 0,1 0 0 0 0,-1 0 1 0 0,1-1-1 0 0,-1 1 0 0 0,-7 2 1 0 0,9-4-24 0 0,-44 16 179 0 0,-94 21-1 0 0,59-19-85 0 0,-208 51 171 0 0,-157 44 108 0 0,366-89-292 0 0,-692 226 879 0 0,674-217-916 0 0,59-18-269 0 0,30-12 43 0 0,4-1-570 0 0,16-6 14 0 0,-2-1 490 0 0,32-12-1266 0 0,21-5-338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3 6912 0 0,'2'0'314'0'0,"32"-1"113"0"0,-18 0 621 0 0,1 0-1 0 0,23 4 1 0 0,3 3 4460 0 0,40 7 468 0 0,-73-11-5913 0 0,1 1 0 0 0,-1 0 0 0 0,-1 1-1 0 0,1 0 1 0 0,16 10 0 0 0,-21-11-160 0 0,-1 0 1 0 0,0 0-1 0 0,0 0 1 0 0,0 1-1 0 0,-1 0 1 0 0,1 0-1 0 0,-1 0 1 0 0,4 6-1 0 0,-5-7 39 0 0,-1-1 1 0 0,0 1-1 0 0,1 0 0 0 0,-1 0 0 0 0,0 0 0 0 0,0 0 0 0 0,0 0 0 0 0,-1 0 1 0 0,1 0-1 0 0,-1 0 0 0 0,0 0 0 0 0,0 0 0 0 0,0 0 0 0 0,0 1 0 0 0,0-1 1 0 0,-1 4-1 0 0,-3 7-8 0 0,1 0 0 0 0,-1 0 0 0 0,-1-1 0 0 0,-1 1 0 0 0,0-1 0 0 0,0 0 0 0 0,-10 13 0 0 0,-17 16 634 0 0,-60 57 0 0 0,55-60-63 0 0,-31 30 402 0 0,-30 27-486 0 0,77-76-384 0 0,-3 3-398 0 0,-1-2 0 0 0,-30 20-1 0 0,46-34-125 0 0,8-5 188 0 0,-1 0 0 0 0,0 0 0 0 0,1-1 0 0 0,-1 1-1 0 0,0-1 1 0 0,-6 3 0 0 0,-6-3-1200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459 0 14744 0 0,'-2'1'1136'0'0,"-4"1"-646"0"0,0 0 1 0 0,0 0 0 0 0,0 1 0 0 0,1 0-1 0 0,-1 0 1 0 0,1 0 0 0 0,0 0 0 0 0,0 1 0 0 0,-9 8-1 0 0,-2 5 2279 0 0,-19 27 0 0 0,22-27-2549 0 0,-25 25 1 0 0,11-14-259 0 0,-33 44 0 0 0,-2 3-178 0 0,43-55 221 0 0,2 1 0 0 0,0 0-1 0 0,2 2 1 0 0,0 0 0 0 0,2 0 0 0 0,0 1 0 0 0,-10 30 0 0 0,21-48 36 0 0,0 0 0 0 0,0 1 0 0 0,1-1 0 0 0,0 1 0 0 0,0-1 0 0 0,1 1 0 0 0,0-1 0 0 0,0 1 0 0 0,0-1 0 0 0,1 1 0 0 0,0-1 0 0 0,0 1 0 0 0,0-1 0 0 0,3 7 0 0 0,-2-9-17 0 0,0 0-1 0 0,0 0 1 0 0,1 0-1 0 0,-1 0 1 0 0,1 0 0 0 0,0 0-1 0 0,0-1 1 0 0,0 1-1 0 0,0-1 1 0 0,1 0-1 0 0,-1 0 1 0 0,1 0 0 0 0,0 0-1 0 0,0-1 1 0 0,0 0-1 0 0,0 0 1 0 0,0 0-1 0 0,0 0 1 0 0,1 0 0 0 0,5 1-1 0 0,6 0-25 0 0,-1-1-1 0 0,1 0 1 0 0,0-1-1 0 0,0 0 1 0 0,-1-1 0 0 0,28-5-1 0 0,-11 0-125 0 0,0-2 0 0 0,38-13 0 0 0,-38 10 33 0 0,101-37-1697 0 0,-48 8-88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0,'11'1'8222'0'0,"6"9"-3852"0"0,-15-9-3852 0 0,1 0 1 0 0,-1-1 0 0 0,1 1 0 0 0,0-1 0 0 0,-1 0 0 0 0,1 0 0 0 0,0 0 0 0 0,-1 0 0 0 0,5-1 0 0 0,-1 1 1251 0 0,-4 1-1703 0 0,4 5-36 0 0,-4-3 113 0 0,-1-1 0 0 0,1 0-1 0 0,0 1 1 0 0,-1-1 0 0 0,1 1 0 0 0,0 3 0 0 0,2 0 3010 0 0,-4-5-3158 0 0,0 0-1 0 0,0 0 1 0 0,0 0 0 0 0,1 0 0 0 0,-1 0 0 0 0,0-1-1 0 0,1 1 1 0 0,-1 0 0 0 0,0 0 0 0 0,1 0 0 0 0,-1-1-1 0 0,2 2 1 0 0,-1 0 0 0 0,6 5 15 0 0,-6-3 32 0 0,-1 7-47 0 0,-4 1-68 0 0,-1-6 4 0 0,4-5 56 0 0,1 0 12 0 0,-1-1 0 0 0,1 1 0 0 0,0-1 0 0 0,-1 1 0 0 0,1-1 0 0 0,0 0 0 0 0,-1 1 0 0 0,1-1-1 0 0,-1 1 1 0 0,1-1 0 0 0,-1 0 0 0 0,1 1 0 0 0,0-1 0 0 0,-1 0 0 0 0,1 0 0 0 0,-1 1 0 0 0,0-1 0 0 0,1 0 0 0 0,-1 0 0 0 0,1 0 0 0 0,-1 0 0 0 0,1 0 0 0 0,-1 0-1 0 0,1 0 1 0 0,-1 0 0 0 0,1 0 0 0 0,-1 0 0 0 0,0 0 0 0 0,-1 0 1 0 0,1 0 5 0 0,0 1-1 0 0,0-1 0 0 0,0 0 0 0 0,0 0 0 0 0,0 0 0 0 0,0 0 1 0 0,1 0-1 0 0,-1 0 0 0 0,0 0 0 0 0,0 0 0 0 0,0 0 0 0 0,0-1 1 0 0,0 1-1 0 0,0 0 0 0 0,1-1 0 0 0,-1 1 0 0 0,0 0 1 0 0,0-1-1 0 0,0 1 0 0 0,1-1 0 0 0,-1 1 0 0 0,0-1 0 0 0,0 0 1 0 0,1 1-1 0 0,-1-1 0 0 0,1 0 0 0 0,-1 1 0 0 0,1-1 0 0 0,-1 0 1 0 0,1 1-1 0 0,-1-1 0 0 0,0-2 0 0 0,-5-11 211 0 0,6-1-193 0 0,0 13 8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6448 0 0,'-1'1'297'0'0,"-4"6"-9"0"0,3-4-235 0 0,0-1-1 0 0,1 0 0 0 0,0 0 1 0 0,-1 1-1 0 0,1-1 0 0 0,0 1 1 0 0,0-1-1 0 0,1 1 0 0 0,-1-1 1 0 0,0 5-1 0 0,0-4 617 0 0,1-1 1 0 0,0 1-1 0 0,0 0 0 0 0,0-1 1 0 0,0 1-1 0 0,0 0 0 0 0,0-1 0 0 0,1 1 1 0 0,-1 0-1 0 0,1-1 0 0 0,0 1 0 0 0,0-1 1 0 0,2 4-1 0 0,20 33 4359 0 0,-9-18-5094 0 0,-1 6 182 0 0,-2-1 1 0 0,0 2-1 0 0,-2-1 0 0 0,0 1 1 0 0,7 51-1 0 0,-13-56-119 0 0,-1-1 0 0 0,0 1 0 0 0,-2 0 0 0 0,-3 29-1 0 0,-7 10 4 0 0,9-56 0 0 0,0-1 0 0 0,0 0 0 0 0,-1 1 0 0 0,-3 8 0 0 0,-2-4 16 0 0,6-9-1 0 0,0-1 1 0 0,1 0-1 0 0,-1 1 0 0 0,1-1 0 0 0,-1 0 0 0 0,0 1 0 0 0,1-1 0 0 0,-1 0 1 0 0,0 0-1 0 0,0 0 0 0 0,1 0 0 0 0,-1 0 0 0 0,0 0 0 0 0,1 1 0 0 0,-1-2 0 0 0,0 1 1 0 0,0 0-1 0 0,1 0 0 0 0,-1 0 0 0 0,0 0 0 0 0,1 0 0 0 0,-1-1 0 0 0,0 1 1 0 0,1 0-1 0 0,-1 0 0 0 0,0-1 0 0 0,1 1 0 0 0,-1-1 0 0 0,1 1 0 0 0,-1 0 1 0 0,0-2-1 0 0,0 2 30 0 0,0-1 0 0 0,-1 0 1 0 0,1-1-1 0 0,0 1 1 0 0,0 0-1 0 0,1 0 0 0 0,-1 0 1 0 0,0-1-1 0 0,0 1 1 0 0,0 0-1 0 0,1-1 0 0 0,-1 1 1 0 0,0-3-1 0 0,-1-9 114 0 0,1 1-1 0 0,1-1 0 0 0,0 0 1 0 0,0 0-1 0 0,1 1 1 0 0,1-1-1 0 0,0 1 0 0 0,1-1 1 0 0,6-16-1 0 0,3-4 41 0 0,2 0 0 0 0,21-37-1 0 0,-24 51-104 0 0,2 0-1 0 0,0 1 1 0 0,0 1 0 0 0,29-27-1 0 0,-8 10-133 0 0,34-29-148 0 0,-47 47-97 0 0,28-22-210 0 0,-14 17-4197 0 0,-22 17-2975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6912 0 0,'0'0'622'0'0,"1"2"-512"0"0,5 5 388 0 0,-2 1 1 0 0,1-1 0 0 0,5 15-1 0 0,9 13 6370 0 0,0-2-2410 0 0,-16-26-4210 0 0,0 1 0 0 0,0-1 0 0 0,0 1-1 0 0,2 15 1 0 0,2 12 23 0 0,-2-7-128 0 0,0 1 0 0 0,0 35 0 0 0,-4-34-139 0 0,0-17-293 0 0,-1 0 0 0 0,0-1 0 0 0,-1 1 0 0 0,0-1 0 0 0,-1 1-1 0 0,-6 22 1 0 0,-2-14-811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39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75 23583 0 0,'0'0'1152'0'0,"0"3"-504"0"0,-6 1 136 0 0,12-17-680 0 0,3 1-8 0 0,2-1 0 0 0,-7 4 0 0 0,6-4-944 0 0,-6 0-192 0 0,-4 4-40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2 3680 0 0,'2'-1'6056'0'0,"7"1"529"0"0,-16 10 1228 0 0,-2 3-8572 0 0,9-13 765 0 0,-5 8 52 0 0,0 1 0 0 0,1-1-1 0 0,0 1 1 0 0,0-1 0 0 0,-4 20-1 0 0,1 0-57 0 0,4-19 0 0 0,1 0 0 0 0,0 0 0 0 0,-1 10 0 0 0,2 0-2 0 0,0-1 1 0 0,3 22-1 0 0,-1-33 5 0 0,0-1-1 0 0,1 1 1 0 0,-1 0 0 0 0,1-1-1 0 0,1 1 1 0 0,-1-1 0 0 0,1 0-1 0 0,0 0 1 0 0,5 7 0 0 0,10 10 233 0 0,-16-22-243 0 0,-1 0-1 0 0,0 0 1 0 0,0-1 0 0 0,1 1 0 0 0,-1 0 0 0 0,0 0 0 0 0,1-1-1 0 0,-1 1 1 0 0,0-1 0 0 0,1 0 0 0 0,-1 1 0 0 0,1-1-1 0 0,-1 0 1 0 0,1 0 0 0 0,1 0 0 0 0,-1 0-226 0 0,1-1-219 0 0,-1-1 461 0 0,1-1 0 0 0,0 1 0 0 0,0 0 0 0 0,-1-1 1 0 0,0 0-1 0 0,1 0 0 0 0,-1 1 0 0 0,0-1 1 0 0,0-1-1 0 0,-1 1 0 0 0,1 0 0 0 0,1-5 0 0 0,2-7 55 0 0,6-25-1 0 0,-5 15 41 0 0,-4 16-44 0 0,-1-1 0 0 0,1 1-1 0 0,-1-14 1 0 0,3-18 309 0 0,-3 30-245 0 0,-1 9 720 0 0,2 121 203 0 0,-3-109-1011 0 0,0 1 1 0 0,0 0-1 0 0,-5 13 1 0 0,-3 23 53 0 0,8 8 0 0 0,7 81-1 0 0,-2-82-41 0 0,-1-1-11 0 0,-4 57 0 0 0,0-99-36 0 0,0 1 0 0 0,-1-1 0 0 0,-1 0-1 0 0,0 1 1 0 0,-1-1 0 0 0,0 0 0 0 0,0-1 0 0 0,-1 1 0 0 0,0-1-1 0 0,-1 0 1 0 0,0 0 0 0 0,-11 13 0 0 0,0-3-65 0 0,0-1 0 0 0,-1-1 1 0 0,-1 0-1 0 0,-1-1 0 0 0,-1-1 0 0 0,0-1 1 0 0,0-1-1 0 0,-2-1 0 0 0,-45 20 1 0 0,59-29-261 0 0,-1 0 0 0 0,0-1 1 0 0,0 0-1 0 0,-1-1 1 0 0,1 0-1 0 0,0-1 1 0 0,-1 0-1 0 0,1 0 1 0 0,-1-1-1 0 0,1-1 1 0 0,-1 0-1 0 0,1 0 0 0 0,-1-1 1 0 0,-18-5-1 0 0,0-5-1548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0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7832 0 0,'0'0'9691'0'0,"1"2"-8511"0"0,2 6-867 0 0,-1-1 0 0 0,1 1 0 0 0,-1 1-1 0 0,-1-1 1 0 0,0 0 0 0 0,0 0 0 0 0,0 1-1 0 0,-2 8 1 0 0,-2 358 1304 0 0,22-73-1521 0 0,-15-259-92 0 0,2 15-24 0 0,-3-31-199 0 0,-1 54 1 0 0,-2-63 47 0 0,0-17 243 0 0,1-2 0 0 0,23-85 514 0 0,-6 31-162 0 0,9-21 9 0 0,-14 43-355 0 0,-6 15-26 0 0,17-33 1 0 0,-15 36-95 0 0,-3 2 26 0 0,2 1-1 0 0,0 0 0 0 0,15-17 1 0 0,-10 13 131 0 0,-8 11-49 0 0,-1 0-1 0 0,1 0 0 0 0,-1 0 1 0 0,1 1-1 0 0,8-6 1 0 0,-9 7-13 0 0,0 1 0 0 0,1-1 0 0 0,-1 1 0 0 0,1 0 0 0 0,9-3 0 0 0,-13 5-44 0 0,0 0 0 0 0,1 0 0 0 0,-1 0-1 0 0,0 0 1 0 0,0 0 0 0 0,1 0 0 0 0,-1 0 0 0 0,0 0 0 0 0,0 0 0 0 0,1 0-1 0 0,-1 1 1 0 0,0-1 0 0 0,0 1 0 0 0,0-1 0 0 0,1 1 0 0 0,-1-1 0 0 0,0 1 0 0 0,0-1-1 0 0,0 1 1 0 0,0 0 0 0 0,0 0 0 0 0,0 0 0 0 0,0 0 0 0 0,-1-1 0 0 0,1 1-1 0 0,0 0 1 0 0,1 2 0 0 0,2 4-21 0 0,0 0 0 0 0,-1 0-1 0 0,0 0 1 0 0,0 1-1 0 0,2 11 1 0 0,7 41-117 0 0,-11-53 116 0 0,9 88-315 0 0,-5-46 137 0 0,-3-28 101 0 0,5 22-1 0 0,-2-15 39 0 0,-4-21 24 0 0,0 0 0 0 0,0 1-1 0 0,1-1 1 0 0,0 0 0 0 0,5 12 0 0 0,-6-18-95 0 0,9-2-977 0 0,-7-1 823 0 0,1 0-1 0 0,-1 0 1 0 0,0-1-1 0 0,0 1 1 0 0,0-1-1 0 0,0 0 1 0 0,0 0-1 0 0,-1 0 1 0 0,1 0-1 0 0,-1 0 1 0 0,0-1 0 0 0,0 1-1 0 0,0-1 1 0 0,0 1-1 0 0,0-1 1 0 0,1-5-1 0 0,6-17-6468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20239 0 0,'0'0'928'0'0,"-1"2"-17"0"0,-1 0-747 0 0,0 1-60 0 0,-3 12-11 0 0,5-10 95 0 0,0 0-1 0 0,0 0 1 0 0,0-1 0 0 0,1 1-1 0 0,0 0 1 0 0,0 0-1 0 0,0 0 1 0 0,0-1 0 0 0,1 1-1 0 0,2 4 1 0 0,4 16-204 0 0,-3-3 77 0 0,-2 0 0 0 0,-1 1 0 0 0,0-1-1 0 0,-3 30 1 0 0,1-18 19 0 0,-6 110 208 0 0,12-1-288 0 0,-3-99 0 0 0,-1-26 0 0 0,5 25 0 0 0,-1-11 0 0 0,-2-15 0 0 0,0 0 0 0 0,7 17 0 0 0,-9-27 0 0 0,0-1-17 0 0,0-1 0 0 0,1 0-1 0 0,-1 0 1 0 0,1-1 0 0 0,0 1 0 0 0,1-1-1 0 0,-1 1 1 0 0,1-1 0 0 0,-1 0-1 0 0,1 0 1 0 0,9 6 0 0 0,-11-8 6 0 0,0 0 1 0 0,0-1-1 0 0,1 0 1 0 0,-1 1-1 0 0,1-1 1 0 0,-1 0-1 0 0,1 0 1 0 0,-1 0-1 0 0,1-1 1 0 0,0 1-1 0 0,-1-1 1 0 0,1 1 0 0 0,0-1-1 0 0,-1 0 1 0 0,1 0-1 0 0,0 0 1 0 0,-1 0-1 0 0,1-1 1 0 0,0 1-1 0 0,-1-1 1 0 0,1 1-1 0 0,0-1 1 0 0,-1 0-1 0 0,1 0 1 0 0,-1 0-1 0 0,3-2 1 0 0,6-4-235 0 0,-1 0 0 0 0,-1-1 1 0 0,0 0-1 0 0,0-1 0 0 0,0 0 1 0 0,12-18-1 0 0,-11 13-2274 0 0,-1 0 0 0 0,9-20-1 0 0,-3 0-4134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1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14712 0 0,'0'0'2654'0'0,"2"-1"-1471"0"0,10-2-231 0 0,-1 0 0 0 0,20-2 1 0 0,7-1-260 0 0,181-30 3497 0 0,-75 16-2413 0 0,-73 11-1475 0 0,15-3-80 0 0,-2-2-265 0 0,-83 14 8 0 0,0-1 0 0 0,0 1 0 0 0,1 0 0 0 0,-1-1 0 0 0,0 1 0 0 0,0 0 0 0 0,0-1 0 0 0,1 0 0 0 0,-1 1 0 0 0,0-1 0 0 0,0 0 0 0 0,0 0 0 0 0,0 1 0 0 0,1-2 0 0 0,8-13-3762 0 0,-10 15 3642 0 0,7-12-1444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16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1154 87 14280 0 0,'-38'8'962'0'0,"3"-1"-494"0"0,-51 3-1 0 0,32-9 2681 0 0,1-3 0 0 0,-65-9 0 0 0,-31-19-3118 0 0,-96-22-2330 0 0,199 44 2255 0 0,-1 3 0 0 0,1 2-1 0 0,-1 2 1 0 0,-82 8 0 0 0,69 1 2949 0 0,123-2-2750 0 0,106 3-348 0 0,64 3-186 0 0,101-5 220 0 0,251 8-82 0 0,157-2 716 0 0,-248-16 786 0 0,-503 3-1119 0 0,1 1 0 0 0,-14 2 0 0 0,-4 1-26 0 0,-654 85 237 0 0,4 76-424 0 0,516-110 72 0 0,6-1 0 0 0,88-33-42 0 0,-47 14-99 0 0,111-35 48 0 0,6 0-84 0 0,44-10-197 0 0,50-15 1 0 0,-4-1 237 0 0,283-70-56 0 0,588-61 340 0 0,-904 153 26 0 0,83 4 0 0 0,-138 1-153 0 0,0-1-1 0 0,0 1 1 0 0,0 0-1 0 0,0 1 1 0 0,0-1 0 0 0,5 3-1 0 0,-10-3-9 0 0,0-1 0 0 0,0 0 0 0 0,0 1 0 0 0,0-1 0 0 0,0 1 0 0 0,0-1 0 0 0,0 1 0 0 0,0 0 0 0 0,0-1 0 0 0,0 1-1 0 0,0 0 1 0 0,0 0 0 0 0,-1 0 0 0 0,1-1 0 0 0,0 1 0 0 0,-1 0 0 0 0,1 0 0 0 0,-1 0 0 0 0,1 0 0 0 0,-1 0 0 0 0,1 0 0 0 0,-1 0 0 0 0,0 1 0 0 0,1-1 0 0 0,-1 0-1 0 0,0 0 1 0 0,0 0 0 0 0,0 0 0 0 0,0 0 0 0 0,0 0 0 0 0,0 0 0 0 0,0 1 0 0 0,0-1 0 0 0,-1 0 0 0 0,1 0 0 0 0,0 0 0 0 0,0 0 0 0 0,-1 0 0 0 0,0 2-1 0 0,-3 3 65 0 0,1 0 0 0 0,-1 0-1 0 0,-1 0 1 0 0,1-1-1 0 0,-1 1 1 0 0,0-1-1 0 0,-6 5 1 0 0,-44 32 161 0 0,49-37-230 0 0,-59 43 8 0 0,-77 52 72 0 0,-156 79 290 0 0,236-141-242 0 0,-63 42 516 0 0,120-77-604 0 0,4-2-27 0 0,-1 0 0 0 0,0 0 0 0 0,1 0 0 0 0,-1 0 0 0 0,1 0 0 0 0,-1 0 0 0 0,1 0 1 0 0,0 0-1 0 0,-1 1 0 0 0,1-1 0 0 0,0 1 0 0 0,0-1 0 0 0,0 1 0 0 0,0-1 0 0 0,0 1 0 0 0,0 0 0 0 0,0-1 0 0 0,1 1 1 0 0,-1 0-1 0 0,0 2 0 0 0,1-3-10 0 0,0-1 0 0 0,1 0 1 0 0,-1 1-1 0 0,0-1 0 0 0,1 0 0 0 0,-1 1 1 0 0,0-1-1 0 0,1 0 0 0 0,-1 0 0 0 0,1 1 1 0 0,-1-1-1 0 0,0 0 0 0 0,1 0 0 0 0,-1 1 1 0 0,1-1-1 0 0,-1 0 0 0 0,1 0 0 0 0,-1 0 1 0 0,2 0-1 0 0,-1 1 12 0 0,5 0-26 0 0,0 0 0 0 0,0 0 1 0 0,0 0-1 0 0,0-1 0 0 0,0 0 0 0 0,0 0 0 0 0,0 0 0 0 0,0-1 0 0 0,12-3 0 0 0,9 0-16 0 0,376-57-562 0 0,-321 43 531 0 0,272-73-3689 0 0,-323 79 2432 0 0,0 0-1 0 0,36-21 1 0 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7.5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1372 18 10536 0 0,'1'-1'481'0'0,"18"-16"6388"0"0,-21 20-6357 0 0,-5 6-363 0 0,0-1 1 0 0,-1 0-1 0 0,0 0 1 0 0,-16 11-1 0 0,4-2-23 0 0,-2 2-91 0 0,-3 2-4 0 0,-21 23-1 0 0,-229 224-30 0 0,231-228 0 0 0,-106 89 86 0 0,-11 10 316 0 0,-1 12 54 0 0,-10 24 64 0 0,72-69-281 0 0,-2-4-86 0 0,94-93-134 0 0,0-2 0 0 0,-1 1-1 0 0,-18 11 1 0 0,25-18 250 0 0,1-3-187 0 0,1 0-63 0 0,-1 1 0 0 0,1-1 1 0 0,0 1-1 0 0,0-1 0 0 0,-1 1 1 0 0,1-1-1 0 0,0 1 1 0 0,0-1-1 0 0,0 1 0 0 0,1-1 1 0 0,-1 1-1 0 0,0-1 0 0 0,1 1 1 0 0,-1-1-1 0 0,0 1 1 0 0,1-1-1 0 0,0 1 0 0 0,-1-1 1 0 0,1 1-1 0 0,2-3 0 0 0,3-17 190 0 0,-2 3-130 0 0,80-187 305 0 0,-74 178-358 0 0,18-37 238 0 0,-26 61-237 0 0,-1 0 1 0 0,0 0 0 0 0,0 0 0 0 0,0 0 0 0 0,-1 0 0 0 0,1-1 0 0 0,-1 1 0 0 0,0 0-1 0 0,0-4 1 0 0,3-16 382 0 0,-3 20-342 0 0,5-14 326 0 0,-5 17-387 0 0,0 0-1 0 0,0 0 1 0 0,0 0 0 0 0,0 0-1 0 0,0 0 1 0 0,0 0 0 0 0,0 0-1 0 0,0-1 1 0 0,0 1-1 0 0,0 0 1 0 0,0 0 0 0 0,0 0-1 0 0,0 0 1 0 0,0 0-1 0 0,0 0 1 0 0,0 0 0 0 0,1 0-1 0 0,-1 0 1 0 0,0 0-1 0 0,0 0 1 0 0,0-1 0 0 0,0 1-1 0 0,0 0 1 0 0,0 0 0 0 0,0 0-1 0 0,0 0 1 0 0,0 0-1 0 0,0 0 1 0 0,0 0 0 0 0,0 0-1 0 0,0 0 1 0 0,1 0-1 0 0,-1 0 1 0 0,0 0 0 0 0,0 0-1 0 0,0 0 1 0 0,0 0-1 0 0,0 0 1 0 0,0 0 0 0 0,0 0-1 0 0,0 0 1 0 0,0 0 0 0 0,1 0-1 0 0,-1 0 1 0 0,0 0-1 0 0,0 0 1 0 0,0 0 0 0 0,0 0-1 0 0,0 0 1 0 0,0 0-1 0 0,0 0 1 0 0,0 0 0 0 0,0 0-1 0 0,0 0 1 0 0,0 0-1 0 0,1 0 1 0 0,-1 0 0 0 0,0 1-1 0 0,0-1 1 0 0,3 8 60 0 0,0 14-53 0 0,-2-7-12 0 0,0 1 1 0 0,1-1 0 0 0,4 17-1 0 0,-6-29-2 0 0,1-1 0 0 0,-1 1 0 0 0,-1 0 0 0 0,1-1 0 0 0,0 1 0 0 0,-1-1 0 0 0,1 1 0 0 0,-1-1 0 0 0,-2 5 0 0 0,-2 15 0 0 0,5-16 5 0 0,-1 1 0 0 0,0-1-1 0 0,0 0 1 0 0,-1 0 0 0 0,-2 7 0 0 0,-2 10 38 0 0,4-15 19 0 0,0 0 0 0 0,-1 1-1 0 0,0-1 1 0 0,0 0 0 0 0,-1 0 0 0 0,-7 10-1 0 0,11-16 819 0 0,0-1-865 0 0,0 0 0 0 0,1 0 0 0 0,-1 0 0 0 0,1 1 0 0 0,-1-1 0 0 0,1 0 0 0 0,0 0 1 0 0,-1 0-1 0 0,1 0 0 0 0,0 0 0 0 0,0 0 0 0 0,0-1 0 0 0,0 1 0 0 0,-1 0 0 0 0,1 0 0 0 0,1 0 0 0 0,-1-1 0 0 0,0 1 0 0 0,0-1 0 0 0,0 1 0 0 0,0-1 0 0 0,0 1 0 0 0,0-1 0 0 0,3 1 0 0 0,15 1-5 0 0,1 0 0 0 0,-1-1 0 0 0,1-1 0 0 0,-1-1 0 0 0,1-1 0 0 0,-1-1 0 0 0,34-8 0 0 0,-19 3-12 0 0,-16 4-30 0 0,0 0 1 0 0,29-12 0 0 0,52-33-1637 0 0,-36 11-5273 0 0,-18 8-721 0 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84 1840 0 0,'0'0'83'0'0,"1"-2"-6"0"0,1-2 832 0 0,1 0 0 0 0,-1-1 0 0 0,0 1 0 0 0,1 0 0 0 0,0 0 0 0 0,0 1 0 0 0,0-1 0 0 0,1 1 0 0 0,4-5 0 0 0,-3 4-270 0 0,0 1 1 0 0,1-1-1 0 0,0 1 0 0 0,-1 0 1 0 0,1 1-1 0 0,8-3 0 0 0,0 1-434 0 0,1 0-1 0 0,-1 2 0 0 0,1 0 1 0 0,0 0-1 0 0,18 2 0 0 0,-19 0-205 0 0,-1 1 0 0 0,0 1 0 0 0,0 0 0 0 0,0 1 0 0 0,0 1 0 0 0,-1 0 0 0 0,1 0 0 0 0,-1 1 0 0 0,0 1 0 0 0,0 0 0 0 0,-1 1 0 0 0,20 14 0 0 0,-27-17-4 0 0,1 0 0 0 0,-1 0-1 0 0,0 0 1 0 0,-1 0 0 0 0,1 1 0 0 0,-1-1-1 0 0,0 1 1 0 0,0 0 0 0 0,0 0 0 0 0,-1 0-1 0 0,0 1 1 0 0,0-1 0 0 0,0 1-1 0 0,1 5 1 0 0,-1-3 14 0 0,-1-1-1 0 0,0 1 1 0 0,0 0-1 0 0,-1 0 1 0 0,0 0 0 0 0,-1 0-1 0 0,1 0 1 0 0,-1 0-1 0 0,-4 12 1 0 0,-4 5 8 0 0,-2 0 0 0 0,-1-1 1 0 0,-1 0-1 0 0,-30 43 0 0 0,22-36-145 0 0,-50 66-1101 0 0,36-59-3515 0 0,18-20 102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28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353 19 7832 0 0,'0'0'705'0'0,"-9"-7"-562"0"0,8 6 2 0 0,0 0 0 0 0,0 0 0 0 0,0 0 0 0 0,0 0 0 0 0,0 0 0 0 0,0 0 0 0 0,0 1 0 0 0,-1-1 0 0 0,1 0 0 0 0,0 1 0 0 0,0-1 0 0 0,-1 1 0 0 0,1-1 0 0 0,0 1 0 0 0,-1 0 0 0 0,1-1 0 0 0,-1 1 0 0 0,1 0 0 0 0,0 0 0 0 0,-1 0 0 0 0,1 0 0 0 0,-1 0 0 0 0,1 1 0 0 0,0-1 0 0 0,-1 0 0 0 0,1 1 0 0 0,0-1 1 0 0,-1 0-1 0 0,1 1 0 0 0,-2 1 0 0 0,-4 1 979 0 0,0 0 0 0 0,0 1-1 0 0,-11 9 1 0 0,-50 47-1124 0 0,28-23 0 0 0,19-18 4 0 0,0 1 0 0 0,2 1-1 0 0,-27 37 1 0 0,39-46 86 0 0,1 1 0 0 0,0 0 0 0 0,1 0 0 0 0,0 0 0 0 0,1 1 0 0 0,-3 16 0 0 0,2-7 65 0 0,4-16-113 0 0,0 0 0 0 0,0 0-1 0 0,1 1 1 0 0,0-1-1 0 0,0 0 1 0 0,1 0 0 0 0,0 1-1 0 0,0-1 1 0 0,4 14-1 0 0,-4-18-25 0 0,1 1 0 0 0,-1 0 0 0 0,1 0 0 0 0,0-1 0 0 0,0 1 0 0 0,0-1 0 0 0,0 0 0 0 0,1 0 0 0 0,-1 0 0 0 0,1 0 0 0 0,0 0 0 0 0,0 0 0 0 0,0 0-1 0 0,0-1 1 0 0,6 4 0 0 0,-4-3 11 0 0,1 0 0 0 0,-1-1-1 0 0,1 1 1 0 0,0-1 0 0 0,0 0-1 0 0,0 0 1 0 0,0-1-1 0 0,0 0 1 0 0,8 1 0 0 0,8-2 111 0 0,1 0 1 0 0,-1-1-1 0 0,0-2 1 0 0,1 0-1 0 0,42-13 0 0 0,-39 7 74 0 0,37-21 0 0 0,-30 14-92 0 0,67-37-155 0 0,-37 14-5633 0 0,-28 13-804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12.1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7844 399 21999 0 0,'4'-7'2395'0'0,"-4"6"-2394"0"0,0 0 0 0 0,0 0 0 0 0,0 0 0 0 0,-1 1 0 0 0,1-1 0 0 0,0 0 0 0 0,-1 0 0 0 0,1 0 0 0 0,0 1 1 0 0,-1-1-1 0 0,1 0 0 0 0,-1 1 0 0 0,1-1 0 0 0,-1 0 0 0 0,1 1 0 0 0,-1-1 0 0 0,0 1 0 0 0,1-1 0 0 0,-1 1 0 0 0,0-1 0 0 0,1 1 0 0 0,-1-1 0 0 0,0 1 0 0 0,0 0 0 0 0,1-1 0 0 0,-3 1 0 0 0,-26-7 118 0 0,27 6-99 0 0,-204-25 323 0 0,87 13-232 0 0,-439-47-438 0 0,282 32 194 0 0,-154-4 115 0 0,311 25 16 0 0,-795-28 30 0 0,-2 32 360 0 0,376 24-242 0 0,-262 57 12 0 0,447-39-406 0 0,337-38 146 0 0,23-3-73 0 0,34-5-38 0 0,186-8-909 0 0,-111 9 717 0 0,400-12-762 0 0,-295 13 761 0 0,228-2-324 0 0,290-13 304 0 0,-687 18 445 0 0,-1 0 175 0 0,0-1 1 0 0,67-15-1 0 0,-114 18 93 0 0,-5-2 58 0 0,-13-4-169 0 0,-1 0 0 0 0,0 1-1 0 0,0 1 1 0 0,0 1 0 0 0,-22-2-1 0 0,1 0-37 0 0,-603-53 1129 0 0,-5 51-864 0 0,478 8-369 0 0,-959 37 84 0 0,721-3-108 0 0,230-21-10 0 0,-177 37 0 0 0,311-43-3 0 0,24-6-31 0 0,1 1 0 0 0,0 1 0 0 0,-25 9 1 0 0,36-9-66 0 0,7-1 1 0 0,10 0-48 0 0,-8-3 127 0 0,23 3-225 0 0,0 0-1 0 0,0-2 1 0 0,0-2-1 0 0,29-3 1 0 0,-23 2 96 0 0,27-1-1 0 0,437-38-370 0 0,-268 11 640 0 0,246-67 0 0 0,-441 89-40 0 0,-21 6-29 0 0,0 0 1 0 0,-1-2-1 0 0,1 1 1 0 0,-1-1-1 0 0,0-1 1 0 0,18-10-1 0 0,-27 14-23 0 0,-1 0 0 0 0,1 0-1 0 0,0 0 1 0 0,-1-1 0 0 0,1 1-1 0 0,-1-1 1 0 0,0 1 0 0 0,2-3-1 0 0,-2 3-10 0 0,-1 1-1 0 0,0-1 0 0 0,0 0 0 0 0,0 1 0 0 0,0-1 1 0 0,0 0-1 0 0,0 1 0 0 0,0-1 0 0 0,0 1 0 0 0,0-1 1 0 0,0 0-1 0 0,0 1 0 0 0,0-1 0 0 0,0 1 0 0 0,-1-1 1 0 0,1 0-1 0 0,0 1 0 0 0,0-1 0 0 0,-1 1 0 0 0,1-1 0 0 0,0 1 1 0 0,-1-1-1 0 0,1 1 0 0 0,-1-1 0 0 0,1 1 0 0 0,0-1 1 0 0,-1 1-1 0 0,1 0 0 0 0,-1-1 0 0 0,1 1 0 0 0,-1-1 1 0 0,1 1-1 0 0,-2 0 0 0 0,-3-4 65 0 0,0 1 1 0 0,0 1-1 0 0,-1-1 1 0 0,1 1-1 0 0,-1 0 1 0 0,0 0-1 0 0,1 0 0 0 0,-1 1 1 0 0,-7-1-1 0 0,-60-3 177 0 0,55 5-210 0 0,-336 10 241 0 0,0 27-253 0 0,-322 80-26 0 0,542-91-12 0 0,-182 45 1 0 0,124-27 0 0 0,-358 83 0 0 0,448-102 0 0 0,98-24 0 0 0,2-1 0 0 0,-1 1 0 0 0,0 0 0 0 0,1-1 0 0 0,0 1 0 0 0,-1 0 0 0 0,1 0 0 0 0,-1 0 0 0 0,1 1 0 0 0,0-1 0 0 0,0 0 0 0 0,0 1 0 0 0,0 0 0 0 0,0-1 0 0 0,0 1 0 0 0,-2 2 0 0 0,-7 7-4 0 0,2-3-20 0 0,10-7 22 0 0,-1-1 0 0 0,0 1-1 0 0,1-1 1 0 0,-1 1-1 0 0,0-1 1 0 0,1 1 0 0 0,-1-1-1 0 0,0 0 1 0 0,1 1-1 0 0,-1-1 1 0 0,1 1 0 0 0,-1-1-1 0 0,1 0 1 0 0,-1 1-1 0 0,1-1 1 0 0,-1 0-1 0 0,1 0 1 0 0,-1 1 0 0 0,1-1-1 0 0,-1 0 1 0 0,1 0-1 0 0,-1 0 1 0 0,1 0 0 0 0,1 0-1 0 0,18 5-83 0 0,1 0-1 0 0,-1-2 1 0 0,1-1 0 0 0,0-1-1 0 0,27-1 1 0 0,-41 0 68 0 0,352-21-163 0 0,-245 11 170 0 0,557-59-332 0 0,-358 35 212 0 0,1132-115-16 0 0,-709 84 62 0 0,165-5-33 0 0,-414 46 118 0 0,-203 12 0 0 0,625-10-78 0 0,-397 29-47 0 0,-301-4 104 0 0,5 6 91 0 0,-22 0 20 0 0,-157-8-96 0 0,0 1-1 0 0,0 2 0 0 0,-1 2 1 0 0,42 11-1 0 0,-71-15 28 0 0,0 1 1 0 0,0 0-1 0 0,0 0 0 0 0,10 7 1 0 0,-17-10-12 0 0,1 0 1 0 0,-1 1-1 0 0,1-1 1 0 0,-1 0-1 0 0,1 0 1 0 0,-1 1-1 0 0,1-1 1 0 0,-1 0-1 0 0,0 1 1 0 0,1-1-1 0 0,-1 1 1 0 0,1-1-1 0 0,-1 1 1 0 0,0-1-1 0 0,0 0 1 0 0,1 1-1 0 0,-1-1 1 0 0,0 1-1 0 0,0-1 1 0 0,1 1-1 0 0,-1-1 1 0 0,0 1-1 0 0,0-1 1 0 0,0 1-1 0 0,0 0 1 0 0,0-1-1 0 0,0 1 1 0 0,0-1-1 0 0,0 1 1 0 0,0-1-1 0 0,0 1 1 0 0,0-1-1 0 0,0 1 1 0 0,0-1-1 0 0,-1 1 1 0 0,1-1-1 0 0,0 1 1 0 0,0-1-1 0 0,-1 1 1 0 0,1-1-1 0 0,-1 1 1 0 0,0 1 18 0 0,-1 0-1 0 0,0 0 1 0 0,0 0 0 0 0,0-1 0 0 0,0 1-1 0 0,0-1 1 0 0,-1 1 0 0 0,-3 1 0 0 0,-15 6-18 0 0,-1-1 1 0 0,0-1-1 0 0,-24 5 0 0 0,-73 8-10 0 0,88-15 11 0 0,-332 44 204 0 0,-60 0-84 0 0,153-17-45 0 0,-1085 162 350 0 0,316-12-197 0 0,-177 85-240 0 0,719-134 0 0 0,448-118 0 0 0,1 2 0 0 0,-68 33 0 0 0,112-48-3 0 0,-1 0 0 0 0,1 0 0 0 0,-1 1 0 0 0,1-1 0 0 0,0 1 0 0 0,0 0 0 0 0,0 0 0 0 0,1 0 0 0 0,-1 1 0 0 0,1-1 1 0 0,-1 1-1 0 0,-3 6 0 0 0,6-9-8 0 0,1 0-1 0 0,0 0 1 0 0,-1 0 0 0 0,1 0 0 0 0,0 0 0 0 0,0 1 0 0 0,0-1 0 0 0,0 0 0 0 0,0 0 0 0 0,0 0 0 0 0,0 0 0 0 0,0 0 0 0 0,0 0 0 0 0,0 0 0 0 0,0 0 0 0 0,1 1 0 0 0,-1-1 0 0 0,1 0 0 0 0,-1 0 0 0 0,1 0 0 0 0,-1 0 0 0 0,1 0 0 0 0,-1 0 0 0 0,1-1 0 0 0,0 1 0 0 0,-1 0-1 0 0,1 0 1 0 0,0 0 0 0 0,0-1 0 0 0,0 1 0 0 0,0 0 0 0 0,0-1 0 0 0,-1 1 0 0 0,1 0 0 0 0,2 0 0 0 0,3 2-36 0 0,1 1 0 0 0,0-1 0 0 0,0-1-1 0 0,10 3 1 0 0,30 6-179 0 0,1-2-1 0 0,92 4 0 0 0,-101-10 131 0 0,462 16-712 0 0,-369-16 696 0 0,470 2-338 0 0,216 8 164 0 0,-479 1 419 0 0,431 24 150 0 0,-432-21-59 0 0,173 14 564 0 0,-188-8 616 0 0,-295-20-1017 0 0,-23-1 40 0 0,-20-4-113 0 0,-671-50 869 0 0,526 47-1096 0 0,-205-4 87 0 0,-1066 47 286 0 0,561 21-366 0 0,5 21-52 0 0,445-35-18 0 0,161-16 16 0 0,94-10 40 0 0,-130 12 48 0 0,271-29-214 0 0,22-2-5 0 0,6-1-20 0 0,40-3-306 0 0,234-25-677 0 0,-122 11 621 0 0,1381-93-1911 0 0,-564 89 1362 0 0,-79 5 1072 0 0,-626 11 194 0 0,3-3 305 0 0,121-2 489 0 0,-344 11-911 0 0,171-7 895 0 0,-211 4-692 0 0,-10 0-40 0 0,-14-5-82 0 0,16 8-209 0 0,-16-5 71 0 0,1 0 0 0 0,0 2 0 0 0,-31-4 0 0 0,25 5-25 0 0,-447-37 342 0 0,369 33-345 0 0,-492-6 57 0 0,-4 30 8 0 0,-38 15 53 0 0,-2 22 189 0 0,571-48-338 0 0,-568 71-134 0 0,6 29-37 0 0,518-85 175 0 0,-489 119 274 0 0,575-135-247 0 0,3-1-103 0 0,0 0 0 0 0,1 2 0 0 0,0 0-1 0 0,-23 13 1 0 0,27-8-111 0 0,14-12 162 0 0,0 1 0 0 0,0-1 1 0 0,0 1-1 0 0,-1-1 0 0 0,1 0 0 0 0,0 1 0 0 0,0-1 1 0 0,0 1-1 0 0,0-1 0 0 0,0 0 0 0 0,0 1 1 0 0,0-1-1 0 0,0 1 0 0 0,0-1 0 0 0,0 1 0 0 0,0-1 1 0 0,0 0-1 0 0,0 1 0 0 0,0-1 0 0 0,0 1 0 0 0,0-1 1 0 0,1 1-1 0 0,0 0-17 0 0,0 1 0 0 0,0-1 0 0 0,0 0 0 0 0,1 0 0 0 0,-1 0 0 0 0,0 0 0 0 0,1 0 1 0 0,-1 0-1 0 0,1-1 0 0 0,-1 1 0 0 0,1 0 0 0 0,-1-1 0 0 0,1 1 0 0 0,-1-1 0 0 0,4 1 0 0 0,14 2-156 0 0,0 0 0 0 0,0-2 0 0 0,28 0 0 0 0,-35-1 127 0 0,392-15-920 0 0,4-18 549 0 0,-253 20 322 0 0,669-60-167 0 0,141-12 47 0 0,-403 37 211 0 0,388-31 171 0 0,-60 22 203 0 0,0 23-92 0 0,-665 28-232 0 0,341 0 272 0 0,-387 15 142 0 0,-119-3-34 0 0,-75-1-212 0 0,4-1-173 0 0,-130 19-12 0 0,114-19-17 0 0,-206 16 18 0 0,127-13 14 0 0,-880 72 211 0 0,223 0-179 0 0,505-50-63 0 0,-1414 208-3 0 0,958-92 108 0 0,7 19 24 0 0,662-154-99 0 0,21-5-7 0 0,0 1-1 0 0,0 0 0 0 0,0 2 1 0 0,-43 20-1 0 0,67-27-28 0 0,-1-1-1 0 0,0 0 0 0 0,1 1 1 0 0,-1-1-1 0 0,0 0 0 0 0,1 1 1 0 0,-1-1-1 0 0,0 1 0 0 0,1-1 1 0 0,-1 1-1 0 0,1 0 0 0 0,-1-1 1 0 0,1 1-1 0 0,0-1 0 0 0,-1 1 1 0 0,1 0-1 0 0,-1-1 0 0 0,1 1 1 0 0,0 1-1 0 0,0-2 1 0 0,0 0 0 0 0,0 1 1 0 0,0-1-1 0 0,0 1 0 0 0,0-1 0 0 0,1 1 1 0 0,-1-1-1 0 0,0 0 0 0 0,0 1 1 0 0,0-1-1 0 0,1 1 0 0 0,-1-1 0 0 0,0 0 1 0 0,1 1-1 0 0,-1-1 0 0 0,0 0 0 0 0,1 0 1 0 0,-1 1-1 0 0,0-1 0 0 0,1 0 0 0 0,-1 0 1 0 0,1 1-1 0 0,0-1 0 0 0,5 3-20 0 0,0-1-1 0 0,1 0 1 0 0,10 2 0 0 0,-13-3 15 0 0,45 7-98 0 0,0-2-1 0 0,90-1 0 0 0,-90-4 59 0 0,795-4-268 0 0,-443-1 44 0 0,626 16-584 0 0,-770-3 805 0 0,679 31-126 0 0,-822-34 182 0 0,588 47 118 0 0,-558-37-86 0 0,167 21 308 0 0,-3 16 540 0 0,-264-43-566 0 0,59 21-1 0 0,-102-31-301 0 0,1 1-1 0 0,-1-1 1 0 0,1 1 0 0 0,0 0-1 0 0,-1-1 1 0 0,1 1-1 0 0,-1 0 1 0 0,0 0 0 0 0,1 0-1 0 0,-1 0 1 0 0,0 0-1 0 0,1 0 1 0 0,-1 0 0 0 0,0 1-1 0 0,0-1 1 0 0,0 0 0 0 0,0 1-1 0 0,0-1 1 0 0,0 0-1 0 0,1 4 1 0 0,-2-4-7 0 0,0-1 0 0 0,0 1 0 0 0,0 0 0 0 0,0 0 0 0 0,-1-1 0 0 0,1 1 0 0 0,0 0 0 0 0,0 0 1 0 0,0-1-1 0 0,0 1 0 0 0,-1 0 0 0 0,1 0 0 0 0,0-1 0 0 0,-1 1 0 0 0,1 0 0 0 0,-1-1 0 0 0,0 2 0 0 0,-1 0 5 0 0,1-1 0 0 0,-1 1-1 0 0,0-1 1 0 0,0 1 0 0 0,0-1 0 0 0,0 0-1 0 0,-4 2 1 0 0,-14 6 46 0 0,-1-1-1 0 0,0-1 0 0 0,-1-1 1 0 0,-33 5-1 0 0,-97 6 87 0 0,114-14-108 0 0,-435 20 186 0 0,261-15-194 0 0,-1262 71 113 0 0,1447-77-144 0 0,-860 66 0 0 0,1 24 0 0 0,211 3 0 0 0,214-28-79 0 0,428-61 5 0 0,23-4-26 0 0,0 0 1 0 0,-17 0-1 0 0,32-4-165 0 0,226-52-830 0 0,-166 41 933 0 0,282-46-510 0 0,-231 40 494 0 0,748-97-226 0 0,5 30 120 0 0,452 24 1066 0 0,-1019 76 32 0 0,-294-13-762 0 0,-1-1 0 0 0,1 1 0 0 0,-1 1 0 0 0,0-1 0 0 0,1 1 0 0 0,8 4 0 0 0,-16-6-45 0 0,1 0-1 0 0,-1 1 1 0 0,1-1 0 0 0,-1 0-1 0 0,1 0 1 0 0,-1 0 0 0 0,1 1-1 0 0,-1-1 1 0 0,1 0 0 0 0,-1 1-1 0 0,0-1 1 0 0,1 0 0 0 0,-1 1-1 0 0,1-1 1 0 0,-1 0-1 0 0,0 1 1 0 0,1-1 0 0 0,-1 1-1 0 0,0-1 1 0 0,0 1 0 0 0,1-1-1 0 0,-1 1 1 0 0,0-1 0 0 0,0 1-1 0 0,0-1 1 0 0,0 1 0 0 0,0-1-1 0 0,0 1 1 0 0,1-1 0 0 0,-1 1-1 0 0,0-1 1 0 0,0 1-1 0 0,-1-1 1 0 0,1 1 0 0 0,0-1-1 0 0,0 1 1 0 0,0-1 0 0 0,0 1-1 0 0,0-1 1 0 0,0 1 0 0 0,-1-1-1 0 0,1 1 1 0 0,0-1 0 0 0,0 1-1 0 0,-1-1 1 0 0,1 1-1 0 0,0-1 1 0 0,-1 1 0 0 0,1-1-1 0 0,-1 1 1 0 0,-3 2 21 0 0,1 0-1 0 0,-1 0 1 0 0,0-1-1 0 0,-6 4 1 0 0,9-6-28 0 0,-25 13 59 0 0,0-2-1 0 0,-1-1 0 0 0,-1-1 1 0 0,-37 7-1 0 0,29-7-30 0 0,-323 67 69 0 0,159-37-50 0 0,-1044 216 145 0 0,1101-227-175 0 0,-423 88 41 0 0,-120 44-46 0 0,-57 30 252 0 0,234-34-468 0 0,422-133 144 0 0,85-22 49 0 0,0 0-10 0 0,0-1 0 0 0,-1 1 1 0 0,1-1-1 0 0,1 1 0 0 0,-1 0 0 0 0,0 0 0 0 0,0 0 0 0 0,0 0 0 0 0,0 0 1 0 0,1 1-1 0 0,-3 1 0 0 0,10-3-235 0 0,267-53-703 0 0,-229 43 881 0 0,314-64-509 0 0,-351 73 573 0 0,912-150-971 0 0,-564 99 1452 0 0,-60 8 714 0 0,-276 41-1003 0 0,-19 3-174 0 0,0 0 1 0 0,-1 0-1 0 0,1 0 1 0 0,0 0 0 0 0,0 0-1 0 0,0 0 1 0 0,0 0-1 0 0,0 0 1 0 0,0 0 0 0 0,0 0-1 0 0,0 0 1 0 0,0 0-1 0 0,0 0 1 0 0,0 0 0 0 0,0 0-1 0 0,0 0 1 0 0,0 0 0 0 0,0 1-1 0 0,0-1 1 0 0,0 0-1 0 0,0 0 1 0 0,0 0 0 0 0,0 0-1 0 0,0 0 1 0 0,0 0-1 0 0,0 0 1 0 0,0 0 0 0 0,-1 0-1 0 0,1 0 1 0 0,0 0 0 0 0,0 0-1 0 0,0 0 1 0 0,0 0-1 0 0,0 0 1 0 0,1 0 0 0 0,-1 1-1 0 0,0-1 1 0 0,0 0-1 0 0,0 0 1 0 0,0 0 0 0 0,0 0-1 0 0,0 0 1 0 0,0 0-1 0 0,0 0 1 0 0,0 0 0 0 0,0 0-1 0 0,0 0 1 0 0,0 0 0 0 0,0 0-1 0 0,0 0 1 0 0,0 0-1 0 0,0 0 1 0 0,0 0 0 0 0,0 0-1 0 0,0 0 1 0 0,0 0-1 0 0,0 1 1 0 0,0-1 0 0 0,0 0-1 0 0,0 0 1 0 0,1 0 0 0 0,-1 0-1 0 0,-6 5 72 0 0,-13 4 21 0 0,0 0 1 0 0,-1-1-1 0 0,0 0 0 0 0,-31 6 0 0 0,38-11-72 0 0,-285 56 346 0 0,144-32-322 0 0,-623 138 101 0 0,543-113-71 0 0,-425 104-143 0 0,9 32-24 0 0,625-179 88 0 0,-161 47 0 0 0,169-52-4 0 0,-17 4-22 0 0,32-7 23 0 0,0-1-1 0 0,1 1 0 0 0,-1 0 0 0 0,0 0 1 0 0,0 0-1 0 0,0 0 0 0 0,1 0 0 0 0,-1 0 1 0 0,0 0-1 0 0,1 1 0 0 0,-1-1 0 0 0,-1 3 0 0 0,6-2-69 0 0,29 0-158 0 0,0-1 0 0 0,0-2 0 0 0,62-8 0 0 0,-61 5 115 0 0,282-37-601 0 0,-97 11 394 0 0,-103 15 166 0 0,432-48-35 0 0,-531 62 194 0 0,753-66 181 0 0,-686 58-10 0 0,52-1 778 0 0,-380 26 36 0 0,129-6-874 0 0,-713 95 43 0 0,708-87-156 0 0,-1021 138 11 0 0,960-142 23 0 0,138-13-27 0 0,0-2-1 0 0,-50-8 0 0 0,88 9-9 0 0,0-2 1 0 0,0 1-1 0 0,0-1 1 0 0,0 0-1 0 0,0 0 0 0 0,1-1 1 0 0,-1 1-1 0 0,-5-5 0 0 0,9 6 0 0 0,0 0 0 0 0,0-1 0 0 0,0 1 0 0 0,1-1 0 0 0,-1 0 0 0 0,0 1 0 0 0,1-1 0 0 0,0 0 0 0 0,-1 0 0 0 0,1 0 0 0 0,0 0 0 0 0,0 0 0 0 0,0 0-1 0 0,0 0 1 0 0,0 0 0 0 0,0-1 0 0 0,1 1 0 0 0,-1 0 0 0 0,1 0 0 0 0,0-1 0 0 0,-1 1 0 0 0,1 0 0 0 0,0-4 0 0 0,1 0-18 0 0,0-1 0 0 0,1 0 0 0 0,0 1 1 0 0,0-1-1 0 0,0 1 0 0 0,1 0 0 0 0,0 0 0 0 0,5-10 1 0 0,5-2-55 0 0,19-23 1 0 0,-3 8 2 0 0,2 1 1 0 0,2 1-1 0 0,45-32 1 0 0,118-72-283 0 0,-93 67 283 0 0,546-321 775 0 0,-502 307-559 0 0,209-103 206 0 0,-293 156-339 0 0,-37 16-2 0 0,0 1 1 0 0,1 2-1 0 0,0 1 1 0 0,41-10-1 0 0,-42 16-10 0 0,0 0 0 0 0,-1 2 0 0 0,1 1 0 0 0,0 1 0 0 0,33 5 0 0 0,325 38 0 0 0,-299-37-10 0 0,192 7-52 0 0,-101-25 59 0 0,312-59-1 0 0,164-85 38 0 0,-423 84 77 0 0,-78 23-49 0 0,8-6 16 0 0,27-9-65 0 0,-100 39 14 0 0,219-60 8 0 0,2 17-104 0 0,351-26-74 0 0,-400 77-131 0 0,-149 11-57 0 0,-57 5-15 0 0,15-1-304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1216 1 5984 0 0,'0'0'273'0'0,"-2"0"-5"0"0,0 0-255 0 0,0-1 0 0 0,0 1 1 0 0,-1 0-1 0 0,1 0 0 0 0,0 0 0 0 0,0 1 0 0 0,-1-1 0 0 0,1 0 0 0 0,0 1 0 0 0,0 0 1 0 0,0-1-1 0 0,0 1 0 0 0,0 0 0 0 0,0 0 0 0 0,0 0 0 0 0,0 0 0 0 0,-4 3 0 0 0,-6 5 1341 0 0,-17 16 0 0 0,19-16 293 0 0,-52 48 3551 0 0,-77 86-4761 0 0,98-103-414 0 0,-75 57-1 0 0,36-32 64 0 0,-125 90 648 0 0,115-90-293 0 0,-23 34 340 0 0,59-50-440 0 0,-135 145 436 0 0,171-175-768 0 0,8-9 1 0 0,10-10-10 0 0,0 0 0 0 0,0 0 0 0 0,0 0 0 0 0,0 0 0 0 0,0 0 0 0 0,0 0 0 0 0,0 0 0 0 0,0 1 0 0 0,0-1 0 0 0,0 0 0 0 0,0 0 0 0 0,-1 0 0 0 0,1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0,-1 0 0 0 0,1 0 0 0 0,0 0 0 0 0,0-1 0 0 0,1-6 0 0 0,5-15 0 0 0,-4 13 0 0 0,9-32 59 0 0,-3 15-40 0 0,-3 12 41 0 0,0 0 0 0 0,13-24 0 0 0,3-10 162 0 0,-13 34-167 0 0,-7 12-46 0 0,1 1 0 0 0,-1-1 0 0 0,0 0 0 0 0,-1 0 0 0 0,1 0 0 0 0,0 1 0 0 0,0-1 0 0 0,-1 0-1 0 0,1-3 1 0 0,3-11 112 0 0,-2 15-12 0 0,-4 10-99 0 0,0 2-10 0 0,-1 0-5 0 0,-6 23 0 0 0,6-25-13 0 0,0-1 0 0 0,-1 19 0 0 0,-3 5 18 0 0,-7 17 0 0 0,6-25 6 0 0,-8 45-1 0 0,15-63 33 0 0,1 0 0 0 0,0 0 0 0 0,0 0 1 0 0,0 0-1 0 0,1-1 0 0 0,0 1 0 0 0,0 0 0 0 0,1 0 0 0 0,3 10 0 0 0,-4-15-29 0 0,-1-1 1 0 0,0 1-1 0 0,1-1 0 0 0,-1 1 0 0 0,1-1 0 0 0,0 1 0 0 0,-1-1 0 0 0,1 0 1 0 0,-1 1-1 0 0,1-1 0 0 0,0 0 0 0 0,-1 0 0 0 0,1 1 0 0 0,0-1 0 0 0,-1 0 1 0 0,1 0-1 0 0,0 0 0 0 0,1 0 0 0 0,1 1 20 0 0,1 1-13 0 0,1-1 0 0 0,0 0 1 0 0,-1 1-1 0 0,1-2 0 0 0,0 1 0 0 0,0-1 0 0 0,0 1 0 0 0,0-1 1 0 0,0-1-1 0 0,0 1 0 0 0,0-1 0 0 0,0 0 0 0 0,6-2 1 0 0,8-2 48 0 0,-1-2 1 0 0,20-10 0 0 0,-19 8-5 0 0,35-16-1260 0 0,-2-3-3536 0 0,3-6-2106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2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65 14800 0 0,'0'0'1342'0'0,"2"-2"-1103"0"0,6-4-32 0 0,1-1 0 0 0,0 1 0 0 0,0 1 0 0 0,1 0 0 0 0,0 0 0 0 0,0 0 1 0 0,0 2-1 0 0,11-4 0 0 0,-8 3-200 0 0,0 1 1 0 0,-1 1-1 0 0,1 0 1 0 0,0 0-1 0 0,0 2 1 0 0,0-1-1 0 0,0 2 1 0 0,0-1-1 0 0,0 2 1 0 0,20 4-1 0 0,-27-4-3 0 0,3 0-16 0 0,0 1 0 0 0,0 0-1 0 0,14 8 1 0 0,-20-9 10 0 0,0-1 0 0 0,-1 1 1 0 0,1 0-1 0 0,-1 0 0 0 0,1 1 0 0 0,-1-1 1 0 0,0 1-1 0 0,0-1 0 0 0,0 1 0 0 0,0-1 0 0 0,-1 1 1 0 0,1 0-1 0 0,-1 0 0 0 0,3 5 0 0 0,-3-3 17 0 0,1 0 0 0 0,-1 1 0 0 0,0-1-1 0 0,0 0 1 0 0,0 1 0 0 0,-1-1 0 0 0,1 1 0 0 0,-1-1-1 0 0,-1 0 1 0 0,1 1 0 0 0,-2 5 0 0 0,0-4 24 0 0,0 1 0 0 0,-1-1 0 0 0,0 0 0 0 0,0 0 1 0 0,-1 0-1 0 0,0 0 0 0 0,-6 7 0 0 0,0 1-11 0 0,-60 77 184 0 0,59-79-287 0 0,-1-1 1 0 0,0 0-1 0 0,-1-1 0 0 0,-25 17 1 0 0,34-26-31 0 0,0 0 1 0 0,0 0-1 0 0,0 0 1 0 0,0-1-1 0 0,-6 2 0 0 0,8-2 37 0 0,1-1 0 0 0,-1 1 0 0 0,0-1 0 0 0,1 0 0 0 0,-1 0 0 0 0,0 0 0 0 0,1 0-1 0 0,-1 0 1 0 0,0 0 0 0 0,1 0 0 0 0,-1-1 0 0 0,0 1 0 0 0,1-1 0 0 0,-1 1 0 0 0,-2-2-1 0 0,3 0-77 0 0,0 1-1 0 0,0-1 0 0 0,0 1 0 0 0,0-1 0 0 0,0 0 0 0 0,1 0 0 0 0,-1 1 0 0 0,1-1 0 0 0,-1 0 0 0 0,1 0 0 0 0,-1 0 0 0 0,1 0 0 0 0,0 1 0 0 0,0-1 0 0 0,0 0 1 0 0,1-3-1 0 0,-1 3-134 0 0,2-16-1868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3.1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69 137 1840 0 0,'15'-21'155'0'0,"-10"14"-69"0"0,0 0 0 0 0,0-1 0 0 0,4-11 0 0 0,-3 5 898 0 0,-4 8 142 0 0,0 1 0 0 0,0 0 1 0 0,1 0-1 0 0,-1 0 0 0 0,1 0 0 0 0,5-6 0 0 0,-7 10-889 0 0,-1 0-1 0 0,1 0 0 0 0,0 0 0 0 0,-1 0 1 0 0,1 0-1 0 0,-1 0 0 0 0,0 0 0 0 0,1 0 1 0 0,-1 0-1 0 0,0 0 0 0 0,1 0 0 0 0,-1 0 1 0 0,0 0-1 0 0,0-3 1744 0 0,-1 5-1267 0 0,-11 13-346 0 0,2 0-1 0 0,0 1 0 0 0,0 0 1 0 0,2 0-1 0 0,-13 30 0 0 0,-11 20-225 0 0,25-50-37 0 0,1 0-1 0 0,0 0 0 0 0,1 1 1 0 0,-5 26-1 0 0,9-35 8 0 0,0-1-1 0 0,0 0 0 0 0,1 0 0 0 0,0 1 1 0 0,0-1-1 0 0,0 0 0 0 0,1 0 0 0 0,2 10 1 0 0,-2-14-63 0 0,-1 1 0 0 0,1-1 0 0 0,0 1 0 0 0,0-1 0 0 0,0 1 0 0 0,1-1 0 0 0,-1 0 0 0 0,0 1 0 0 0,1-1 0 0 0,-1 0 0 0 0,1 0 0 0 0,0 0 0 0 0,0 0 0 0 0,0-1 0 0 0,0 1 0 0 0,0 0 0 0 0,0-1 0 0 0,0 0 1 0 0,1 1-1 0 0,-1-1 0 0 0,4 2 0 0 0,3-1-12 0 0,0 0 1 0 0,0 0 0 0 0,0-1-1 0 0,0 0 1 0 0,0-1 0 0 0,1 0-1 0 0,-1 0 1 0 0,0-1 0 0 0,0 0-1 0 0,0 0 1 0 0,0-1 0 0 0,0 0-1 0 0,9-4 1 0 0,10-6-155 0 0,-1 0 0 0 0,42-27 1 0 0,-63 36 61 0 0,4-4-207 0 0,19-13 0 0 0,10-18-301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2.55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2.7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610.40039"/>
      <inkml:brushProperty name="anchorY" value="-32251.87305"/>
      <inkml:brushProperty name="scaleFactor" value="0.5"/>
    </inkml:brush>
  </inkml:definitions>
  <inkml:trace contextRef="#ctx0" brushRef="#br0">1 449 6912 0 0,'1'-2'7938'0'0,"0"-2"-7335"0"0,0 1 114 0 0,1-1-168 0 0,1 0-30 0 0,1 0-351 0 0,7-1 181 0 0,5 1-250 0 0,2-1-22 0 0,4 1-75 0 0,1 2 120 0 0,3 0-154 0 0,2 2 132 0 0,2 0-124 0 0,2 2 36 0 0,3 1 72 0 0,1-1 60 0 0,2 1 7 0 0,3 0 6 0 0,3 0 3 0 0,3-1 0 0 0,5 0 0 0 0,1-1 0 0 0,4-1 0 0 0,1 0-18 0 0,1 0 4 0 0,1 0-2 0 0,0 0 0 0 0,0 0-168 0 0,-1 0 123 0 0,2 0-120 0 0,-1 0 31 0 0,2 0 65 0 0,0-1-96 0 0,-1 0 31 0 0,1-1-10 0 0,2 1 0 0 0,1-2 0 0 0,0 1 75 0 0,0-2-96 0 0,-1-2 31 0 0,0-1-10 0 0,0-2 0 0 0,0-1 0 0 0,0-2 103 0 0,3-1-48 0 0,2-1 19 0 0,2-3-2 0 0,3-2 299 0 0,1-1-20 0 0,2-1 23 0 0,3-1 20 0 0,4 0-312 0 0,1-1 34 0 0,-1-1-46 0 0,-1 0-4 0 0,0 1 17 0 0,-2 1-6 0 0,-2 1 3 0 0,-5 2 0 0 0,-5 3-93 0 0,-4 2-104 0 0,-4 2 51 0 0,-5 2-16 0 0,9 3-3985 0 0,-38 4-5449 0 0,0 0-1850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2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706.02734"/>
      <inkml:brushProperty name="anchorY" value="-32438.61133"/>
      <inkml:brushProperty name="scaleFactor" value="0.5"/>
    </inkml:brush>
  </inkml:definitions>
  <inkml:trace contextRef="#ctx0" brushRef="#br0">61 7 20591 0 0,'0'0'0'0'0,"-3"0"912"0"0,-1-1 215 0 0,-2-1-1079 0 0,-2 1 60 0 0,2 0-71 0 0,-1 0-37 0 0,1 2 560 0 0,1 2-104 0 0,1 3 83 0 0,1 5 2 0 0,1 3-519 0 0,1 7 36 0 0,0 5-42 0 0,2 5-16 0 0,2 7 0 0 0,0 3-112 0 0,0 5 144 0 0,0 2-160 0 0,0 2 160 0 0,1 1-48 0 0,-3 0 16 0 0,-1-1-84 0 0,-1 0 108 0 0,-2-2-148 0 0,-1-1 156 0 0,-1-3-160 0 0,0-3 48 0 0,2-3-16 0 0,0-2 0 0 0,2-1-1241 0 0,2 0-1288 0 0,4-8-6456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5:53.59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5022.66797"/>
      <inkml:brushProperty name="anchorY" value="-32706.77148"/>
      <inkml:brushProperty name="scaleFactor" value="0.5"/>
    </inkml:brush>
  </inkml:definitions>
  <inkml:trace contextRef="#ctx0" brushRef="#br0">280 107 7832 0 0,'0'0'0'0'0,"-3"0"696"0"0,-6 1-654 0 0,-4 0 29 0 0,-4 2-48 0 0,-3 1 2870 0 0,-1 3-285 0 0,-1 2 370 0 0,1 4 74 0 0,0 3-2820 0 0,0 5 252 0 0,2 3-356 0 0,1 4-122 0 0,1 4 4 0 0,1 3-131 0 0,3 2 44 0 0,2 2-21 0 0,3 2-72 0 0,2 0 20 0 0,3 0-19 0 0,5 4-306 0 0,6 3-81 0 0,5-5 340 0 0,3-7 310 0 0,4-7 8 0 0,3-9 48 0 0,1-8 18 0 0,3-5 390 0 0,1-7-35 0 0,0-5 44 0 0,1-5 17 0 0,0-5 54 0 0,4-4-4 0 0,-1-5 4 0 0,1-4 2 0 0,0-5-140 0 0,-1-5 22 0 0,-1-3-25 0 0,-3-4 0 0 0,-4-1-271 0 0,-4-2 30 0 0,-6 1-44 0 0,-6 0-2 0 0,-6 3-132 0 0,-7 1 18 0 0,-8 2-23 0 0,-5 4 0 0 0,-6 3-188 0 0,-5 6 17 0 0,-5 4-26 0 0,21 18-338 0 0,1 1-1 0 0,-13-4 1 0 0,-31-5-640 0 0,-3 6-206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34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71 133 14744 0 0,'-15'-10'290'0'0,"6"4"88"0"0,-1 0 0 0 0,-27-12 4287 0 0,95 39-3354 0 0,16-5-1830 0 0,86 8 0 0 0,80-5-92 0 0,-137-12 416 0 0,714 36-394 0 0,-288-18 599 0 0,506 34-10 0 0,285-42 64 0 0,-978-19-64 0 0,173-4 0 0 0,1206 14-569 0 0,-1366 12-52 0 0,-174-9 235 0 0,343 28-529 0 0,-364-26 676 0 0,357 31 89 0 0,-379-38 542 0 0,-130-5 400 0 0,-21-3-238 0 0,-134-16 712 0 0,92 13-1102 0 0,-341-30 455 0 0,-206-22-108 0 0,-27-25 321 0 0,-120-15 238 0 0,-136 5 129 0 0,50 39-339 0 0,795 52-855 0 0,-576-14 146 0 0,1 28-46 0 0,546-10-81 0 0,-77 8 76 0 0,144-10-113 0 0,6 0-4 0 0,8 1-21 0 0,37 4-111 0 0,72 1 0 0 0,51-12-160 0 0,-80 1 164 0 0,1132-16-197 0 0,-1118 19 260 0 0,548 5-46 0 0,-436-1 234 0 0,949 19-417 0 0,-524 8 834 0 0,-618-29-521 0 0,315 33 62 0 0,-296-26 35 0 0,-42-7 72 0 0,-6 0 23 0 0,-24 3 34 0 0,-1-1 1 0 0,-50-2-1 0 0,15 0 15 0 0,-1103 55 297 0 0,115 42-647 0 0,10 83 510 0 0,1021-176-415 0 0,-332 87-245 0 0,309-79 245 0 0,-18 6 2 0 0,1 2-1 0 0,-67 35 1 0 0,120-52-28 0 0,1 0 0 0 0,0 1 0 0 0,0 0 0 0 0,0 0-1 0 0,-11 11 1 0 0,17-15 26 0 0,0 0 0 0 0,-1 1 0 0 0,1-1 0 0 0,0 1 0 0 0,0-1-1 0 0,0 1 1 0 0,0-1 0 0 0,0 1 0 0 0,1-1 0 0 0,-1 1 0 0 0,0 0 0 0 0,1-1 0 0 0,-1 1-1 0 0,1 0 1 0 0,-1 0 0 0 0,1 0 0 0 0,0-1 0 0 0,0 1 0 0 0,0 0 0 0 0,0 0 0 0 0,0 0-1 0 0,0-1 1 0 0,0 1 0 0 0,1 0 0 0 0,-1 0 0 0 0,1-1 0 0 0,-1 1 0 0 0,1 0 0 0 0,0 0-1 0 0,0-1 1 0 0,0 1 0 0 0,-1-1 0 0 0,3 3 0 0 0,1 1-38 0 0,1-1 1 0 0,-1 1-1 0 0,1-1 0 0 0,0 0 1 0 0,0 0-1 0 0,0-1 0 0 0,1 1 1 0 0,-1-1-1 0 0,1 0 0 0 0,8 2 0 0 0,6 2-124 0 0,37 7 0 0 0,-54-13 162 0 0,229 32-804 0 0,6-17 65 0 0,-211-14 670 0 0,265 9-665 0 0,-49-3 220 0 0,705 31-1549 0 0,-486-22 1232 0 0,247-1 656 0 0,-498-13 636 0 0,104-3 1543 0 0,-231-6-168 0 0,-109-1-650 0 0,-63-13-556 0 0,-115-9 1 0 0,-583-32-214 0 0,-616 49 251 0 0,634 46-496 0 0,-437 104-160 0 0,1179-134 0 0 0,-173 29 0 0 0,7 15 0 0 0,103-13-4 0 0,72-28-4 0 0,8-3-7 0 0,7-4 10 0 0,0 1-1 0 0,0-1 1 0 0,0 1 0 0 0,0 0 0 0 0,0 0-1 0 0,0 0 1 0 0,1 0 0 0 0,-1 0 0 0 0,0 0 0 0 0,0 0-1 0 0,1 1 1 0 0,-1-1 0 0 0,1 1 0 0 0,-1-1-1 0 0,1 1 1 0 0,0 0 0 0 0,-1-1 0 0 0,1 1-1 0 0,-1 3 1 0 0,1-4-9 0 0,1 0-1 0 0,0 0 1 0 0,0-1-1 0 0,0 1 1 0 0,0 0-1 0 0,0 0 1 0 0,0-1-1 0 0,0 1 1 0 0,0 0-1 0 0,0-1 1 0 0,0 1-1 0 0,0 0 1 0 0,1 0-1 0 0,-1-1 1 0 0,0 1-1 0 0,0 0 1 0 0,1-1-1 0 0,-1 1 1 0 0,0 0-1 0 0,1-1 1 0 0,-1 1-1 0 0,1-1 1 0 0,-1 1-1 0 0,1 0 1 0 0,-1-1-1 0 0,1 1 1 0 0,-1-1-1 0 0,2 1 1 0 0,20 10-226 0 0,-20-11 207 0 0,22 7-206 0 0,1-1 0 0 0,40 5 0 0 0,-47-8 149 0 0,423 25-1395 0 0,-316-24 1189 0 0,207 6-260 0 0,461 19-425 0 0,-383-9 601 0 0,355 20-3 0 0,-48-2 458 0 0,-395-23 361 0 0,104-6 3657 0 0,-428-9-4026 0 0,0-1-1 0 0,0 1 1 0 0,-1 0 0 0 0,1-1-1 0 0,0 1 1 0 0,0-1-1 0 0,-3-1 1 0 0,-10-2 37 0 0,-65-9 258 0 0,-94-1 0 0 0,104 10-311 0 0,-550-17 164 0 0,141 29-146 0 0,361-4-64 0 0,-1302 119-5 0 0,735 8-88 0 0,552-96 44 0 0,102-25 0 0 0,0 1 1 0 0,-31 17 0 0 0,60-27 23 0 0,-4 2-18 0 0,1-1-1 0 0,0 1 1 0 0,0 1-1 0 0,-7 5 1 0 0,11-9 29 0 0,1 1-1 0 0,-1-1 1 0 0,0 1 0 0 0,1 0 0 0 0,-1-1 0 0 0,1 1-1 0 0,-1 0 1 0 0,1 0 0 0 0,-1 0 0 0 0,1-1 0 0 0,-1 1 0 0 0,1 0-1 0 0,0 0 1 0 0,-1 0 0 0 0,1 0 0 0 0,0 0 0 0 0,0 0-1 0 0,0-1 1 0 0,-1 1 0 0 0,1 0 0 0 0,0 0 0 0 0,0 0-1 0 0,0 0 1 0 0,1 0 0 0 0,-1 0 0 0 0,0 0 0 0 0,0 0-1 0 0,0 0 1 0 0,1-1 0 0 0,-1 1 0 0 0,1 0 0 0 0,-1 0-1 0 0,0 0 1 0 0,1 0 0 0 0,0 0 0 0 0,3 3-53 0 0,-1-1 0 0 0,1 1 0 0 0,0-1 0 0 0,0 0 0 0 0,1-1 0 0 0,-1 1 0 0 0,0-1 1 0 0,1 0-1 0 0,0 0 0 0 0,-1 0 0 0 0,10 2 0 0 0,-7-2 9 0 0,38 11-277 0 0,1-1 0 0 0,68 7 0 0 0,102 1-140 0 0,-215-20 469 0 0,435 28-569 0 0,246 19 345 0 0,675 66-222 0 0,-1157-96 531 0 0,363 24 562 0 0,-469-33-100 0 0,33 1 737 0 0,-123-9-1010 0 0,-22-4-6 0 0,-1 1 0 0 0,-23-1 0 0 0,5 1-132 0 0,-644-43 91 0 0,-4 32-108 0 0,-689 59 10 0 0,-622 176-128 0 0,1916-210-38 0 0,37-5-72 0 0,-81 20 0 0 0,120-24-211 0 0,7-2 150 0 0,14-1 21 0 0,-3 1-14 0 0,321-19-1720 0 0,15 0 832 0 0,1434 2-544 0 0,-417 68 1728 0 0,-320-10 831 0 0,-701-29-472 0 0,82-3 803 0 0,-403-9-1226 0 0,174 0 616 0 0,-175-3-575 0 0,-21 1 17 0 0,-4 1 25 0 0,-36-5 374 0 0,15 3-520 0 0,-681-59 213 0 0,-5 47-108 0 0,-388 68-120 0 0,218 78 147 0 0,782-113-110 0 0,2 5 0 0 0,-130 49 0 0 0,190-59-28 0 0,-40 17 46 0 0,62-25-39 0 0,1 1 0 0 0,0 1 0 0 0,0-1 1 0 0,-9 9-1 0 0,19-14-2 0 0,-1 0-1 0 0,1 0 1 0 0,0 0 0 0 0,0 0 0 0 0,0 1-1 0 0,0-1 1 0 0,1 0 0 0 0,-1 0 0 0 0,0 0-1 0 0,0 2 1 0 0,1-2-4 0 0,0-1-1 0 0,-1 1 1 0 0,1-1-1 0 0,0 1 1 0 0,0-1 0 0 0,0 1-1 0 0,0-1 1 0 0,0 1-1 0 0,0-1 1 0 0,0 1 0 0 0,0 0-1 0 0,0-1 1 0 0,0 1-1 0 0,1-1 1 0 0,-1 1-1 0 0,0-1 1 0 0,0 1 0 0 0,0-1-1 0 0,1 1 1 0 0,0 1-10 0 0,1-1 1 0 0,0 1 0 0 0,-1-1 0 0 0,1 1 0 0 0,0-1 0 0 0,0 0-1 0 0,-1 0 1 0 0,1 0 0 0 0,0 0 0 0 0,0 0 0 0 0,4 1 0 0 0,9 3-36 0 0,1 0 1 0 0,0-2-1 0 0,29 4 1 0 0,52-2-57 0 0,-78-5 78 0 0,376-12-255 0 0,1-23 76 0 0,-59-1 49 0 0,231-20-142 0 0,54 13 36 0 0,-99 8 180 0 0,500-18 673 0 0,-609 62 837 0 0,-408-9-1416 0 0,31 5 182 0 0,-35-5-186 0 0,1 1 0 0 0,-1-1 0 0 0,0 1 0 0 0,0 0 0 0 0,0 0 0 0 0,0 0 0 0 0,0 0 0 0 0,0 0 0 0 0,0 1-1 0 0,0-1 1 0 0,0 0 0 0 0,0 1 0 0 0,2 2 0 0 0,-4-4-10 0 0,0 1 0 0 0,1-1 1 0 0,-1 1-1 0 0,0-1 0 0 0,0 1 0 0 0,0-1 0 0 0,0 1 0 0 0,1-1 1 0 0,-1 1-1 0 0,0-1 0 0 0,0 1 0 0 0,0-1 0 0 0,0 1 0 0 0,0-1 0 0 0,0 1 1 0 0,0 0-1 0 0,0-1 0 0 0,-1 1 0 0 0,1-1 0 0 0,0 1 0 0 0,0-1 1 0 0,0 1-1 0 0,0-1 0 0 0,-1 1 0 0 0,1-1 0 0 0,0 0 0 0 0,-1 1 0 0 0,1-1 1 0 0,0 1-1 0 0,-1 0 0 0 0,-14 12 22 0 0,13-11-22 0 0,-32 23-9 0 0,-2-2-1 0 0,0-2 1 0 0,-54 25 0 0 0,-122 39-36 0 0,161-66 41 0 0,-902 410 163 0 0,332-127-159 0 0,372-185 125 0 0,-199 129 292 0 0,403-218-370 0 0,-78 65-1 0 0,120-91-47 0 0,-15 17-27 0 0,17-19 26 0 0,1 0-1 0 0,0 1 0 0 0,-1-1 1 0 0,1 1-1 0 0,0-1 0 0 0,-1 0 1 0 0,1 1-1 0 0,0-1 0 0 0,0 1 1 0 0,0-1-1 0 0,-1 1 0 0 0,1-1 1 0 0,0 1-1 0 0,0-1 0 0 0,0 1 1 0 0,0-1-1 0 0,0 0 0 0 0,0 1 1 0 0,0-1-1 0 0,0 1 0 0 0,0-1 1 0 0,0 1-1 0 0,0-1 1 0 0,0 1-1 0 0,0-1 0 0 0,0 1 1 0 0,0-1-1 0 0,0 1 0 0 0,1-1 1 0 0,-1 1-1 0 0,0-1 0 0 0,0 1 1 0 0,1-1-1 0 0,-1 1 0 0 0,0-1 1 0 0,1 0-1 0 0,-1 1 0 0 0,0-1 1 0 0,1 0-1 0 0,-1 1 0 0 0,0-1 1 0 0,1 0-1 0 0,-1 0 0 0 0,1 1 1 0 0,3 0-22 0 0,-1 0 0 0 0,1 0 0 0 0,0 0 0 0 0,-1-1 0 0 0,1 1 0 0 0,-1-1 0 0 0,1 0 1 0 0,0 0-1 0 0,-1 0 0 0 0,7-2 0 0 0,399-85-976 0 0,-294 57 782 0 0,-1 2 7 0 0,284-66-424 0 0,-255 64 535 0 0,378-76-161 0 0,4 31 1640 0 0,-521 74-1354 0 0,0 1-1 0 0,0 0 0 0 0,-1 0 1 0 0,1 0-1 0 0,5 1 0 0 0,-9-1-16 0 0,0 1-1 0 0,-1 0 1 0 0,1 0-1 0 0,0-1 1 0 0,-1 1-1 0 0,1-1 0 0 0,-1 1 1 0 0,1 0-1 0 0,-1-1 1 0 0,1 1-1 0 0,-1-1 1 0 0,1 1-1 0 0,-1-1 1 0 0,0 1-1 0 0,1-1 1 0 0,-2 1-1 0 0,-40 22 36 0 0,0-1-1 0 0,-55 18 1 0 0,39-16-14 0 0,-399 151 426 0 0,249-93-235 0 0,-41 15 205 0 0,130-54-29 0 0,-137 72 1 0 0,238-107-356 0 0,13-3-160 0 0,6-4 25 0 0,7-2-111 0 0,46-18-2683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13104 0 0,'85'96'1416'0'0,"-11"-18"-781"0"0,-16-20 2 0 0,-14-14-173 0 0,90 69 0 0 0,-72-64-290 0 0,-27-24-165 0 0,1-1 0 0 0,58 29 0 0 0,38 25-11 0 0,9 4 10 0 0,2 2 48 0 0,6 36 8 0 0,-125-98-64 0 0,-9-10 57 0 0,19 21 1 0 0,65 86 1326 0 0,-82-103-1096 0 0,-15-14-229 0 0,-2-3-43 0 0,0 0 1 0 0,0 0-1 0 0,1 0 1 0 0,-1 0 0 0 0,0 0-1 0 0,1 0 1 0 0,-1 0-1 0 0,1 0 1 0 0,-1 1 0 0 0,1-1-1 0 0,-1 0 1 0 0,2-1-1 0 0,-1 1-11 0 0,0 0 1 0 0,0 0-1 0 0,0 0 0 0 0,-1-1 0 0 0,1 1 0 0 0,0 0 0 0 0,-1 0 0 0 0,1-1 0 0 0,0-1 0 0 0,0-7 37 0 0,-1-1-1 0 0,0 1 0 0 0,-2-18 0 0 0,0-8 22 0 0,1 28-22 0 0,0 0-1 0 0,-1 0 0 0 0,0-1 1 0 0,0 1-1 0 0,-1 1 0 0 0,0-1 1 0 0,0 0-1 0 0,-7-11 0 0 0,-8-22 492 0 0,-1 3 1623 0 0,20 40-2148 0 0,0 0 1 0 0,0-1-1 0 0,0 1 1 0 0,0 0 0 0 0,0-1-1 0 0,1 1 1 0 0,-1 0-1 0 0,1-1 1 0 0,-1 0 0 0 0,3 3-1 0 0,-1-2 0 0 0,7 7-1 0 0,40 40-19 0 0,-44-42 27 0 0,0 1 0 0 0,-1-1 0 0 0,0 1 0 0 0,0 0 1 0 0,6 13-1 0 0,-5-9 93 0 0,-6-11-74 0 0,1 0 1 0 0,0 1-1 0 0,0-1 0 0 0,-1 0 0 0 0,1 1 0 0 0,0-1 0 0 0,-1 1 1 0 0,0-1-1 0 0,1 1 0 0 0,-1-1 0 0 0,0 0 0 0 0,0 1 0 0 0,0-1 1 0 0,0 1-1 0 0,0-1 0 0 0,0 1 0 0 0,0-1 0 0 0,0 1 0 0 0,0-1 0 0 0,-2 3 1 0 0,1 0 69 0 0,0 0 1 0 0,-1 0-1 0 0,0-1 1 0 0,0 1-1 0 0,0-1 0 0 0,0 1 1 0 0,0-1-1 0 0,-1 0 1 0 0,1 0-1 0 0,-1 0 1 0 0,0 0-1 0 0,0 0 1 0 0,0-1-1 0 0,0 1 1 0 0,-1-1-1 0 0,1 0 1 0 0,-6 3-1 0 0,5-3-61 0 0,-30 15 208 0 0,-1-2 0 0 0,-54 16 0 0 0,-11 0-301 0 0,-22 6-2344 0 0,74-27 1089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2.8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 8 15952 0 0,'-16'-7'1977'0'0,"63"23"-1501"0"0,-26-10-399 0 0,-1 1-1 0 0,1 1 1 0 0,18 11-1 0 0,-5 0-118 0 0,-11-6 24 0 0,0 0 0 0 0,35 29 0 0 0,-31-23 18 0 0,-23-17 0 0 0,0 1 0 0 0,0-1 0 0 0,-1 1 0 0 0,0 0 0 0 0,1-1 0 0 0,-1 1 0 0 0,0 1 0 0 0,0-1 0 0 0,3 6 0 0 0,2 4 0 0 0,0 1 0 0 0,9 25 0 0 0,-16-36 0 0 0,0 1 0 0 0,-1-1 0 0 0,1 1 0 0 0,-1-1 0 0 0,0 1 0 0 0,0-1 0 0 0,0 1 0 0 0,-1-1 0 0 0,1 1 0 0 0,-1-1 0 0 0,-1 5 0 0 0,-16 37 5 0 0,14-35 1 0 0,-8 12 17 0 0,0 0-1 0 0,-1-1 0 0 0,-2-1 1 0 0,-19 24-1 0 0,29-38-7 0 0,-6 9 11 0 0,-14 26-1 0 0,16-26-6 0 0,-1 0-1 0 0,-12 16 0 0 0,-2-4 19 0 0,2-2 2 0 0,-19 28-1 0 0,29-36-31 0 0,-18 18 0 0 0,20-24-18 0 0,0 0-1 0 0,2 0 1 0 0,-1 1 0 0 0,-6 12-1 0 0,13-21-92 0 0,1 0 0 0 0,-1-1 0 0 0,0 1 0 0 0,0-1 0 0 0,0 0 0 0 0,-1 1 0 0 0,1-1 0 0 0,0 0 0 0 0,-1 0 0 0 0,-3 2 0 0 0,0 0-923 0 0,-1 2-5036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53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235 1 16184 0 0,'-3'0'65'0'0,"1"0"0"0"0,-1 0 0 0 0,0 0 0 0 0,1 1 0 0 0,-1-1 0 0 0,0 1 0 0 0,1-1 0 0 0,-1 1 0 0 0,1 0 0 0 0,-1 0 0 0 0,1 0 0 0 0,0 1 0 0 0,-1-1 0 0 0,-3 3 1 0 0,2 1 46 0 0,0-1 0 0 0,0 0 0 0 0,1 1-1 0 0,-1 0 1 0 0,1 0 0 0 0,-3 7 0 0 0,1-5-106 0 0,0 0 0 0 0,-11 13 0 0 0,11-15-6 0 0,1 1 0 0 0,-1 0-1 0 0,1 0 1 0 0,0 0 0 0 0,0 0 0 0 0,-2 7-1 0 0,-2 11 1 0 0,5-15 0 0 0,0 1 0 0 0,-1-1 0 0 0,-5 10 0 0 0,0-6 0 0 0,4-4 0 0 0,0-1 0 0 0,0 1 0 0 0,1 0 0 0 0,0 0 0 0 0,-4 15 0 0 0,-2 27 1 0 0,6-27-54 0 0,-8 28 0 0 0,9-43 64 0 0,0 1 1 0 0,0 0-1 0 0,2 0 0 0 0,-1 0 0 0 0,1 0 0 0 0,0 0 1 0 0,1 0-1 0 0,0 0 0 0 0,1 0 0 0 0,0 0 0 0 0,1 0 1 0 0,0-1-1 0 0,0 1 0 0 0,1 0 0 0 0,0-1 1 0 0,8 15-1 0 0,-8-20-3 0 0,0 0 0 0 0,0 0 1 0 0,1 0-1 0 0,-1 0 0 0 0,1-1 1 0 0,0 1-1 0 0,0-1 0 0 0,0 0 1 0 0,6 3-1 0 0,0-1 88 0 0,-1 0 0 0 0,1 0 0 0 0,17 5-1 0 0,-20-8-7 0 0,1-1-1 0 0,-1 1 1 0 0,1-2-1 0 0,0 1 1 0 0,-1-1-1 0 0,1 0 1 0 0,12-2-1 0 0,55-14 536 0 0,-72 15-594 0 0,25-8 347 0 0,47-21 0 0 0,-35 12-156 0 0,17-10-124 0 0,96-62 0 0 0,-78 42-1050 0 0,-5 5-320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6.04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5173.33203"/>
      <inkml:brushProperty name="anchorY" value="-67681.10156"/>
      <inkml:brushProperty name="scaleFactor" value="0.5"/>
    </inkml:brush>
  </inkml:definitions>
  <inkml:trace contextRef="#ctx0" brushRef="#br0">415 107 14312 0 0,'0'0'1422'0'0,"0"-2"-1395"0"0,0-2 50 0 0,-1-2-51 0 0,-1-3-26 0 0,-2-1 895 0 0,0 0-105 0 0,-3-1 122 0 0,0 0 10 0 0,-2 0-628 0 0,-2 1 50 0 0,-1 3-72 0 0,-2 0-23 0 0,-1 2-289 0 0,-3 2 156 0 0,-1 2-137 0 0,-3 5 31 0 0,-1 1-10 0 0,0 3 0 0 0,-2 4 0 0 0,1 0 0 0 0,1 2 0 0 0,1 1 0 0 0,1 2 0 0 0,2 1 0 0 0,1 1 0 0 0,1 1 0 0 0,1 1 84 0 0,3 1-108 0 0,3 2 36 0 0,2 0-12 0 0,3-1 0 0 0,3 1 0 0 0,2 0 0 0 0,4 0 0 0 0,4 0 0 0 0,2-2 0 0 0,3 0 75 0 0,3-2-96 0 0,3-2 106 0 0,1-3-106 0 0,1-3 115 0 0,1-3-118 0 0,0-2 130 0 0,0-3-133 0 0,1-3 40 0 0,5-6-13 0 0,0-3 0 0 0,-1-3 271 0 0,1-6 258 0 0,0-2-355 0 0,0-2-176 0 0,-2 0 46 0 0,-3 0-44 0 0,-1 1 0 0 0,-3 0 75 0 0,0-1-96 0 0,-3 1 31 0 0,-2 1 158 0 0,-3 3-48 0 0,-3 2 24 0 0,-2 4 0 0 0,-4 0 84 0 0,0 4-14 0 0,-2 1 18 0 0,0 3-2 0 0,-2 1 610 0 0,1 1-874 0 0,0 3 143 0 0,-1 3-130 0 0,0 5 31 0 0,0 3-10 0 0,-1 4 0 0 0,2 2 0 0 0,2 2 0 0 0,1 1 0 0 0,0 1 0 0 0,1 2 112 0 0,0 1-144 0 0,1 0 48 0 0,-1-1-16 0 0,-1 1 0 0 0,-1 0 75 0 0,-1-1-22 0 0,-3-1 11 0 0,-3 0 0 0 0,-3-2 0 0 0,-4 0 0 0 0,-3-1 0 0 0,-3 0 0 0 0,-1 0-74 0 0,-4 0 20 0 0,-1-1-10 0 0,-12 4-709 0 0,-12 1-675 0 0,-10-1-14130 0 0,8-4 8779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1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7337 588 19895 0 0,'-2'0'1782'0'0,"-6"0"-1566"0"0,-58-3-133 0 0,-31-12-9 0 0,-64-25-42 0 0,51 11-35 0 0,-88-24 302 0 0,-122-25 517 0 0,205 56-433 0 0,-308-54 606 0 0,-449-22-575 0 0,-5 45-139 0 0,461 41-275 0 0,178 6 0 0 0,-287-6-5 0 0,-126-3 32 0 0,-430-28 991 0 0,754 30-834 0 0,-146-4-96 0 0,230 15-34 0 0,134 3-25 0 0,105-2-18 0 0,3 1-8 0 0,0 0-1 0 0,-1 0 0 0 0,1 0 0 0 0,0 0 1 0 0,-1 0-1 0 0,1 0 0 0 0,0 0 0 0 0,0 1 0 0 0,-1-1 1 0 0,1 0-1 0 0,0 1 0 0 0,0-1 0 0 0,-2 2 1 0 0,2-1-25 0 0,3 0 1 0 0,40 15-150 0 0,1-2-1 0 0,80 15 1 0 0,-120-28 168 0 0,445 75-143 0 0,5-21 278 0 0,269 5-72 0 0,-471-42-88 0 0,1184 61-1162 0 0,-670-42 884 0 0,-555-26 222 0 0,1053 47-45 0 0,-687-40 182 0 0,121-9 283 0 0,-720-11-151 0 0,-43-7-1 0 0,23 2-81 0 0,-332-42 571 0 0,256 32-501 0 0,-225-27 176 0 0,44 8-177 0 0,-407-41 108 0 0,451 56-237 0 0,-413-28 42 0 0,-54 15-173 0 0,-330 24 152 0 0,993 11-64 0 0,-508 18 0 0 0,3 18 0 0 0,493-32 0 0 0,-167 15 17 0 0,-119 7 39 0 0,335-27-45 0 0,10 0-55 0 0,1 0 1 0 0,-1 1-1 0 0,0 1 0 0 0,-16 4 1 0 0,27-6-56 0 0,122 13-293 0 0,0-1 313 0 0,382 11-8 0 0,-85-6 46 0 0,2052 202 257 0 0,-1392-57-216 0 0,-1016-152 0 0 0,378 67 0 0 0,-209-36 0 0 0,661 112 54 0 0,-551-89 10 0 0,-293-56-49 0 0,-7-3 16 0 0,0 3-1 0 0,50 16 0 0 0,-80-20 45 0 0,-13-4-66 0 0,1-1 0 0 0,0 1 0 0 0,-1 0 0 0 0,1 0-1 0 0,-1 0 1 0 0,-4 1 0 0 0,-6 0-2 0 0,-318-16 86 0 0,105 3-42 0 0,-709 9-51 0 0,452 32 0 0 0,467-28 0 0 0,-628 78 54 0 0,299-6 40 0 0,333-70-84 0 0,0 1 0 0 0,1 0 0 0 0,-1 0 0 0 0,1 1 0 0 0,-10 7 0 0 0,20-12-10 0 0,1 0 1 0 0,-1 0-1 0 0,1 1 0 0 0,-1-1 0 0 0,1 0 0 0 0,-1 1 0 0 0,1-1 1 0 0,-1 1-1 0 0,1-1 0 0 0,0 0 0 0 0,-1 1 0 0 0,1-1 0 0 0,-1 1 1 0 0,1-1-1 0 0,0 1 0 0 0,0-1 0 0 0,-1 1 0 0 0,1 0 0 0 0,0-1 1 0 0,0 1-1 0 0,-1-1 0 0 0,1 1 0 0 0,0 0 0 0 0,0-1 0 0 0,0 1 1 0 0,0-1-1 0 0,0 1 0 0 0,0 0 0 0 0,0-1 0 0 0,0 1 0 0 0,0-1 1 0 0,0 1-1 0 0,1 0 0 0 0,-1-1 0 0 0,0 1 0 0 0,0-1 0 0 0,1 1 1 0 0,-1-1-1 0 0,0 1 0 0 0,0-1 0 0 0,1 1 0 0 0,-1-1 0 0 0,1 1 1 0 0,-1-1-1 0 0,0 1 0 0 0,1-1 0 0 0,-1 1 0 0 0,1-1 0 0 0,-1 0 1 0 0,1 1-1 0 0,-1-1 0 0 0,2 1 0 0 0,2 1-6 0 0,0 1-1 0 0,0-1 1 0 0,0 1-1 0 0,1-1 1 0 0,-1 0 0 0 0,5 1-1 0 0,54 11-333 0 0,115 13-1 0 0,-118-20 226 0 0,608 37-504 0 0,-304-27 548 0 0,311 24 17 0 0,-236-20 164 0 0,125 9 468 0 0,-480-24-457 0 0,121 10 270 0 0,-91-8 9 0 0,-107-7-364 0 0,-7 1-10 0 0,-8 1 0 0 0,7-3-26 0 0,-28 8 0 0 0,1-1 0 0 0,-1-2 0 0 0,-46 3 0 0 0,55-6 0 0 0,-158 14-11 0 0,-365 43-50 0 0,-219 85 61 0 0,705-130 0 0 0,-7 1 0 0 0,-76 30 0 0 0,128-41 0 0 0,8-3 0 0 0,1 1 0 0 0,-1-1 0 0 0,0 1 0 0 0,1 0 0 0 0,-7 3 0 0 0,10-4 0 0 0,0-1 0 0 0,0 0 0 0 0,-1 0 0 0 0,1 0 0 0 0,0 0 0 0 0,0 1 0 0 0,0-1 0 0 0,-1 0 0 0 0,1 0 0 0 0,0 0 0 0 0,0 1 0 0 0,0-1 0 0 0,0 0 0 0 0,-1 0 0 0 0,1 1 0 0 0,0-1 0 0 0,0 0 0 0 0,0 0 0 0 0,0 1 0 0 0,0-1 0 0 0,0 0 0 0 0,0 1 0 0 0,0-1 0 0 0,0 0 0 0 0,0 0 0 0 0,0 1 0 0 0,0-1 0 0 0,0 0 0 0 0,0 1 0 0 0,0-1 0 0 0,0 0 0 0 0,0 0 0 0 0,0 1 0 0 0,0-1 0 0 0,0 0 0 0 0,1 1 0 0 0,0 0 0 0 0,0 0 0 0 0,0 1 0 0 0,1-1 0 0 0,-1 0 0 0 0,1 0 0 0 0,-1 0 0 0 0,1 0 0 0 0,-1 0 0 0 0,1-1 0 0 0,-1 1 0 0 0,1 0 0 0 0,2 0 0 0 0,27 6 0 0 0,-25-6 0 0 0,83 11-93 0 0,161 2 1 0 0,-240-14 87 0 0,580-2-437 0 0,37 0 169 0 0,-50 24 202 0 0,-336-6 260 0 0,-159-10-98 0 0,122 21 854 0 0,-203-27-934 0 0,21 6 326 0 0,-22-6-327 0 0,1 0 0 0 0,-1 0 0 0 0,1 0 0 0 0,-1 1 0 0 0,0-1 0 0 0,1 0 0 0 0,-1 0 1 0 0,0 1-1 0 0,1-1 0 0 0,-1 0 0 0 0,0 1 0 0 0,0-1 0 0 0,1 0 0 0 0,-1 1 0 0 0,0-1 0 0 0,0 0 1 0 0,1 1-1 0 0,-1-1 0 0 0,0 0 0 0 0,0 1 0 0 0,0 0-3 0 0,0-1-1 0 0,0 1 1 0 0,0-1 0 0 0,0 1 0 0 0,-1-1-1 0 0,1 1 1 0 0,0-1 0 0 0,0 1 0 0 0,0-1-1 0 0,-1 1 1 0 0,1-1 0 0 0,0 1 0 0 0,-1-1-1 0 0,1 1 1 0 0,0-1 0 0 0,-1 0 0 0 0,1 1-1 0 0,-1-1 1 0 0,1 0 0 0 0,-1 1 0 0 0,0-1-1 0 0,-3 3-4 0 0,-1-1-1 0 0,0 0 0 0 0,0 0 0 0 0,1 0 0 0 0,-1-1 0 0 0,-1 0 0 0 0,1 0 0 0 0,0 0 1 0 0,-8 0-1 0 0,2 0-2 0 0,-455 24 214 0 0,77-22-184 0 0,81-2 17 0 0,-254-22-1479 0 0,419 5-38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7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1964 0 5984 0 0,'-19'11'126'0'0,"0"0"0"0"0,0 1-1 0 0,2 0 1 0 0,0 2 0 0 0,-18 17 0 0 0,13-12 200 0 0,-17 18 4217 0 0,-46 57-1 0 0,-3 2-1262 0 0,-131 137-2801 0 0,163-172-655 0 0,-135 130-266 0 0,158-159 441 0 0,-46 41-57 0 0,-31 31 49 0 0,-45 43 11 0 0,50-51 76 0 0,-88 84 118 0 0,-23 21 296 0 0,112-109-193 0 0,102-90-274 0 0,-1 0 0 0 0,0 0 0 0 0,0 0 0 0 0,0 0 0 0 0,0 0 0 0 0,0-1 0 0 0,0 1 0 0 0,-6 0 1 0 0,9-1-22 0 0,-1-1 0 0 0,0 0 0 0 0,1 0 1 0 0,-1 1-1 0 0,0-1 0 0 0,0 0 1 0 0,1 0-1 0 0,-1 0 0 0 0,0 0 1 0 0,0 0-1 0 0,1 0 0 0 0,-1 0 1 0 0,0 0-1 0 0,0 0 0 0 0,1-1 0 0 0,-1 1 1 0 0,0 0-1 0 0,1 0 0 0 0,-1-1 1 0 0,0 1-1 0 0,1 0 0 0 0,-1-1 1 0 0,0 1-1 0 0,1-1 0 0 0,-1 1 0 0 0,1-1 1 0 0,-1 1-1 0 0,1-1 0 0 0,-1 1 1 0 0,1-1-1 0 0,-1 1 0 0 0,1-1 1 0 0,-1 0-1 0 0,1 1 0 0 0,0-1 1 0 0,-1 0-1 0 0,1 1 0 0 0,0-1 0 0 0,0 0 1 0 0,0 0-1 0 0,-1 1 0 0 0,1-2 1 0 0,0-7 30 0 0,-1 0 1 0 0,2 1-1 0 0,-1-1 1 0 0,1 0-1 0 0,1 0 0 0 0,-1 0 1 0 0,4-8-1 0 0,2-11 66 0 0,6-22 311 0 0,-5 24-190 0 0,2-5 16 0 0,-6 18-150 0 0,6-22 1 0 0,14-64 472 0 0,-4 26 406 0 0,-14 53-555 0 0,-5 12-110 0 0,-8 13-223 0 0,0 4-69 0 0,0-1 1 0 0,1 1-1 0 0,0-1 0 0 0,1 2 0 0 0,-9 18 0 0 0,9-17-7 0 0,-12 25-7 0 0,-52 111-65 0 0,54-110 58 0 0,2 1-1 0 0,-10 41 0 0 0,22-72 23 0 0,-1 0-1 0 0,1 0 1 0 0,1 0-1 0 0,-1 0 1 0 0,1 0-1 0 0,1 0 1 0 0,-1-1-1 0 0,1 1 0 0 0,0 0 1 0 0,0 0-1 0 0,1 0 1 0 0,0 0-1 0 0,0-1 1 0 0,1 1-1 0 0,0-1 1 0 0,0 0-1 0 0,0 0 1 0 0,1 0-1 0 0,0 0 1 0 0,0-1-1 0 0,1 1 0 0 0,-1-1 1 0 0,1 0-1 0 0,0 0 1 0 0,0-1-1 0 0,1 1 1 0 0,0-1-1 0 0,-1 0 1 0 0,1-1-1 0 0,1 0 1 0 0,-1 0-1 0 0,9 3 1 0 0,-6-3 1 0 0,0-1-1 0 0,1-1 1 0 0,-1 1 0 0 0,1-1 0 0 0,-1-1 0 0 0,1 0 0 0 0,-1 0 0 0 0,1-1 0 0 0,12-3 0 0 0,13-4 2 0 0,37-12 0 0 0,-69 18-15 0 0,23-6-285 0 0,0-3 0 0 0,-1 0-1 0 0,0-1 1 0 0,-1-2-1 0 0,-1 0 1 0 0,0-1 0 0 0,0-2-1 0 0,20-20 1 0 0,46-44-1170 0 0,-14 0-7 0 0,-75 80 1455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0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1 102 18599 0 0,'0'-2'852'0'0,"4"-4"-712"0"0,1 1 0 0 0,-1 0 0 0 0,1 0 1 0 0,0 0-1 0 0,0 0 0 0 0,0 1 0 0 0,9-6 0 0 0,-7 5-97 0 0,4-2 101 0 0,0 1 0 0 0,0 0 0 0 0,1 1 0 0 0,-1 0 0 0 0,2 0 0 0 0,-1 2 0 0 0,0-1 0 0 0,1 2 0 0 0,-1-1 0 0 0,23 0 0 0 0,-20 3-139 0 0,1 0-1 0 0,0 1 0 0 0,0 1 0 0 0,-1 0 1 0 0,1 1-1 0 0,-1 1 0 0 0,0 1 1 0 0,0 0-1 0 0,0 0 0 0 0,0 2 0 0 0,-1 0 1 0 0,0 0-1 0 0,15 12 0 0 0,-20-12-115 0 0,1 2 0 0 0,-1-1 0 0 0,-1 1-1 0 0,0 0 1 0 0,0 1 0 0 0,0 0 0 0 0,7 14-1 0 0,-11-17-32 0 0,0 1 0 0 0,-1 0 0 0 0,1 0-1 0 0,-2 0 1 0 0,1 0 0 0 0,-1 0-1 0 0,0 0 1 0 0,-1 1 0 0 0,1-1 0 0 0,-2 1-1 0 0,0 13 1 0 0,-2-5 120 0 0,-1 0 0 0 0,0-1 0 0 0,-2 1 0 0 0,0-1 0 0 0,-1 1 0 0 0,-9 18 0 0 0,-2-3 128 0 0,0-1 1 0 0,-23 28-1 0 0,5-15-29 0 0,-72 70 0 0 0,4-6-81 0 0,97-101 4 0 0,-4 6-3 0 0,-1-1-1 0 0,0 0 0 0 0,-1-1 0 0 0,-21 16 1 0 0,-11-1-317 0 0,44-25 125 0 0,-1-1-1 0 0,0 1 0 0 0,0-1 1 0 0,0 1-1 0 0,1-1 0 0 0,-1 1 0 0 0,0-1 1 0 0,0 0-1 0 0,0 0 0 0 0,0 1 1 0 0,0-1-1 0 0,0 0 0 0 0,0 0 0 0 0,0 0 1 0 0,0 0-1 0 0,0 0 0 0 0,0 0 1 0 0,0 0-1 0 0,0 0 0 0 0,0-1 1 0 0,1 1-1 0 0,-1 0 0 0 0,0-1 0 0 0,0 1 1 0 0,0 0-1 0 0,0-1 0 0 0,-1 0 1 0 0,-8-6-5843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28.5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12 6448 0 0,'14'-11'7458'0'0,"-15"23"-5258"0"0,-25 98 2886 0 0,-1 1-5151 0 0,25-102 79 0 0,-9 79 102 0 0,10-77-84 0 0,1 1 0 0 0,1 0-1 0 0,0-1 1 0 0,0 1 0 0 0,5 17-1 0 0,-4-24 20 0 0,0 0 0 0 0,0 0 0 0 0,0 0 0 0 0,1-1 0 0 0,-1 1-1 0 0,1-1 1 0 0,0 1 0 0 0,1-1 0 0 0,-1 0 0 0 0,1 0 0 0 0,0-1-1 0 0,-1 1 1 0 0,2-1 0 0 0,-1 0 0 0 0,0 0 0 0 0,1 0 0 0 0,-1-1-1 0 0,1 1 1 0 0,0-1 0 0 0,8 3 0 0 0,4 0 124 0 0,1-1 0 0 0,0 0 0 0 0,0-1 0 0 0,31 1 0 0 0,-18-4-186 0 0,-1-1 0 0 0,1-1 1 0 0,-1-2-1 0 0,1-1 0 0 0,-1-2 0 0 0,-1-1 1 0 0,1-1-1 0 0,-2-1 0 0 0,1-1 0 0 0,-1-2 0 0 0,42-26 1 0 0,-53 27-548 0 0,15-13 0 0 0,14-17-620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8:42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7295 190 10592 0 0,'-13'-7'392'0'0,"0"1"0"0"0,0 0 0 0 0,-1 1 0 0 0,0 1 1 0 0,0 0-1 0 0,-14-2 0 0 0,-90-8 3768 0 0,112 13-3972 0 0,-308-16 446 0 0,3 0-506 0 0,-487-53 216 0 0,194 44 1049 0 0,388 20-1031 0 0,-735 5 883 0 0,531 11-1052 0 0,4 0-130 0 0,-599 46-63 0 0,549-21 0 0 0,-245 43 0 0 0,639-69 0 0 0,-93 9 54 0 0,-114 17 111 0 0,191-21-98 0 0,-80 16 77 0 0,108-13-134 0 0,60-17-10 0 0,0 0 0 0 0,-1 0 0 0 0,1 0 0 0 0,-1 1 0 0 0,1-1 0 0 0,-1 0 0 0 0,1 0 0 0 0,0 0 0 0 0,-1 1 0 0 0,1-1 0 0 0,0 0 0 0 0,-1 0 0 0 0,1 1 0 0 0,0-1 0 0 0,-1 0 0 0 0,1 0 0 0 0,0 1 0 0 0,-1-1 0 0 0,1 1 0 0 0,0 0 0 0 0,-1-1 0 0 0,1 1 0 0 0,0-1 0 0 0,0 1 0 0 0,0 0 0 0 0,0-1 0 0 0,0 1 0 0 0,0 0 0 0 0,1-1 0 0 0,-1 1 0 0 0,0-1 0 0 0,0 1 0 0 0,0 0 0 0 0,1-1 0 0 0,-1 1 0 0 0,0-1 0 0 0,1 1 0 0 0,-1-1 0 0 0,0 1 1 0 0,1-1-1 0 0,-1 1 0 0 0,0-1 0 0 0,1 1 0 0 0,-1-1 0 0 0,2 1 0 0 0,15 9-19 0 0,-1-4-35 0 0,0-2 0 0 0,0 0 0 0 0,0-1 0 0 0,26 1 0 0 0,6 2-50 0 0,330 33-172 0 0,1-21 72 0 0,716 4-243 0 0,-153-6-35 0 0,-407-6-50 0 0,-318-7 397 0 0,502 2-194 0 0,35-3 307 0 0,-424-3 25 0 0,525-4 51 0 0,-427 1 20 0 0,-255 0 50 0 0,-168 5-94 0 0,1-1-1 0 0,0 0 0 0 0,-1-1 0 0 0,1 0 0 0 0,-1 0 0 0 0,6-1 0 0 0,-23-3 327 0 0,-22 0-39 0 0,0 1 0 0 0,-60 1 1 0 0,40 2-146 0 0,-462-4 768 0 0,-247 39-561 0 0,-458 82-18 0 0,-125 76 551 0 0,328 14-101 0 0,626-98-529 0 0,287-77-205 0 0,-107 44-63 0 0,211-75-14 0 0,-9 4-13 0 0,1 0 0 0 0,-15 9 0 0 0,22-12-3 0 0,1 0-1 0 0,-1 0 1 0 0,1 0 0 0 0,-1 1 0 0 0,1-1 0 0 0,-1 0 0 0 0,1 1 0 0 0,0-1 0 0 0,-1 1 0 0 0,1-1 0 0 0,0 1 0 0 0,0 0 0 0 0,0-1-1 0 0,1 1 1 0 0,-1 0 0 0 0,0 0 0 0 0,0-1 0 0 0,1 1 0 0 0,-1 0 0 0 0,1 3 0 0 0,0-4 3 0 0,0 0 1 0 0,0 0-1 0 0,0 0 0 0 0,1-1 1 0 0,-1 1-1 0 0,0 0 0 0 0,1 0 1 0 0,-1 0-1 0 0,0-1 0 0 0,1 1 1 0 0,-1 0-1 0 0,1 0 0 0 0,-1-1 1 0 0,1 1-1 0 0,0 0 0 0 0,-1-1 1 0 0,1 1-1 0 0,0-1 0 0 0,-1 1 1 0 0,1-1-1 0 0,1 1 0 0 0,21 10-212 0 0,3-4-8 0 0,1-1 0 0 0,-1 0 0 0 0,1-3 0 0 0,36 2 0 0 0,-20-2 30 0 0,448 1-644 0 0,-379-7 753 0 0,2314 8-1748 0 0,-1186 29 1842 0 0,-443-7 6 0 0,-578-17 174 0 0,54 1 884 0 0,-267-12-971 0 0,1 1-1 0 0,-1 1 1 0 0,1-1 0 0 0,-1 1 0 0 0,0 0 0 0 0,1 1-1 0 0,7 2 1 0 0,-36-3 291 0 0,-218-9 282 0 0,77 1-445 0 0,-1106 9 404 0 0,-1100 160-211 0 0,1714-87-2 0 0,548-62-328 0 0,-514 80 670 0 0,472-68-556 0 0,-426 96-380 0 0,422-72-20 0 0,150-48 158 0 0,0 0 0 0 0,0 0 0 0 0,0 0 0 0 0,1 0 0 0 0,-1 0 0 0 0,0 1 0 0 0,1 0 0 0 0,-1-1 1 0 0,1 1-1 0 0,0 0 0 0 0,-4 3 0 0 0,5-2-107 0 0,5-1-1 0 0,8 2-19 0 0,0 0 1 0 0,1 0-1 0 0,-1-1 0 0 0,14 1 0 0 0,56 4-524 0 0,-73-7 626 0 0,328 7-1580 0 0,1-17 1247 0 0,-87 1 141 0 0,761-7-229 0 0,-149 3 98 0 0,-195 5 317 0 0,-201 2 50 0 0,369 3 756 0 0,-458 3-411 0 0,192 8 1967 0 0,-567-9-1985 0 0,-6 1 2 0 0,-18 1-74 0 0,0 0 0 0 0,-38-3 0 0 0,33 0-181 0 0,-437-11 263 0 0,276 8-267 0 0,-147 0-26 0 0,-1080 53 160 0 0,704 7-118 0 0,1 28 12 0 0,-309 82 531 0 0,443-35-244 0 0,211-22-232 0 0,306-90-128 0 0,-68 35 0 0 0,119-51 0 0 0,-14 8-11 0 0,20-10 7 0 0,0-1 0 0 0,0 1 1 0 0,1-1-1 0 0,-1 1 1 0 0,0 0-1 0 0,1-1 0 0 0,-1 1 1 0 0,0 0-1 0 0,1-1 0 0 0,-1 1 1 0 0,1 0-1 0 0,-1 0 1 0 0,1 0-1 0 0,0-1 0 0 0,-1 1 1 0 0,1 0-1 0 0,0 0 0 0 0,-1 0 1 0 0,1 2-1 0 0,0-3 2 0 0,0 1-1 0 0,0-1 1 0 0,1 1-1 0 0,-1-1 1 0 0,0 1-1 0 0,0-1 1 0 0,0 1-1 0 0,1-1 1 0 0,-1 1-1 0 0,0-1 1 0 0,1 0-1 0 0,-1 1 0 0 0,0-1 1 0 0,1 1-1 0 0,-1-1 1 0 0,1 0-1 0 0,-1 1 1 0 0,0-1-1 0 0,1 0 1 0 0,-1 1-1 0 0,1-1 1 0 0,-1 0-1 0 0,1 0 1 0 0,-1 0-1 0 0,1 1 1 0 0,0-1-1 0 0,13 4-66 0 0,0 0 0 0 0,0-1 0 0 0,0-1 0 0 0,0 0 0 0 0,15 0 0 0 0,-26-2 57 0 0,235 2-847 0 0,8-21 333 0 0,-150 10 391 0 0,2128-148-1763 0 0,-1604 118 1590 0 0,156 4 159 0 0,-660 30 146 0 0,1062-17 138 0 0,-450 29 473 0 0,-399-5 34 0 0,67 3 301 0 0,-349-4-811 0 0,246 19 872 0 0,-259-16-858 0 0,91 17 524 0 0,-123-21-650 0 0,-1 1-1 0 0,1-1 0 0 0,-1 0 1 0 0,1 1-1 0 0,-1-1 1 0 0,0 1-1 0 0,1-1 1 0 0,-1 1-1 0 0,0 0 0 0 0,1-1 1 0 0,-1 1-1 0 0,0 0 1 0 0,0 0-1 0 0,2 1 1 0 0,-3-1-16 0 0,0-1 1 0 0,0 0-1 0 0,0 1 1 0 0,0-1-1 0 0,0 0 1 0 0,0 1-1 0 0,-1-1 1 0 0,1 0 0 0 0,0 1-1 0 0,0-1 1 0 0,0 1-1 0 0,0-1 1 0 0,0 0-1 0 0,0 1 1 0 0,-1-1 0 0 0,1 0-1 0 0,0 0 1 0 0,0 1-1 0 0,-1-1 1 0 0,1 0-1 0 0,0 1 1 0 0,0-1 0 0 0,-1 0-1 0 0,1 0 1 0 0,0 0-1 0 0,-1 1 1 0 0,1-1-1 0 0,0 0 1 0 0,-1 0-1 0 0,1 0 1 0 0,0 0 0 0 0,-1 1-1 0 0,1-1 1 0 0,-8 3 22 0 0,1-1 1 0 0,0 0-1 0 0,0 0 1 0 0,-13 2-1 0 0,-391 39 429 0 0,-789 35-150 0 0,0 28-60 0 0,1099-96-246 0 0,-699 81 0 0 0,7 26 0 0 0,63 23 0 0 0,16 48 0 0 0,672-175-31 0 0,13-4-86 0 0,0 1 1 0 0,-52 24-1 0 0,81-33 110 0 0,-1-1 1 0 0,1 0-1 0 0,0 0 1 0 0,0 0-1 0 0,-1 0 0 0 0,1 0 1 0 0,0 0-1 0 0,0 0 1 0 0,0 0-1 0 0,-1 0 1 0 0,1 0-1 0 0,0 0 0 0 0,0 0 1 0 0,0 1-1 0 0,-1-1 1 0 0,1 0-1 0 0,0 0 1 0 0,0 0-1 0 0,0 0 1 0 0,0 1-1 0 0,0-1 0 0 0,-1 0 1 0 0,1 0-1 0 0,0 0 1 0 0,0 1-1 0 0,0-1 1 0 0,0 0-1 0 0,0 0 0 0 0,0 0 1 0 0,0 1-1 0 0,0-1 1 0 0,0 0-1 0 0,0 0 1 0 0,0 1-1 0 0,0-1 0 0 0,0 0 1 0 0,0 0-1 0 0,0 0 1 0 0,0 1-1 0 0,0-1 1 0 0,0 0-1 0 0,0 0 0 0 0,0 1 1 0 0,0-1-1 0 0,0 0 1 0 0,0 0-1 0 0,0 0 1 0 0,0 1-1 0 0,1-1 1 0 0,-1 0-1 0 0,0 0 0 0 0,0 0 1 0 0,0 0-1 0 0,0 1 1 0 0,1-1-1 0 0,-1 0 1 0 0,0 0-1 0 0,0 0 0 0 0,0 0 1 0 0,0 0-1 0 0,1 1 1 0 0,16 5-255 0 0,8-2 23 0 0,0-1 1 0 0,0 0 0 0 0,50-3-1 0 0,-31-1 79 0 0,1011-31-1268 0 0,-426 7 860 0 0,-273 14 341 0 0,280-8-60 0 0,349 10 1064 0 0,-750 15 764 0 0,-234-6-1524 0 0,3 0 90 0 0,0 0 0 0 0,0 1 0 0 0,1-1 0 0 0,-1 1 1 0 0,0 0-1 0 0,5 2 0 0 0,-29 3 196 0 0,-212 12-89 0 0,146-14-177 0 0,-704 43 150 0 0,-79 19-48 0 0,-43 24-17 0 0,5 26 110 0 0,513-43-159 0 0,8 16-178 0 0,311-72 46 0 0,44-9 30 0 0,-14 1-61 0 0,0 3 0 0 0,0 1 0 0 0,-63 30 0 0 0,91-33-7 0 0,17-10 94 0 0,0 0 0 0 0,0 0-1 0 0,0 0 1 0 0,0 0 0 0 0,0 0 0 0 0,0 0-1 0 0,0 0 1 0 0,0 0 0 0 0,0 0 0 0 0,0 0-1 0 0,0 0 1 0 0,1 0 0 0 0,-1 0-1 0 0,0 1 1 0 0,0-1 0 0 0,0 0 0 0 0,0 0-1 0 0,0 0 1 0 0,0 0 0 0 0,0 0 0 0 0,0 0-1 0 0,0 0 1 0 0,0 0 0 0 0,0 0 0 0 0,0 0-1 0 0,0 1 1 0 0,0-1 0 0 0,0 0 0 0 0,0 0-1 0 0,0 0 1 0 0,0 0 0 0 0,0 0-1 0 0,0 0 1 0 0,0 0 0 0 0,0 0 0 0 0,0 0-1 0 0,0 0 1 0 0,0 0 0 0 0,0 1 0 0 0,0-1-1 0 0,-1 0 1 0 0,1 0 0 0 0,0 0 0 0 0,0 0-1 0 0,0 0 1 0 0,0 0 0 0 0,0 0 0 0 0,0 0-1 0 0,0 0 1 0 0,0 0 0 0 0,0 0-1 0 0,0 0 1 0 0,0 0 0 0 0,0 0 0 0 0,0 0-1 0 0,-1 0 1 0 0,1 0 0 0 0,0 0 0 0 0,0 0-1 0 0,0 0 1 0 0,0 0 0 0 0,0 0 0 0 0,3 2-54 0 0,0 0 0 0 0,1-1 0 0 0,-1 0 1 0 0,1 1-1 0 0,-1-2 0 0 0,1 1 1 0 0,-1 0-1 0 0,1-1 0 0 0,0 1 0 0 0,4-1 1 0 0,10 2-96 0 0,70 3-397 0 0,111-8 0 0 0,-69-1 424 0 0,216-8-105 0 0,21 0 134 0 0,4 7 18 0 0,434 0-145 0 0,-1 24 255 0 0,-291 24 1363 0 0,-505-42-1297 0 0,1 0 0 0 0,-1 1 0 0 0,1 0 0 0 0,-1 0 0 0 0,0 1 0 0 0,15 7 1 0 0,-23-10-99 0 0,0 0 1 0 0,0 0 0 0 0,0 0-1 0 0,0 0 1 0 0,0 0 0 0 0,0 0-1 0 0,0 0 1 0 0,1 0-1 0 0,-1 0 1 0 0,0 0 0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1-1 0 0,-1-1 1 0 0,1 0 0 0 0,0 0-1 0 0,0 0 1 0 0,0 0 0 0 0,0 0-1 0 0,0 0 1 0 0,0 0 0 0 0,0 0-1 0 0,0 0 1 0 0,0 0 0 0 0,0 0-1 0 0,0 0 1 0 0,0 0 0 0 0,0 0-1 0 0,0 0 1 0 0,-1 0 0 0 0,1 0-1 0 0,0 0 1 0 0,0 0 0 0 0,0 0-1 0 0,-4 3 21 0 0,1-1 1 0 0,-1 1-1 0 0,0-1 0 0 0,0 0 0 0 0,0 0 1 0 0,-1 0-1 0 0,-6 1 0 0 0,-38 8 45 0 0,38-9-48 0 0,-193 19 154 0 0,136-16-130 0 0,-669 37 159 0 0,46-4 32 0 0,-868 96 551 0 0,668-17-1166 0 0,617-76 572 0 0,268-40-173 0 0,1 0 0 0 0,-1-1 0 0 0,1 2 0 0 0,0-1 0 0 0,0 1 0 0 0,-9 3 0 0 0,14-5-38 0 0,0 1-1 0 0,1-1 0 0 0,-1 1 0 0 0,0-1 0 0 0,1 0 0 0 0,-1 1 0 0 0,1-1 0 0 0,-1 0 0 0 0,0 1 0 0 0,1-1 0 0 0,-1 0 0 0 0,1 0 0 0 0,-1 1 0 0 0,1-1 0 0 0,-1 0 0 0 0,1 0 0 0 0,-1 0 0 0 0,1 0 0 0 0,-1 0 0 0 0,1 0 0 0 0,13 3-94 0 0,-1-1-1 0 0,1 0 0 0 0,-1-1 0 0 0,1-1 0 0 0,25-2 0 0 0,-12 1 14 0 0,325-14-514 0 0,642-18 128 0 0,232 76 76 0 0,-744 10 595 0 0,-299-30-314 0 0,48 7-13 0 0,-90-7 274 0 0,184 31 438 0 0,-255-43-344 0 0,-38-7 76 0 0,44 12 0 0 0,-73-15-262 0 0,1 0 42 0 0,0 0 0 0 0,-1 0 0 0 0,1 0 0 0 0,0 0 0 0 0,5-1 248 0 0,-13 0-147 0 0,-319-8 494 0 0,74 1-603 0 0,106 4-72 0 0,-213 1 0 0 0,321 3-59 0 0,-150 4-968 0 0,63 0-5823 0 0,14-1-1965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8.8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17567 0 0,'0'0'1588'0'0,"2"2"-1304"0"0,11 17-103 0 0,1-2 0 0 0,18 19 0 0 0,1 0 124 0 0,93 128 6 0 0,-11-12-458 0 0,109 144-141 0 0,-109-121 228 0 0,64 130 66 0 0,-162-273-1 0 0,33 66 51 0 0,44 71 13 0 0,-89-161-67 0 0,1 0-1 0 0,0-1 0 0 0,0 0 0 0 0,1 0 0 0 0,0 0 0 0 0,1-1 1 0 0,-1 0-1 0 0,14 8 0 0 0,-10-11 42 0 0,-10-3-38 0 0,1 0 0 0 0,-1-1 0 0 0,1 0 0 0 0,-1 1 0 0 0,1-1 0 0 0,-1 0 0 0 0,0 1 0 0 0,1-1 0 0 0,-1 0 0 0 0,0 0 0 0 0,1 0 1 0 0,-1 0-1 0 0,0-1 0 0 0,0 1 0 0 0,0 0 0 0 0,0 0 0 0 0,0-1 0 0 0,0 1 0 0 0,-1 0 0 0 0,1-1 0 0 0,0 1 0 0 0,-1-1 0 0 0,1 1 0 0 0,-1-1 0 0 0,1-1 1 0 0,2-5 38 0 0,-1-1 0 0 0,0 0 1 0 0,1-9-1 0 0,-2 6-29 0 0,0 0 0 0 0,-1-1 0 0 0,-1 1 0 0 0,-4-23 0 0 0,-15-46 726 0 0,12 65-480 0 0,7 15-229 0 0,0-1 0 0 0,1 1 0 0 0,-1 0 0 0 0,0 0 0 0 0,1-1 0 0 0,-1 1 0 0 0,1 0 0 0 0,-1-1 0 0 0,1 1 0 0 0,0 0 0 0 0,-1-3 0 0 0,1 3 648 0 0,0 3-618 0 0,0 12 27 0 0,1 0 0 0 0,0 1 0 0 0,4 17 0 0 0,-5-30-32 0 0,0 0 0 0 0,1 0 0 0 0,-1 0 0 0 0,0-1 0 0 0,0 1 0 0 0,0 0 0 0 0,-1 0 0 0 0,1 0 0 0 0,0 0 0 0 0,-1-1 0 0 0,1 1 0 0 0,-1 0 0 0 0,1 0 0 0 0,-1-1 0 0 0,0 1 0 0 0,0 0 0 0 0,1-1 0 0 0,-1 1 0 0 0,-1-1 0 0 0,1 1 0 0 0,0-1 0 0 0,0 0 0 0 0,0 1 0 0 0,-1-1 0 0 0,-2 2 0 0 0,-3 2 270 0 0,-1 0 1 0 0,0 0-1 0 0,0-1 1 0 0,-9 3-1 0 0,7-2-106 0 0,-8 1 77 0 0,-1 0 1 0 0,1-1 0 0 0,-1 0 0 0 0,-25 1 0 0 0,9 0-112 0 0,-26 1 13 0 0,-116-1 1 0 0,174-6-201 0 0,-173-8-2905 0 0,122 0 1282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1 104 12896 0 0,'5'-8'1338'0'0,"-1"2"-874"0"0,1 0 0 0 0,0 0 1 0 0,0 0-1 0 0,0 0 0 0 0,1 1 0 0 0,-1 0 0 0 0,1 0 0 0 0,0 0 0 0 0,1 1 0 0 0,-1 0 0 0 0,1 0 0 0 0,0 0 0 0 0,0 1 1 0 0,14-4-1 0 0,-4 2-303 0 0,1 0 1 0 0,-1 2 0 0 0,1 0 0 0 0,0 1-1 0 0,24 0 1 0 0,-26 2-150 0 0,1 1 1 0 0,-1 1-1 0 0,1 0 1 0 0,27 8-1 0 0,-37-8-22 0 0,1 1 0 0 0,-1 0-1 0 0,0 0 1 0 0,-1 0 0 0 0,1 1 0 0 0,-1-1 0 0 0,1 2-1 0 0,-1-1 1 0 0,0 1 0 0 0,-1 0 0 0 0,1 0 0 0 0,8 10-1 0 0,-7-4 38 0 0,0 0 0 0 0,-1 1 0 0 0,0 0 0 0 0,-1 0 0 0 0,0 0 0 0 0,-1 0 0 0 0,-1 1 0 0 0,1 0 0 0 0,-2 0 0 0 0,0 0 0 0 0,-1 0-1 0 0,0 0 1 0 0,0 0 0 0 0,-3 17 0 0 0,0-11 48 0 0,-1-1 0 0 0,0 0-1 0 0,-2 0 1 0 0,0-1 0 0 0,-1 1-1 0 0,-1-1 1 0 0,0-1 0 0 0,-1 1-1 0 0,-19 28 1 0 0,-1-5-48 0 0,-1-2 0 0 0,-36 37 0 0 0,-5-5-48 0 0,60-60-163 0 0,0-1-1 0 0,0-1 1 0 0,-1 0-1 0 0,0 0 1 0 0,0-1 0 0 0,-19 8-1 0 0,29-14-123 0 0,-1-1-1 0 0,0 1 1 0 0,1 0-1 0 0,-1-1 1 0 0,0 1-1 0 0,0-1 1 0 0,0 0-1 0 0,1 0 1 0 0,-4 0-1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29.7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0 19727 0 0,'-2'0'447'0'0,"-1"0"-346"0"0,0 1 0 0 0,-1-1-1 0 0,1 1 1 0 0,0-1 0 0 0,0 1-1 0 0,0 0 1 0 0,0 1 0 0 0,0-1 0 0 0,0 0-1 0 0,0 1 1 0 0,1-1 0 0 0,-1 1 0 0 0,0 0-1 0 0,1 0 1 0 0,-1 0 0 0 0,-2 4 0 0 0,-2 1-91 0 0,1 1 1 0 0,0 0 0 0 0,1 0 0 0 0,-6 11 0 0 0,1 0 10 0 0,1 1 1 0 0,1 0-1 0 0,1 0 1 0 0,-7 29-1 0 0,-7 84-30 0 0,21-127 26 0 0,0 1 0 0 0,0-1 0 0 0,1 0-1 0 0,0 1 1 0 0,0-1 0 0 0,1 0 0 0 0,-1 0-1 0 0,1 0 1 0 0,3 6 0 0 0,3 8 47 0 0,-7-14 0 0 0,1-1-1 0 0,1 0 1 0 0,-1 0 0 0 0,1 0-1 0 0,0-1 1 0 0,0 1-1 0 0,0 0 1 0 0,0-1 0 0 0,1 0-1 0 0,0 0 1 0 0,0 0-1 0 0,0 0 1 0 0,1-1-1 0 0,-1 0 1 0 0,1 0 0 0 0,5 3-1 0 0,-3-2 41 0 0,-1-2 1 0 0,1 1-1 0 0,0-1 0 0 0,0 0 1 0 0,0 0-1 0 0,0-1 1 0 0,1 0-1 0 0,-1 0 0 0 0,0-1 1 0 0,0 0-1 0 0,1 0 0 0 0,7-2 1 0 0,13-3-32 0 0,0-2 0 0 0,0 0 0 0 0,-1-2 0 0 0,0-1 0 0 0,-1-2 0 0 0,40-22 0 0 0,-11 0-771 0 0,92-74 1 0 0,-94 65-825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3.9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4217.19141"/>
      <inkml:brushProperty name="anchorY" value="-76543.01563"/>
      <inkml:brushProperty name="scaleFactor" value="0.5"/>
    </inkml:brush>
  </inkml:definitions>
  <inkml:trace contextRef="#ctx0" brushRef="#br0">36 459 2304 0 0,'0'0'229'0'0,"-2"-1"-255"0"0,-2-2 47 0 0,-1-3-21 0 0,-17-25 13380 0 0,20 26-12819 0 0,1 0 251 0 0,2 0-375 0 0,5-2 32 0 0,3 0-554 0 0,4-2 158 0 0,4 1 11 0 0,3 0-108 0 0,1 0 36 0 0,3 1-12 0 0,2 0 0 0 0,3 1 0 0 0,3 0 0 0 0,2 2 103 0 0,4 1-132 0 0,2 1 230 0 0,3 0-77 0 0,5 1 20 0 0,3 2 1 0 0,5-1-57 0 0,5 1-2 0 0,4 0-4 0 0,5-1-2 0 0,5 0 103 0 0,3 0-2 0 0,3-2 7 0 0,3 0 4 0 0,2 0-56 0 0,0-1 7 0 0,2-1-6 0 0,1 1-1 0 0,2-1 84 0 0,2-2-5 0 0,0 0 6 0 0,-1-1 3 0 0,0-1 84 0 0,1-1 4 0 0,-2-1 4 0 0,1 0 4 0 0,0-1-130 0 0,-1 0 18 0 0,-2 0-23 0 0,-3 0 0 0 0,-3-1-103 0 0,-1-1 19 0 0,-3-2-21 0 0,-1 1 1 0 0,-3-2-94 0 0,-1 0 26 0 0,-4 2-13 0 0,-4 0 75 0 0,-4 1-96 0 0,-5 0 31 0 0,-3 1-122 0 0,0-1-948 0 0,0-1-1154 0 0,-8 2-7015 0 0,-11 2-2686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41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251.33594"/>
      <inkml:brushProperty name="anchorY" value="-76719.875"/>
      <inkml:brushProperty name="scaleFactor" value="0.5"/>
    </inkml:brush>
  </inkml:definitions>
  <inkml:trace contextRef="#ctx0" brushRef="#br0">27 23 7832 0 0,'-26'-22'14686'0'0,"26"21"-14599"0"0,1 4 51 0 0,0 3-134 0 0,0 3 120 0 0,1 3-156 0 0,1 3 48 0 0,1 4-16 0 0,1 3 0 0 0,0 2 0 0 0,0 3 0 0 0,1 2 0 0 0,1 0 0 0 0,0 0 0 0 0,-2 1 75 0 0,0-1-96 0 0,0 0 106 0 0,0-3-190 0 0,-2 0 18 0 0,0-2-21 0 0,-2 1-1029 0 0,0 3-997 0 0,0 16-16688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4.9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8936.3125"/>
      <inkml:brushProperty name="anchorY" value="-77817.03125"/>
      <inkml:brushProperty name="scaleFactor" value="0.5"/>
    </inkml:brush>
  </inkml:definitions>
  <inkml:trace contextRef="#ctx0" brushRef="#br0">205 145 19231 0 0,'0'0'856'0'0,"0"-2"196"0"0,0-3-1008 0 0,0-1 58 0 0,1-1-68 0 0,1-2 340 0 0,-1 1-70 0 0,1 2 42 0 0,-1 1 6 0 0,0 3-410 0 0,0 0-14 0 0,-3 0-22 0 0,-3 2-690 0 0,-6 5-573 0 0,-3 3 888 0 0,-3 2 194 0 0,0 2 63 0 0,-1 1 73 0 0,1 1 7 0 0,1-1 480 0 0,0 1-42 0 0,2 0 68 0 0,2 0 6 0 0,2-2 88 0 0,0 1 4 0 0,3-1 4 0 0,1 0 4 0 0,3 2-298 0 0,2 0 38 0 0,1 1-48 0 0,3 0-2 0 0,2 1-123 0 0,3 1-40 0 0,2-1 78 0 0,3 1-106 0 0,3-1 31 0 0,2-1-10 0 0,4-2 0 0 0,3 0 75 0 0,2 0-96 0 0,0-1 31 0 0,2 0-10 0 0,-2 0 0 0 0,-2-1 0 0 0,-1-1 75 0 0,-3 1-96 0 0,-2-1 31 0 0,-2 1-10 0 0,-3 0 0 0 0,-2 1 0 0 0,-2 1 0 0 0,-2-1 0 0 0,0 1 0 0 0,-3 2 0 0 0,-3-1 0 0 0,-1 1-84 0 0,-3 2 108 0 0,-3 0-129 0 0,-3 1 132 0 0,-2 0-265 0 0,-3 0 97 0 0,-3 2-38 0 0,-2 0 3 0 0,-3 1 56 0 0,-3 1 3 0 0,-1-1 2 0 0,-2-1 3 0 0,0-1 131 0 0,0-2-38 0 0,2-4 131 0 0,2-1-144 0 0,1-4 226 0 0,3-3-96 0 0,2-3 25 0 0,-1-5 418 0 0,1-4-195 0 0,3-5 80 0 0,2-2 0 0 0,2-4 24 0 0,3-3-6 0 0,2-4 4 0 0,3-2 0 0 0,3-3-364 0 0,2-2 39 0 0,4-4-52 0 0,2-1-5 0 0,4-4-76 0 0,3-1 114 0 0,3-3-131 0 0,2-2 134 0 0,2-1-134 0 0,2 0 40 0 0,0 0-13 0 0,1 1 0 0 0,5-14-1185 0 0,0-6-511 0 0,-6 5 241 0 0,-8 1-225 0 0,-14 48 1131 0 0,-1 0-1 0 0,0-15 0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6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9666.63281"/>
      <inkml:brushProperty name="anchorY" value="-78266.8125"/>
      <inkml:brushProperty name="scaleFactor" value="0.5"/>
    </inkml:brush>
  </inkml:definitions>
  <inkml:trace contextRef="#ctx0" brushRef="#br0">1 279 7832 0 0,'0'0'738'0'0,"2"0"-667"0"0,5 0-48 0 0,6 0 1377 0 0,5 0-158 0 0,7 0 188 0 0,8 0 27 0 0,7 0-918 0 0,9 0 78 0 0,7 0-116 0 0,9-1-25 0 0,9-1-40 0 0,9 0 0 0 0,8 0-3 0 0,9-1-1 0 0,5 1 38 0 0,7-2-2 0 0,6-2 2 0 0,5 0 2 0 0,4-3 38 0 0,4-2-2 0 0,2-2 2 0 0,0-2 2 0 0,1-2 0 0 0,0-2 0 0 0,-1-1 0 0 0,-3 1 0 0 0,-7 0-392 0 0,-6 1 38 0 0,-8 3-54 0 0,-6 1-6 0 0,-7 3-114 0 0,-7 0 32 0 0,-8 2-128 0 0,4 0-789 0 0,-3 1-976 0 0,-4 0-12675 0 0,-16 2 8144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08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496.09375"/>
      <inkml:brushProperty name="anchorY" value="-78623.0625"/>
      <inkml:brushProperty name="scaleFactor" value="0.5"/>
    </inkml:brush>
  </inkml:definitions>
  <inkml:trace contextRef="#ctx0" brushRef="#br0">13 47 11520 0 0,'0'0'1086'0'0,"-12"-16"5886"0"0,13 12-6651 0 0,2 0 129 0 0,2 1-193 0 0,3-1-24 0 0,4 0-270 0 0,2 0-75 0 0,1 1 33 0 0,1 1-29 0 0,2 0 126 0 0,3 2-148 0 0,-1 1 50 0 0,0 1 96 0 0,-3 1-32 0 0,0 1 16 0 0,-3 2 0 0 0,0-1 0 0 0,-2 2 0 0 0,-1 0-112 0 0,0 1 144 0 0,-1 1-48 0 0,-3 0 16 0 0,0 3 0 0 0,-2 1 94 0 0,-1 1-121 0 0,-4 3 115 0 0,0-1-109 0 0,-2 3 106 0 0,-2 0 15 0 0,-2 1 7 0 0,-2 0 3 0 0,-2 0 2 0 0,-1 1 94 0 0,0-1-18 0 0,0 0 20 0 0,-2 1-2 0 0,0-1 58 0 0,0 0-16 0 0,-1 0 18 0 0,1 0-4 0 0,0-1 77 0 0,0 1-3 0 0,2-2 5 0 0,1 0 3 0 0,2-3-261 0 0,3 0 18 0 0,2-1-30 0 0,3 0-6 0 0,2-2-75 0 0,3-1 20 0 0,2-2-10 0 0,5-1-886 0 0,7-5-989 0 0,8-5-528 0 0,9-12-978 0 0,2-7-3579 0 0,-5 1-2401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4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4388.04688"/>
      <inkml:brushProperty name="anchorY" value="-79724.21875"/>
      <inkml:brushProperty name="scaleFactor" value="0.5"/>
    </inkml:brush>
  </inkml:definitions>
  <inkml:trace contextRef="#ctx0" brushRef="#br0">212 53 6912 0 0,'-2'1'6198'0'0,"-2"1"-4994"0"0,-3 1 172 0 0,-2 2-224 0 0,-3 3-95 0 0,-2 3-22 0 0,-1 3-674 0 0,-1 4 61 0 0,-1 2-88 0 0,0 4-19 0 0,-1 3-254 0 0,1 3 34 0 0,1 1-100 0 0,2 0 118 0 0,2 1-142 0 0,2 0 118 0 0,3-2-110 0 0,4-2 106 0 0,2-2 314 0 0,3-3-23 0 0,4-3 49 0 0,3-3 4 0 0,4-4 50 0 0,3-4-4 0 0,4-3 3 0 0,4-7 2 0 0,4-3-298 0 0,5-6 19 0 0,3-4-33 0 0,2-5-7 0 0,1-4-29 0 0,-3-4-1 0 0,-2-1-2 0 0,-3-1-1 0 0,-3-2 38 0 0,-5-1-12 0 0,-7 1 6 0 0,-5 1 0 0 0,-12 25-276 0 0,1 0 1 0 0,0 1-1 0 0,0-1 0 0 0,0 1 0 0 0,-1-1 0 0 0,-1-5 1 0 0,-1 4 57 0 0,0 0 0 0 0,1 0 0 0 0,-1 1 0 0 0,-1-1 1 0 0,-3-5-1 0 0,0 3-77 0 0,-1-1 1 0 0,1 1-1 0 0,-11-8 0 0 0,4 5-480 0 0,-26-16 0 0 0,-23-7-1456 0 0,2 8-7522 0 0,12 8-2656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7.9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3691.25781"/>
      <inkml:brushProperty name="anchorY" value="-79036.07813"/>
      <inkml:brushProperty name="scaleFactor" value="0.5"/>
    </inkml:brush>
  </inkml:definitions>
  <inkml:trace contextRef="#ctx0" brushRef="#br0">0 757 10968 0 0,'0'0'1230'0'0,"3"0"-902"0"0,4 0 212 0 0,5 0-52 0 0,7-1 6 0 0,8-1-204 0 0,11-1 22 0 0,10-3-18 0 0,11-2-16 0 0,12-3 312 0 0,12-4-34 0 0,12-4 46 0 0,12-3 3 0 0,9-3 451 0 0,9-1-25 0 0,8-4 44 0 0,9-1 21 0 0,5-2-459 0 0,6 0 48 0 0,3-2-69 0 0,4-1-4 0 0,1 1-368 0 0,0 2 30 0 0,-3 2-41 0 0,-4 1-17 0 0,-5 1-251 0 0,-7 1-13 0 0,-6 2-12 0 0,-6 1-12 0 0,-12 2 159 0 0,-10 0-18 0 0,-10 1 25 0 0,-9 2 0 0 0,-10 1-222 0 0,0 0-150 0 0,-2 2-924 0 0,-8 1-1111 0 0,-9 3-459 0 0,-16 4 1223 0 0,-20 6-486 0 0,-19 3 1113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38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064.125"/>
      <inkml:brushProperty name="anchorY" value="-78919.10156"/>
      <inkml:brushProperty name="scaleFactor" value="0.5"/>
    </inkml:brush>
  </inkml:definitions>
  <inkml:trace contextRef="#ctx0" brushRef="#br0">6 0 20127 0 0,'-1'0'2064'0'0,"-1"0"-2032"0"0,1 0 80 0 0,0 0-112 0 0,1 2 206 0 0,0 2-41 0 0,2 3 24 0 0,1 4 3 0 0,1 3-224 0 0,1 4 64 0 0,2 3-32 0 0,1 3 0 0 0,0 4 84 0 0,1 2-108 0 0,-1 2 148 0 0,-1 1-156 0 0,1 2 160 0 0,-1-1-160 0 0,-1-1 160 0 0,0 1-160 0 0,0-1 48 0 0,-2-1-16 0 0,0-1 0 0 0,-1-1 0 0 0,0-2-158 0 0,0-1 63 0 0,1-3-18 0 0,0-1-1345 0 0,0-3-1350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3:08.8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821.15625"/>
      <inkml:brushProperty name="anchorY" value="-80177.03906"/>
      <inkml:brushProperty name="scaleFactor" value="0.5"/>
    </inkml:brush>
  </inkml:definitions>
  <inkml:trace contextRef="#ctx0" brushRef="#br0">353 22 14280 0 0,'0'0'1272'0'0,"-2"-2"-1186"0"0,-3 0 41 0 0,-2-3-84 0 0,-1 0 1562 0 0,-3 1-197 0 0,0 1 201 0 0,-2 3 43 0 0,-1 1-1483 0 0,-1 4 129 0 0,-3 4-193 0 0,0 3-33 0 0,-3 4-81 0 0,-4 7-158 0 0,-3 3 143 0 0,0 0-92 0 0,2 1 25 0 0,1-1-5 0 0,5-3 0 0 0,4 0 28 0 0,3-3-8 0 0,2-1 4 0 0,3-2 0 0 0,1-1 187 0 0,5-2-16 0 0,1-1 25 0 0,5-2 2 0 0,1-1 68 0 0,4-2-10 0 0,2-2 16 0 0,2-2-2 0 0,3-2-44 0 0,0-1 12 0 0,2-3-15 0 0,1 0 2 0 0,0-3-178 0 0,3-3-71 0 0,-1-3 56 0 0,-1-1 44 0 0,-2-2-89 0 0,-1 1 106 0 0,-3-3-106 0 0,-1 1 106 0 0,-3-1-32 0 0,0-1 11 0 0,-2-1 75 0 0,-2 0 72 0 0,0 0 2 0 0,-2 1 18 0 0,0 1-1 0 0,-1 2 30 0 0,-1 2-8 0 0,-1 1 4 0 0,0 3 0 0 0,-1 3-121 0 0,0 1 6 0 0,-1 3 306 0 0,3 2-158 0 0,2 1 29 0 0,3 2 0 0 0,2 2-296 0 0,1 2 84 0 0,3 3-42 0 0,0 1 0 0 0,2 2 178 0 0,2 1-80 0 0,1 2 34 0 0,1 1-4 0 0,0 2 224 0 0,-1 1-26 0 0,-1 2 20 0 0,0 5 15 0 0,-3 2-422 0 0,-4 2 121 0 0,-5 0-60 0 0,-5 2 0 0 0,-6 0-112 0 0,-5 0 144 0 0,-10 8-468 0 0,-9 4-190 0 0,-8 4-1134 0 0,-3 1-1375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2.6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2995.24219"/>
      <inkml:brushProperty name="anchorY" value="-42227.14063"/>
      <inkml:brushProperty name="scaleFactor" value="0.5"/>
    </inkml:brush>
  </inkml:definitions>
  <inkml:trace contextRef="#ctx0" brushRef="#br0">44 254 4144 0 0,'0'0'184'0'0,"-3"-1"47"0"0,0 1-275 0 0,-16-9 7338 0 0,10 2-4610 0 0,2-2-1585 0 0,4-1 167 0 0,6-2-605 0 0,4 2-341 0 0,5-1-122 0 0,4 2-41 0 0,0 2-25 0 0,1 1-3 0 0,4 2-19 0 0,3 1-5 0 0,2 1 0 0 0,2 1-1 0 0,3 1-121 0 0,5 1 34 0 0,1 1-17 0 0,2 1 0 0 0,2-1 0 0 0,3 2 0 0 0,2 1 0 0 0,2-2 0 0 0,1 1 0 0 0,1 0 0 0 0,1-1 0 0 0,4 1 0 0 0,3-2 0 0 0,2 0 0 0 0,3 0 0 0 0,0-3 0 0 0,3 0 168 0 0,-1 0-38 0 0,1-2 20 0 0,-1-1 2 0 0,3-2-65 0 0,1 0 18 0 0,0-1-18 0 0,1 0 2 0 0,0 1-103 0 0,2 0 28 0 0,-1 0-14 0 0,-1 0 0 0 0,-1 1 0 0 0,-2 0 0 0 0,0-1 0 0 0,-1 1 0 0 0,-1-1 75 0 0,0 1-96 0 0,2 0 143 0 0,-1 1-79 0 0,0 0 64 0 0,0 1-7 0 0,-2-1 2 0 0,-3 0 2 0 0,-2 1-121 0 0,-3-1 137 0 0,-2 0-149 0 0,-3-2 137 0 0,-1 1-135 0 0,-2 0 40 0 0,1 0-13 0 0,0-1 0 0 0,-2 0 0 0 0,-1 0 0 0 0,-1 0 0 0 0,0 1 0 0 0,-2-1-186 0 0,-1 1 15 0 0,-2 0-16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6893.29688"/>
      <inkml:brushProperty name="anchorY" value="-42604.85547"/>
      <inkml:brushProperty name="scaleFactor" value="0.5"/>
    </inkml:brush>
  </inkml:definitions>
  <inkml:trace contextRef="#ctx0" brushRef="#br0">0 132 11600 0 0,'0'0'1208'0'0,"3"0"-1155"0"0,3 0-42 0 0,3 1-11 0 0,3-1 0 0 0,4-1 0 0 0,2-1 0 0 0,2-2 0 0 0,2-1 0 0 0,3-1 0 0 0,1-1 0 0 0,3-2 0 0 0,-2 0 0 0 0,2-1 0 0 0,2-1 270 0 0,0 1 26 0 0,0 0 19 0 0,-1 1 21 0 0,0-1 101 0 0,-2 2 1 0 0,-1 1 6 0 0,-3 1 4 0 0,-4 2-290 0 0,-3 1 37 0 0,-1 1-47 0 0,-3 2-2 0 0,-3 1-170 0 0,-1 1 48 0 0,-1 3-24 0 0,-1 2 0 0 0,-2 2 0 0 0,-1 2 0 0 0,-1 3 0 0 0,-2 3 0 0 0,0 3 0 0 0,-2 5 0 0 0,-6 4 0 0 0,-3 3 94 0 0,-3 4-121 0 0,-2 4 40 0 0,-6 0-13 0 0,-4 2 0 0 0,0 1 0 0 0,-1 2 0 0 0,-1 0 0 0 0,0 0 0 0 0,-1 0 0 0 0,-3 7 0 0 0,1 0 0 0 0,1-3 0 0 0,3-4 0 0 0,3-6 0 0 0,5-6 0 0 0,3-5 0 0 0,2-4 0 0 0,5-5-93 0 0,2-5-337 0 0,3-6-452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5.5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37691.11719"/>
      <inkml:brushProperty name="anchorY" value="-44029.49609"/>
      <inkml:brushProperty name="scaleFactor" value="0.5"/>
    </inkml:brush>
  </inkml:definitions>
  <inkml:trace contextRef="#ctx0" brushRef="#br0">35 1 16727 0 0,'0'0'0'0'0,"-3"0"736"0"0,-2 1 402 0 0,-1 0-1376 0 0,0 0 857 0 0,0-1-259 0 0,2 0 49 0 0,1 0 17 0 0,1 0-498 0 0,8 3 142 0 0,7 1-144 0 0,5 0 95 0 0,5 1-32 0 0,3 0 11 0 0,6-1 0 0 0,7-1 0 0 0,5 1 0 0 0,2-2 94 0 0,0 0-121 0 0,2 0 190 0 0,2-1-75 0 0,0 1 17 0 0,1 0 0 0 0,-2-2-122 0 0,-1 0 34 0 0,-2-1-17 0 0,4-2-821 0 0,0-1-951 0 0,-5 0 1201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17679 0 0,'0'0'1603'0'0,"3"2"-1318"0"0,14 7-122 0 0,1-1-1 0 0,1 0 0 0 0,-1-1 0 0 0,39 8 0 0 0,15 6-173 0 0,-39-12 12 0 0,44 8-1 0 0,10 2-11 0 0,-45-9 0 0 0,0 3 0 0 0,-2 1 1 0 0,1 2-1 0 0,44 26 0 0 0,-62-29 11 0 0,7 4 0 0 0,0 1 0 0 0,-2 2 0 0 0,36 30 0 0 0,-35-20 0 0 0,-17-16 0 0 0,20 16 0 0 0,-27-26 0 0 0,21 16 0 0 0,-2 1 0 0 0,0 2 0 0 0,23 28 0 0 0,116 150 0 0 0,-135-169 99 0 0,52 45 0 0 0,-19-20 138 0 0,-44-41-181 0 0,2 0-1 0 0,0-2 1 0 0,1 0-1 0 0,1-1 1 0 0,39 18-1 0 0,-51-29-44 0 0,-5-2 32 0 0,5 0-22 0 0,-7 0-11 0 0,-1 0 0 0 0,1 0 0 0 0,-1-1 0 0 0,1 1 1 0 0,-1 0-1 0 0,1 0 0 0 0,-1-1 0 0 0,0 1 0 0 0,1-1 0 0 0,-1 1 0 0 0,0-1 0 0 0,1 0 0 0 0,-1 0 1 0 0,0 1-1 0 0,0-1 0 0 0,1 0 0 0 0,-1 0 0 0 0,0 0 0 0 0,0 0 0 0 0,0 0 0 0 0,0-1 0 0 0,-1 1 1 0 0,1 0-1 0 0,0 0 0 0 0,0 0 0 0 0,-1-1 0 0 0,1 1 0 0 0,-1-1 0 0 0,1 1 0 0 0,-1 0 0 0 0,1-3 1 0 0,1-4 9 0 0,-1 0 1 0 0,-1 0 0 0 0,1 0 0 0 0,-2-13-1 0 0,0 5-18 0 0,0-5 41 0 0,-1 0 0 0 0,-10-40-1 0 0,7 38-34 0 0,-9-24 56 0 0,9 19-58 0 0,3 18 31 0 0,0 1 0 0 0,0-14 1 0 0,2 21-14 0 0,0 0 1 0 0,-1 0 0 0 0,1 0-1 0 0,-1 0 1 0 0,1 0-1 0 0,-1 0 1 0 0,0 0 0 0 0,1 0-1 0 0,-1 0 1 0 0,-2-2-1 0 0,2 2 11 0 0,0 1 0 0 0,0-1-1 0 0,1 1 1 0 0,-1-1-1 0 0,0 1 1 0 0,1-1-1 0 0,-1 0 1 0 0,1 1-1 0 0,0-1 1 0 0,-1-2-1 0 0,1 3 454 0 0,0 3-421 0 0,1 6-74 0 0,0-1 1 0 0,1 1-1 0 0,0-1 1 0 0,0 0-1 0 0,4 11 0 0 0,-2-9 5 0 0,-1 1-1 0 0,0 0 0 0 0,2 13 0 0 0,2 19 0 0 0,-4-30 28 0 0,-1 1-1 0 0,1 21 1 0 0,-3-28-26 0 0,0 4 171 0 0,0 0 0 0 0,0 0 1 0 0,-1-1-1 0 0,-3 14 0 0 0,3-20-90 0 0,0 0 0 0 0,0 0 0 0 0,-1 0 0 0 0,1-1 0 0 0,0 1 0 0 0,-1 0 0 0 0,0 0 0 0 0,0-1 0 0 0,0 1 0 0 0,0-1 0 0 0,0 0 0 0 0,0 0 0 0 0,0 0 0 0 0,-1 0 0 0 0,1 0 1 0 0,-1 0-1 0 0,0 0 0 0 0,-2 1 0 0 0,-18 6 310 0 0,0-1 0 0 0,-1 0 0 0 0,0-2 0 0 0,-29 4 0 0 0,23-4-189 0 0,-38 2-151 0 0,3-1-146 0 0,-83 14-4063 0 0,119-18 2235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3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40 10136 0 0,'-7'-2'6410'0'0,"17"-4"-5047"0"0,21-5-1509 0 0,-31 11 256 0 0,21-6-98 0 0,0 1 0 0 0,0 2 0 0 0,0 0-1 0 0,25-1 1 0 0,85 7-334 0 0,-102-1 312 0 0,48 9 0 0 0,-64-8 10 0 0,-1 1 0 0 0,1 0 1 0 0,-1 0-1 0 0,0 1 0 0 0,21 12 0 0 0,4 13 0 0 0,-31-26 0 0 0,-2-2 0 0 0,0 1 0 0 0,0 0 0 0 0,-1-1 0 0 0,1 1 0 0 0,-1 0 0 0 0,1 1 0 0 0,-1-1 0 0 0,0 1 0 0 0,0-1 0 0 0,0 1 0 0 0,-1 0 0 0 0,1 0 0 0 0,-1 0 0 0 0,0 0 0 0 0,3 8 0 0 0,-2 1-1 0 0,0-6 22 0 0,-1 1 0 0 0,0-1 0 0 0,-1 1-1 0 0,0 0 1 0 0,0-1 0 0 0,0 13-1 0 0,-2-5 4 0 0,-1-1-1 0 0,-1 0 0 0 0,0 0 0 0 0,-1-1 0 0 0,-6 18 0 0 0,-9 18 23 0 0,10-23-15 0 0,-15 30-1 0 0,9-29-20 0 0,-18 38-10 0 0,23-42 11 0 0,-1 0-1 0 0,-2 0 0 0 0,-21 30 1 0 0,-55 73-701 0 0,85-121 422 0 0,0 0 0 0 0,-1 0 0 0 0,0 0 1 0 0,0-1-1 0 0,0 1 0 0 0,-7 3 0 0 0,-8 6-5344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34.0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 0 12896 0 0,'-4'1'114'0'0,"-1"0"0"0"0,0 1 0 0 0,1-1 0 0 0,-1 1 1 0 0,1-1-1 0 0,0 1 0 0 0,-1 1 0 0 0,1-1 0 0 0,0 1 0 0 0,0-1 1 0 0,1 1-1 0 0,-1 0 0 0 0,-5 6 0 0 0,5-5 322 0 0,0 0 0 0 0,1 0 0 0 0,-1 0 1 0 0,1 0-1 0 0,0 0 0 0 0,0 1 0 0 0,1-1 0 0 0,-1 1 0 0 0,1 0 0 0 0,0 0 0 0 0,0 0 0 0 0,-1 5 0 0 0,-3 19 137 0 0,3-22-511 0 0,1 2 0 0 0,1-1 1 0 0,-1 0-1 0 0,1 0 1 0 0,1 15-1 0 0,4 12 45 0 0,-2-22-105 0 0,0 1 0 0 0,-1-1 0 0 0,-1 16 0 0 0,-2-12-32 0 0,1-9 21 0 0,0 1 0 0 0,1-1 1 0 0,0 0-1 0 0,2 15 0 0 0,5 3 9 0 0,-5-19 0 0 0,0-1 0 0 0,-1 1 0 0 0,1 0 0 0 0,0 12 0 0 0,-3-1 0 0 0,1-9 0 0 0,0-1 0 0 0,0 1 0 0 0,3 16 0 0 0,4 5 0 0 0,-1-9 0 0 0,3 37 0 0 0,-8-56 6 0 0,-1 0-1 0 0,0 0 1 0 0,1 1-1 0 0,-1-1 1 0 0,1 0-1 0 0,-1 0 0 0 0,1-1 1 0 0,0 1-1 0 0,0 0 1 0 0,0 0-1 0 0,0 0 1 0 0,2 3-1 0 0,1-1 33 0 0,0-1 1 0 0,1 1-1 0 0,7 5 0 0 0,-12-9-38 0 0,2 1 2 0 0,1 2 55 0 0,1 0 0 0 0,-1-1 1 0 0,1 1-1 0 0,0-1 0 0 0,0 0 1 0 0,0 0-1 0 0,0-1 0 0 0,0 1 1 0 0,0-1-1 0 0,0 0 0 0 0,9 1 1 0 0,-3-2 29 0 0,1 0 1 0 0,0-1 0 0 0,0 0 0 0 0,-1-1 0 0 0,1 0-1 0 0,-1-1 1 0 0,1 0 0 0 0,-1 0 0 0 0,0-1 0 0 0,14-8-1 0 0,4-4-8 0 0,0-2-1 0 0,31-26 1 0 0,146-130-1474 0 0,-149 118-277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07.2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6869 722 7368 0 0,'-1'-1'12515'0'0,"-82"-31"-6955"0"0,-43-15-4065 0 0,58 25-1890 0 0,-84-15 1 0 0,-345-47 495 0 0,488 83-94 0 0,-531-67 273 0 0,-2 20-250 0 0,-644 5-42 0 0,327 67-53 0 0,5 33 70 0 0,-456 44-5 0 0,878-88 318 0 0,530-21-397 0 0,114-4-19 0 0,-44 2 43 0 0,33-1 40 0 0,85-4 4 0 0,1405-24-481 0 0,-684 41-268 0 0,-413-9 616 0 0,-345 1 120 0 0,66-20 35 0 0,-298 25 29 0 0,-1-1 0 0 0,0-2 0 0 0,0 1 0 0 0,0-2 0 0 0,0 0 0 0 0,20-10 0 0 0,-35 15-28 0 0,-1 0 1 0 0,1 0-1 0 0,-1-1 0 0 0,1 1 1 0 0,0 0-1 0 0,-1-1 0 0 0,1 1 1 0 0,-1-1-1 0 0,1 1 0 0 0,-1-1 1 0 0,0 1-1 0 0,1-1 0 0 0,-1 1 1 0 0,1-1-1 0 0,-1 1 1 0 0,0-1-1 0 0,1 1 0 0 0,-1-1 1 0 0,0 1-1 0 0,0-1 0 0 0,1 0 1 0 0,-1 1-1 0 0,0-1 0 0 0,0 0 1 0 0,0 1-1 0 0,0-1 0 0 0,0 0 1 0 0,0 1-1 0 0,0-1 0 0 0,0 1 1 0 0,0-1-1 0 0,0 0 1 0 0,0 1-1 0 0,0-1 0 0 0,-1 0 1 0 0,1 1-1 0 0,0-1 0 0 0,0 1 1 0 0,-1-1-1 0 0,1 0 0 0 0,0 1 1 0 0,-1-1-1 0 0,1 1 0 0 0,-1-1 1 0 0,1 1-1 0 0,0-1 0 0 0,-1 1 1 0 0,1 0-1 0 0,-1-1 1 0 0,0 0-1 0 0,-4-3 27 0 0,-1-1 0 0 0,1 1 0 0 0,-12-6 1 0 0,12 7-18 0 0,-24-13 33 0 0,-1 2 1 0 0,-59-21-1 0 0,-70-11-7 0 0,155 44-47 0 0,-408-84 131 0 0,411 86-131 0 0,-675-83 359 0 0,-6 51-56 0 0,-418 68-68 0 0,293 45-544 0 0,-172 71 684 0 0,937-143-376 0 0,-46 15 0 0 0,85-23-19 0 0,-1 1 0 0 0,0-1 1 0 0,1 1-1 0 0,-1 0 0 0 0,1 0 0 0 0,-5 4 0 0 0,7-4-66 0 0,4-1-11 0 0,24 8-47 0 0,-1-2 0 0 0,1-1 0 0 0,36 3-1 0 0,89 1-49 0 0,-91-8 104 0 0,422 11-63 0 0,-274-9 107 0 0,1236 41-110 0 0,-1150-33 79 0 0,975 53-280 0 0,-993-45 356 0 0,321 27 0 0 0,-476-35 11 0 0,552 57 273 0 0,-3 20-71 0 0,-251-15 77 0 0,-376-68-266 0 0,-31-4 21 0 0,0-1 0 0 0,24 8 1 0 0,-7 7-24 0 0,-30-16-20 0 0,0 0-1 0 0,0 0 0 0 0,0 0 1 0 0,1 0-1 0 0,-1 0 1 0 0,0 0-1 0 0,0 0 0 0 0,0 1 1 0 0,0-1-1 0 0,0 0 1 0 0,0 0-1 0 0,0 0 0 0 0,0 0 1 0 0,0 0-1 0 0,0 1 0 0 0,0-1 1 0 0,1 0-1 0 0,-1 0 1 0 0,0 0-1 0 0,0 0 0 0 0,0 1 1 0 0,0-1-1 0 0,0 0 1 0 0,0 0-1 0 0,0 0 0 0 0,0 0 1 0 0,0 0-1 0 0,0 1 1 0 0,-1-1-1 0 0,1 0 0 0 0,0 0 1 0 0,0 0-1 0 0,0 0 1 0 0,0 0-1 0 0,0 1 0 0 0,0-1 1 0 0,0 0-1 0 0,0 0 1 0 0,0 0-1 0 0,0 0 0 0 0,-1 0 1 0 0,1 0-1 0 0,0 1 0 0 0,0-1 1 0 0,0 0-1 0 0,-6 5 6 0 0,-4 0 5 0 0,-1 0-1 0 0,0 0 1 0 0,0-1 0 0 0,0-1 0 0 0,0 0 0 0 0,0 0-1 0 0,-13 0 1 0 0,12-1 1 0 0,-35 7 1 0 0,-144 22 116 0 0,-369 13-15 0 0,172-17-60 0 0,-687 90-51 0 0,411-21 608 0 0,410-47-239 0 0,196-36-278 0 0,15-1-30 0 0,42-11-25 0 0,5 1-39 0 0,11 0-51 0 0,-8-2 31 0 0,232 6-449 0 0,-148-7 317 0 0,638-3-651 0 0,292 0 596 0 0,-461 23 147 0 0,0 16 69 0 0,-338-20-15 0 0,89 14 147 0 0,-140-10 7 0 0,-136-16-83 0 0,-16-3 12 0 0,0 2 1 0 0,0 0 0 0 0,-1 2 0 0 0,1 0 0 0 0,19 7-1 0 0,-38-11-74 0 0,0 0-1 0 0,1 0 1 0 0,-1 0-1 0 0,0 0 0 0 0,0 0 1 0 0,1 0-1 0 0,-1 0 0 0 0,0 0 1 0 0,0 1-1 0 0,1-1 1 0 0,-1 0-1 0 0,0 0 0 0 0,0 0 1 0 0,0 0-1 0 0,1 1 0 0 0,-1-1 1 0 0,0 0-1 0 0,0 0 1 0 0,0 0-1 0 0,1 1 0 0 0,-1-1 1 0 0,0 0-1 0 0,0 0 0 0 0,0 1 1 0 0,0-1-1 0 0,0 0 1 0 0,0 0-1 0 0,0 1 0 0 0,1-1 1 0 0,-1 0-1 0 0,0 0 0 0 0,0 1 1 0 0,0-1-1 0 0,0 0 0 0 0,0 0 1 0 0,0 1-1 0 0,0-1 1 0 0,-1 0-1 0 0,1 1 0 0 0,0-1 1 0 0,0 0-1 0 0,0 0 0 0 0,0 1 1 0 0,0-1-1 0 0,0 0 1 0 0,0 1-1 0 0,-10 7 57 0 0,0-2-45 0 0,0 0 0 0 0,0-1 1 0 0,-1-1-1 0 0,1 0 0 0 0,-14 3 0 0 0,-60 12 37 0 0,47-12-38 0 0,-497 62 120 0 0,355-51-118 0 0,-704 108 48 0 0,848-120-52 0 0,-270 55 237 0 0,-24 25 76 0 0,318-84-311 0 0,1 1-1 0 0,-1 1 0 0 0,1 0 1 0 0,-18 10-1 0 0,27-14-13 0 0,1 0 0 0 0,0 0-1 0 0,0 0 1 0 0,0 0 0 0 0,0 0 0 0 0,0 0-1 0 0,-1 0 1 0 0,1 0 0 0 0,0 0 0 0 0,0 0 0 0 0,0 0-1 0 0,0 0 1 0 0,0 0 0 0 0,0 0 0 0 0,0 0-1 0 0,-1 0 1 0 0,1 0 0 0 0,0 0 0 0 0,0 0-1 0 0,0 1 1 0 0,0-1 0 0 0,0 0 0 0 0,0 0 0 0 0,0 0-1 0 0,0 0 1 0 0,0 0 0 0 0,0 0 0 0 0,-1 0-1 0 0,1 1 1 0 0,0-1 0 0 0,0 0 0 0 0,0 0-1 0 0,0 0 1 0 0,0 0 0 0 0,0 0 0 0 0,0 1-1 0 0,0-1 1 0 0,0 0 0 0 0,0 0 0 0 0,0 0 0 0 0,0 0-1 0 0,0 0 1 0 0,0 0 0 0 0,0 1 0 0 0,0-1-1 0 0,0 0 1 0 0,1 0 0 0 0,-1 0 0 0 0,0 0-1 0 0,0 0 1 0 0,2 2-8 0 0,1-1-1 0 0,0 0 0 0 0,-1 0 1 0 0,1 0-1 0 0,0 0 0 0 0,0 0 1 0 0,0-1-1 0 0,0 1 1 0 0,-1-1-1 0 0,1 0 0 0 0,0 0 1 0 0,4 0-1 0 0,7 0-19 0 0,336-3-662 0 0,-322 2 620 0 0,394-24-677 0 0,329-11 261 0 0,286 49 231 0 0,-852 3 367 0 0,-69-6-32 0 0,121 20 272 0 0,-233-30-334 0 0,-1 1-1 0 0,0-1 1 0 0,0 1 0 0 0,1 0-1 0 0,-1 0 1 0 0,0 1-1 0 0,0-1 1 0 0,0 1 0 0 0,4 2-1 0 0,-7-4-14 0 0,0 0 0 0 0,0 0 0 0 0,0 0 0 0 0,0 0 0 0 0,0 1-1 0 0,0-1 1 0 0,0 0 0 0 0,0 0 0 0 0,0 0 0 0 0,0 0 0 0 0,0 0 0 0 0,1 1 0 0 0,-1-1 0 0 0,0 0-1 0 0,0 0 1 0 0,0 0 0 0 0,0 0 0 0 0,0 0 0 0 0,0 0 0 0 0,0 1 0 0 0,0-1 0 0 0,0 0 0 0 0,-1 0-1 0 0,1 0 1 0 0,0 0 0 0 0,0 0 0 0 0,0 1 0 0 0,0-1 0 0 0,0 0 0 0 0,0 0 0 0 0,0 0 0 0 0,0 0-1 0 0,0 0 1 0 0,0 0 0 0 0,0 0 0 0 0,0 1 0 0 0,-1-1 0 0 0,1 0 0 0 0,0 0 0 0 0,0 0 0 0 0,0 0-1 0 0,0 0 1 0 0,-1 0 0 0 0,-5 4 30 0 0,-25 8 26 0 0,-1-2 0 0 0,-1-1-1 0 0,-58 9 1 0 0,-266 27 246 0 0,288-38-253 0 0,-98 9 64 0 0,-69 7 24 0 0,-160 27 133 0 0,210-21-54 0 0,86-12-78 0 0,-62 17 173 0 0,81-15-104 0 0,29-3-96 0 0,22-6-65 0 0,18-8-215 0 0,24-9-68 0 0,22-9-331 0 0,39-20-1564 0 0,-20 5 743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32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527.35547"/>
      <inkml:brushProperty name="anchorY" value="-36687.02734"/>
      <inkml:brushProperty name="scaleFactor" value="0.5"/>
    </inkml:brush>
  </inkml:definitions>
  <inkml:trace contextRef="#ctx0" brushRef="#br0">74 54 3224 0 0,'5'-35'16323'0'0,"-5"29"-15215"0"0,1 1 275 0 0,-1-2 1690 0 0,0 9-3115 0 0,-1 3 84 0 0,0 5-42 0 0,-2 5 0 0 0,1 5 0 0 0,0 5 0 0 0,-1 6 0 0 0,-1 3 0 0 0,-1 4 0 0 0,1 3 0 0 0,-1 3 0 0 0,0 3 0 0 0,0 2 0 0 0,0 0 0 0 0,0 0 0 0 0,0 0 0 0 0,0-3-84 0 0,0-2-60 0 0,0-5-6 0 0,1 2-1314 0 0,1-1-1235 0 0,1-7-6494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19.82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817.50195"/>
      <inkml:brushProperty name="anchorY" value="-36774.32422"/>
      <inkml:brushProperty name="scaleFactor" value="0.5"/>
    </inkml:brush>
  </inkml:definitions>
  <inkml:trace contextRef="#ctx0" brushRef="#br0">377 58 21967 0 0,'-5'-5'2416'0'0,"-3"-5"-2818"0"0,0 2 804 0 0,-1-2-402 0 0,3 2 112 0 0,-3 0 80 0 0,0 2-492 0 0,-5 4-538 0 0,-5 6 26 0 0,-8 6-172 0 0,-8 8 388 0 0,-3 4 532 0 0,1 1-124 0 0,4 1 100 0 0,4-1 390 0 0,5 0-35 0 0,4-1 44 0 0,4-1 17 0 0,3-1-20 0 0,4 1-3 0 0,4 0 0 0 0,1 0-1 0 0,5 1-93 0 0,3-1 17 0 0,3 0-20 0 0,5-1 1 0 0,2 0-243 0 0,5-2-62 0 0,5 0 21 0 0,5-1-24 0 0,4-2 115 0 0,3 0 90 0 0,2-1-38 0 0,2-1 13 0 0,-1-1-93 0 0,-1-1 25 0 0,-1 1-13 0 0,-2-1 75 0 0,-3 1-96 0 0,-4-1 31 0 0,-4 0-10 0 0,-2 2 0 0 0,-5 0 0 0 0,-3 1 0 0 0,-4 1 0 0 0,-2-1 0 0 0,-4 1 0 0 0,-3 2 0 0 0,-4-1 0 0 0,-6 4-224 0 0,-10 4-290 0 0,-3-1 348 0 0,-3 0 169 0 0,-2-3-46 0 0,1-3 43 0 0,-1-3 94 0 0,1-4 75 0 0,1-3 12 0 0,3-2 7 0 0,5-3 4 0 0,1-4 0 0 0,4-3 10 0 0,1-4-4 0 0,1-3 2 0 0,3-4 243 0 0,2-5-23 0 0,0-6 21 0 0,2-4 17 0 0,2-5-200 0 0,1-4 12 0 0,2-4-25 0 0,4-13 183 0 0,2-4-344 0 0,3 0 100 0 0,2 0-39 0 0,4 4-169 0 0,2 4 48 0 0,1 3-24 0 0,0 3 0 0 0,3-10-3024 0 0,-5 2 2787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5.6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1652.02344"/>
      <inkml:brushProperty name="anchorY" value="-67272.53906"/>
      <inkml:brushProperty name="scaleFactor" value="0.5"/>
    </inkml:brush>
  </inkml:definitions>
  <inkml:trace contextRef="#ctx0" brushRef="#br0">1 227 12528 0 0,'0'0'1244'0'0,"4"1"-1227"0"0,5 0 52 0 0,5 0-47 0 0,6 1-22 0 0,6 0 513 0 0,7 1-81 0 0,6 0 73 0 0,8-1 5 0 0,6 0-390 0 0,6-2 37 0 0,8-2-53 0 0,6-1-5 0 0,5-1 295 0 0,5-2-19 0 0,4 1 33 0 0,2-1 6 0 0,3 0 180 0 0,1-1-14 0 0,2 0 24 0 0,0-1 2 0 0,2 0-26 0 0,0 0 8 0 0,0-1-4 0 0,0 1 0 0 0,-3-1-158 0 0,-1 1 7 0 0,-2-2-21 0 0,-1 1-3 0 0,-2-1-262 0 0,-2 0 18 0 0,-4 1-30 0 0,-3-1-6 0 0,-4 0-57 0 0,-5 0-2 0 0,-4 0-4 0 0,-5 2-2 0 0,-3 0-74 0 0,-4 0 20 0 0,-5 1-10 0 0,2-1-597 0 0,0 2-716 0 0,-7 1-999 0 0,-9 4-1408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2.3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57179.47656"/>
      <inkml:brushProperty name="anchorY" value="-72348.57813"/>
      <inkml:brushProperty name="scaleFactor" value="0.5"/>
    </inkml:brush>
  </inkml:definitions>
  <inkml:trace contextRef="#ctx0" brushRef="#br0">0 503 7368 0 0,'2'-2'2218'0'0,"2"-1"-895"0"0,3-2 168 0 0,3-1 30 0 0,5 0-1348 0 0,4-1 118 0 0,4 0-163 0 0,2 0-44 0 0,4 0-95 0 0,4 0 25 0 0,5 1-14 0 0,3-1 0 0 0,4 0-75 0 0,3 0 96 0 0,5 0-125 0 0,4 0 131 0 0,3-1-40 0 0,5 0 125 0 0,6-1-42 0 0,6 1 20 0 0,5-1 287 0 0,5-1-26 0 0,2 1 43 0 0,2-2 4 0 0,3 0-8 0 0,3 1 3 0 0,3-1-1 0 0,3 1 0 0 0,2 0-168 0 0,1 0 11 0 0,1-1-23 0 0,1 1-3 0 0,3-1-122 0 0,0 1 16 0 0,0 0-22 0 0,-1 0 0 0 0,-2 1-94 0 0,-2 1 26 0 0,-3-1 71 0 0,-3-2-108 0 0,-1 1 223 0 0,-2-2-66 0 0,-4 1 27 0 0,-4 0 0 0 0,-4 0-9 0 0,-4 1-7 0 0,-6-2 1 0 0,-5 0-1 0 0,-4 0-168 0 0,-4 0 48 0 0,-3 0-24 0 0,-5 1 0 0 0,-7 1 0 0 0,-6 1-130 0 0,-4 0 46 0 0,-3 1-9308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5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1679.27344"/>
      <inkml:brushProperty name="anchorY" value="-72474.85938"/>
      <inkml:brushProperty name="scaleFactor" value="0.5"/>
    </inkml:brush>
  </inkml:definitions>
  <inkml:trace contextRef="#ctx0" brushRef="#br0">7 235 14600 0 0,'0'0'1448'0'0,"-1"-2"-1416"0"0,-1-1 45 0 0,0 1-50 0 0,1-3-27 0 0,1-1 653 0 0,6-5 681 0 0,3-1-900 0 0,4-2-214 0 0,5-1-52 0 0,1-1-68 0 0,2 1-19 0 0,3-1-93 0 0,3 2 25 0 0,3 0-13 0 0,1 0 0 0 0,2 1 0 0 0,-1 2 0 0 0,0 0-102 0 0,-2 0 131 0 0,-1 2 208 0 0,-3 1 37 0 0,-2 3 36 0 0,-2 1 6 0 0,-1 2-266 0 0,-1 1-26 0 0,-2 0 65 0 0,-1 3-110 0 0,-2 0 31 0 0,-2 4-10 0 0,-1 2 0 0 0,-2 0 0 0 0,-3 3 0 0 0,-1 1 0 0 0,-2 2-102 0 0,-1 1 131 0 0,-3 1-165 0 0,-1 2 68 0 0,-3 0-13 0 0,-2 2-1 0 0,-3 2 96 0 0,-1 1-28 0 0,-2-1 14 0 0,-1 1 0 0 0,-1-1 0 0 0,-1 0 150 0 0,-1 0-81 0 0,0-1 23 0 0,0-1 53 0 0,1 0 2 0 0,1 0 2 0 0,1-3 3 0 0,2 1-65 0 0,1-2 18 0 0,2-1-18 0 0,2 0 2 0 0,1-1-103 0 0,4 1 28 0 0,1-4-14 0 0,1-1 0 0 0,3 0 75 0 0,3-2-96 0 0,2-1 106 0 0,3-2-106 0 0,1 0 31 0 0,2-2-10 0 0,1-2 0 0 0,3-3-336 0 0,5-3-417 0 0,31-14-18909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13.62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2839.88672"/>
      <inkml:brushProperty name="anchorY" value="-73406.28125"/>
      <inkml:brushProperty name="scaleFactor" value="0.5"/>
    </inkml:brush>
  </inkml:definitions>
  <inkml:trace contextRef="#ctx0" brushRef="#br0">232 51 3224 0 0,'0'0'288'0'0,"-2"2"-336"0"0,-26 16 10756 0 0,11-5-8375 0 0,-1 2-1023 0 0,-1 3-336 0 0,-1 3-356 0 0,1 3-68 0 0,0 1-497 0 0,1 2-4 0 0,2 0-29 0 0,1 0 55 0 0,2-1-96 0 0,2-1 31 0 0,3 0-10 0 0,2-2 0 0 0,3-1 0 0 0,4-3 0 0 0,2-2 84 0 0,4-1 303 0 0,5-2-54 0 0,4-4 39 0 0,6-2 4 0 0,2-6 47 0 0,4-4-14 0 0,2-3 17 0 0,2-5-4 0 0,0-4-184 0 0,1-4 15 0 0,-2-3-25 0 0,-1-4-3 0 0,-1-3-94 0 0,-3-3 8 0 0,-4-1-18 0 0,-3-1 0 0 0,-4-1-38 0 0,-4 0 1 0 0,-5 1-3 0 0,-3 1-1 0 0,-5 3-93 0 0,-6-3 101 0 0,-6 1-333 0 0,-8 0-437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1301 4 11056 0 0,'-2'-1'852'0'0,"0"1"-713"0"0,-1-1 0 0 0,1 0 0 0 0,0 1 1 0 0,0 0-1 0 0,0-1 0 0 0,-1 1 0 0 0,1 0 1 0 0,0 0-1 0 0,0 1 0 0 0,-1-1 0 0 0,1 0 1 0 0,0 1-1 0 0,0-1 0 0 0,0 1 0 0 0,-1 0 1 0 0,1-1-1 0 0,0 1 0 0 0,0 0 0 0 0,0 0 1 0 0,0 1-1 0 0,0-1 0 0 0,1 0 0 0 0,-1 1 1 0 0,0-1-1 0 0,1 1 0 0 0,-1-1 0 0 0,-2 4 1 0 0,-2 4 690 0 0,0 0 0 0 0,0 1 0 0 0,0 0 1 0 0,-5 15-1 0 0,4-8-1389 0 0,-47 129 576 0 0,17-40-18 0 0,-38 76-35 0 0,-119 209 0 0 0,-43-10 972 0 0,96-176 224 0 0,-21 38-113 0 0,128-189-860 0 0,14-22-128 0 0,-44 64 22 0 0,35-53-66 0 0,13-18 41 0 0,-38 43 1 0 0,47-60-40 0 0,4-5-7 0 0,0 1-1 0 0,0-1 1 0 0,0-1-1 0 0,0 1 1 0 0,-7 4-1 0 0,3-3 3 0 0,6-3 112 0 0,0-2-48 0 0,-1-3-21 0 0,0 0-1 0 0,1 0 1 0 0,-1 0-1 0 0,1 0 0 0 0,0 0 1 0 0,1 0-1 0 0,-1 0 1 0 0,1-1-1 0 0,-1-4 0 0 0,4-40 454 0 0,6 8-236 0 0,-1-1-200 0 0,0-19 33 0 0,-5 47-97 0 0,-1 0 0 0 0,0 0-1 0 0,-1 0 1 0 0,-1 0 0 0 0,0-1-1 0 0,-4-19 1 0 0,4 34-6 0 0,-1-12 49 0 0,2-6 36 0 0,-2 18-86 0 0,1 0 0 0 0,0 0 0 0 0,0 0 0 0 0,0 0 0 0 0,0 0 0 0 0,0 0 0 0 0,0 0 0 0 0,0 0 0 0 0,0 0 0 0 0,-1 0 0 0 0,1 0 0 0 0,0 0 0 0 0,0 0 0 0 0,0 0 0 0 0,0 0 0 0 0,0 0 0 0 0,0 0-1 0 0,0 0 1 0 0,-1 0 0 0 0,1 0 0 0 0,0 0 0 0 0,0 0 0 0 0,0 0 0 0 0,0 0 0 0 0,0 0 0 0 0,0 0 0 0 0,0 0 0 0 0,0 0 0 0 0,-1 0 0 0 0,1 0 0 0 0,0 0 0 0 0,0 0 0 0 0,0 0 0 0 0,0 0 0 0 0,0 0 0 0 0,0-1 0 0 0,0 1 0 0 0,0 0 0 0 0,0 0 0 0 0,0 0 0 0 0,0 0 0 0 0,0 0 0 0 0,-1 0 0 0 0,1 0 0 0 0,0 0 0 0 0,0-1 0 0 0,0 1 0 0 0,0 0 0 0 0,0 0 0 0 0,0 0 0 0 0,0 0 0 0 0,0 0 0 0 0,0 0 0 0 0,0 0 0 0 0,0-1 0 0 0,0 1 0 0 0,0 0 0 0 0,0 0 0 0 0,0 0-1 0 0,0 0 1 0 0,1 0 0 0 0,-1 0 0 0 0,0 0 0 0 0,0-1 0 0 0,0 1 0 0 0,0 0 0 0 0,0 0 0 0 0,0 0 0 0 0,0 0 0 0 0,-8 11 124 0 0,-6 21 47 0 0,3 15-205 0 0,-7 21-22 0 0,16-59 55 0 0,1 0 0 0 0,0 0 0 0 0,1 1 0 0 0,0-1 0 0 0,0 0 0 0 0,1 1 0 0 0,3 16 0 0 0,-3-19 0 0 0,0 0 0 0 0,1 0 0 0 0,0 0 0 0 0,0 0 0 0 0,0 0 0 0 0,1 0 0 0 0,0-1 0 0 0,1 1 0 0 0,-1-1 0 0 0,1 0 0 0 0,0 0 0 0 0,1 0 0 0 0,-1-1 0 0 0,1 1 0 0 0,9 6 0 0 0,-11-9 8 0 0,-1 0-1 0 0,1-1 0 0 0,1 1 0 0 0,-1-1 1 0 0,0 0-1 0 0,1 0 0 0 0,-1 0 0 0 0,1 0 1 0 0,0 0-1 0 0,6 1 0 0 0,-1-1-2 0 0,1 0 0 0 0,0 0 0 0 0,0-1-1 0 0,-1 0 1 0 0,1-1 0 0 0,0 0 0 0 0,0-1 0 0 0,0 0-1 0 0,0 0 1 0 0,-1-1 0 0 0,1 0 0 0 0,-1-1 0 0 0,1 0-1 0 0,8-5 1 0 0,-1 0-400 0 0,-1-1 0 0 0,0 0-1 0 0,26-21 1 0 0,-12 3-536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0.7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2 251 10592 0 0,'0'-16'540'0'0,"-1"7"-3"0"0,1 1 1 0 0,0-1-1 0 0,0 1 1 0 0,1 0-1 0 0,1-1 0 0 0,-1 1 1 0 0,1 0-1 0 0,0 0 1 0 0,6-12-1 0 0,-2 6 536 0 0,-3 8-881 0 0,-1 0-1 0 0,1 0 1 0 0,1 1 0 0 0,-1-1-1 0 0,1 1 1 0 0,6-7 0 0 0,4-2-5 0 0,25-19 1 0 0,-32 28-177 0 0,0 0 1 0 0,0 1 0 0 0,1 0 0 0 0,-1 1 0 0 0,1-1 0 0 0,11-2 0 0 0,-15 5 17 0 0,-1 1-1 0 0,0-1 1 0 0,0 1-1 0 0,1 0 1 0 0,-1 0-1 0 0,0 1 0 0 0,0-1 1 0 0,0 1-1 0 0,1-1 1 0 0,-1 1-1 0 0,4 2 1 0 0,0 0 42 0 0,1 0 1 0 0,13 8-1 0 0,-14-6-62 0 0,0 0-1 0 0,-1 1 1 0 0,1 0-1 0 0,-1 0 0 0 0,0 0 1 0 0,-1 0-1 0 0,0 1 1 0 0,7 11-1 0 0,1 6 72 0 0,14 32 1 0 0,-20-40-30 0 0,18 55 148 0 0,-15-40-135 0 0,-4-11-25 0 0,-1 0 0 0 0,-1 1 0 0 0,-1 0 0 0 0,-1-1 0 0 0,-1 1 0 0 0,-2 30 0 0 0,-1-28 3 0 0,-2 0 0 0 0,0 0-1 0 0,-2-1 1 0 0,-1 1-1 0 0,0-1 1 0 0,-2-1-1 0 0,0 1 1 0 0,-2-1 0 0 0,-13 20-1 0 0,-10 11 246 0 0,-3-2 0 0 0,-49 50-1 0 0,26-26-253 0 0,27-30-91 0 0,32-43 31 0 0,0 0 0 0 0,0 1 0 0 0,0-1 0 0 0,0 0 0 0 0,0 0 0 0 0,0 0 0 0 0,-1 0 1 0 0,1 0-1 0 0,-3 1 0 0 0,3-1-243 0 0,-5-11-2042 0 0,1-2 352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0:21.1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280 4 16559 0 0,'-5'-1'221'0'0,"0"0"-1"0"0,0 1 0 0 0,0-1 0 0 0,0 1 0 0 0,0 0 0 0 0,0 0 1 0 0,-7 2-1 0 0,10-2-201 0 0,-1 1 0 0 0,1 0 0 0 0,-1 0 1 0 0,1 0-1 0 0,0 0 0 0 0,0 1 0 0 0,-1-1 0 0 0,1 0 1 0 0,0 1-1 0 0,0 0 0 0 0,0-1 0 0 0,1 1 1 0 0,-1 0-1 0 0,0 0 0 0 0,1 0 0 0 0,-3 3 0 0 0,-10 17 177 0 0,-8 12-239 0 0,-30 59 0 0 0,-2 20-113 0 0,45-90 292 0 0,-11 42 0 0 0,9-27 158 0 0,8-29-189 0 0,0 0-1 0 0,1 0 1 0 0,0 0-1 0 0,1 0 1 0 0,0 0-1 0 0,0 0 1 0 0,1 1-1 0 0,0-1 0 0 0,0 0 1 0 0,1 0-1 0 0,0 1 1 0 0,1-1-1 0 0,0 0 1 0 0,5 13-1 0 0,-3-13 17 0 0,0 1 0 0 0,1-1 0 0 0,0 1 0 0 0,8 9 0 0 0,-10-15-79 0 0,0 0 0 0 0,1-1 1 0 0,-1 0-1 0 0,1 0 1 0 0,0 0-1 0 0,0 0 0 0 0,0-1 1 0 0,0 0-1 0 0,0 1 1 0 0,0-1-1 0 0,9 2 0 0 0,3 0 4 0 0,1 0 0 0 0,-1-1 0 0 0,1 0-1 0 0,0-2 1 0 0,0 0 0 0 0,0-1 0 0 0,0 0-1 0 0,0-1 1 0 0,0-2 0 0 0,22-4 0 0 0,5-5-88 0 0,0-2 0 0 0,68-31 1 0 0,11-13-1447 0 0,-64 29 565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2.52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9457.27344"/>
      <inkml:brushProperty name="anchorY" value="-81502.73438"/>
      <inkml:brushProperty name="scaleFactor" value="0.5"/>
    </inkml:brush>
  </inkml:definitions>
  <inkml:trace contextRef="#ctx0" brushRef="#br0">50 89 12840 0 0,'-2'-1'1434'0'0,"-2"-5"-1614"0"0,0-1 318 0 0,-1-3 1308 0 0,0 0-161 0 0,0-1 191 0 0,1 1 20 0 0,0 1-757 0 0,1 0 60 0 0,0 3-93 0 0,2 1-23 0 0,0 0 901 0 0,0 7-1561 0 0,0 3 15 0 0,0 3-26 0 0,0 4-12 0 0,1 6 0 0 0,-2 4 0 0 0,2 5 0 0 0,-1 5 0 0 0,0 4 0 0 0,1 6 0 0 0,-1 2 0 0 0,2 10-308 0 0,1 10-406 0 0,0 5-874 0 0,2 1-1175 0 0,0-10-5773 0 0,0-13-2673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33.04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78789.70313"/>
      <inkml:brushProperty name="anchorY" value="-81389.95313"/>
      <inkml:brushProperty name="scaleFactor" value="0.5"/>
    </inkml:brush>
  </inkml:definitions>
  <inkml:trace contextRef="#ctx0" brushRef="#br0">375 170 17567 0 0,'0'0'0'0'0,"-2"-2"776"0"0,-2-5 411 0 0,-1-3-1434 0 0,0-6 1219 0 0,2-3-290 0 0,2 0 104 0 0,2 0 10 0 0,0 2-677 0 0,-1 1 54 0 0,0 3-75 0 0,-1 2-25 0 0,-2 2-205 0 0,-1 2 11 0 0,-2 3-26 0 0,-7 4-377 0 0,-9 7-165 0 0,-4 3 425 0 0,-3 5 126 0 0,-1 3 44 0 0,1 2 95 0 0,0 0-133 0 0,2 2 381 0 0,2 0-47 0 0,3-1 47 0 0,2 1 4 0 0,2-1 13 0 0,1 6 323 0 0,3 0-409 0 0,3-1-96 0 0,4 2-63 0 0,4-2-9 0 0,3 0 72 0 0,3 0-108 0 0,4-2 36 0 0,3-1-12 0 0,3-1 0 0 0,4-1 0 0 0,8 0 0 0 0,2 0 0 0 0,3-3 0 0 0,0 1 0 0 0,-1-3 0 0 0,-1-2 0 0 0,-2-1 0 0 0,-1-1 0 0 0,-2-1 0 0 0,-2 0 0 0 0,-2-2 0 0 0,-3 1 0 0 0,-1-1 0 0 0,-3 2 0 0 0,-2-1-149 0 0,-3 1 80 0 0,-4 0-33 0 0,-2 1 16 0 0,-3 1-50 0 0,-3 0-4 0 0,-4-1-2 0 0,-2 0-2 0 0,-2 0 168 0 0,-1-2-141 0 0,-1 0 144 0 0,1-1-115 0 0,-1-2 184 0 0,0-1-16 0 0,1-4 20 0 0,0-1 2 0 0,0-2 217 0 0,0-2-24 0 0,0-2 19 0 0,1-4 16 0 0,0-2 118 0 0,2-4-15 0 0,2-5 22 0 0,2-4-1 0 0,2-6-138 0 0,3-5 12 0 0,4-3-21 0 0,4-5-2 0 0,6-3-131 0 0,4-3-1 0 0,5-1-8 0 0,5-2-5 0 0,5-1-186 0 0,4-1 52 0 0,3 3-26 0 0,9-8-1082 0 0,5-4-1260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16439 0 0,'0'0'1491'0'0,"1"0"-1227"0"0,1 3-145 0 0,3 1 143 0 0,-1 1 1 0 0,0 0-1 0 0,0 1 1 0 0,-1-1-1 0 0,1 1 1 0 0,-1-1-1 0 0,0 1 1 0 0,3 11-1 0 0,-1 1-258 0 0,5 31 1 0 0,-5-25 46 0 0,0 16-50 0 0,2 50-1 0 0,-5-49 279 0 0,10 55-1 0 0,19 43 788 0 0,-27-124-1042 0 0,-1 0 1 0 0,-1 0-1 0 0,1 19 0 0 0,2 14-17 0 0,0-11-371 0 0,-1 53 0 0 0,-3-84 263 0 0,-6 18-384 0 0,4-16 455 0 0,1-6 638 0 0,5-18-279 0 0,0 4-338 0 0,15-101 9 0 0,-14 92 0 0 0,0 1 0 0 0,1 1 0 0 0,17-33 0 0 0,-13 28 0 0 0,-3 9 30 0 0,1-1-1 0 0,0 1 0 0 0,1 1 1 0 0,14-16-1 0 0,-15 22 60 0 0,0 0 1 0 0,0 0-1 0 0,15-8 1 0 0,-12 7 49 0 0,-9 8-13 0 0,-1 0 0 0 0,1 0-1 0 0,-1 1 1 0 0,1-1 0 0 0,0 0-1 0 0,-1 1 1 0 0,1 0-1 0 0,0 0 1 0 0,0 0 0 0 0,-1 0-1 0 0,5 0 1 0 0,-2 1-143 0 0,-4-1 23 0 0,0 0 0 0 0,-1 0 1 0 0,1 0-1 0 0,0 0 0 0 0,-1 0 0 0 0,1 0 0 0 0,-1 1 1 0 0,1-1-1 0 0,-1 0 0 0 0,1 0 0 0 0,-1 1 1 0 0,1-1-1 0 0,-1 0 0 0 0,1 1 0 0 0,-1-1 0 0 0,1 1 1 0 0,-1-1-1 0 0,1 1 0 0 0,0 0 0 0 0,1 1 15 0 0,1 0-3 0 0,1 1-1 0 0,0 0 1 0 0,-1 0 0 0 0,1 1-1 0 0,-1-1 1 0 0,0 1-1 0 0,0-1 1 0 0,-1 1 0 0 0,5 8-1 0 0,0 2 50 0 0,7 25 0 0 0,2 2 71 0 0,-10-24-94 0 0,0-1 0 0 0,-1 1-1 0 0,-1 0 1 0 0,-1 0 0 0 0,0 0-1 0 0,-1 1 1 0 0,0 25 0 0 0,-3-28-353 0 0,0-1 0 0 0,0 1 0 0 0,-2-1 1 0 0,1 0-1 0 0,-2 0 0 0 0,-9 26 0 0 0,11-37-2039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13040 0 0,'0'0'1185'0'0,"0"1"-977"0"0,0 8 155 0 0,0 0-1 0 0,1 0 1 0 0,0 0 0 0 0,1 0-1 0 0,0 0 1 0 0,0 0-1 0 0,5 11 1 0 0,2 0-81 0 0,7 26 0 0 0,-9-28-13 0 0,14 33 1 0 0,-17-42-120 0 0,0 1 0 0 0,4 13 0 0 0,1 4 97 0 0,-8-25-236 0 0,0-1 1 0 0,0 1-1 0 0,0-1 0 0 0,-1 1 1 0 0,1-1-1 0 0,-1 1 0 0 0,1-1 1 0 0,-1 1-1 0 0,0 0 0 0 0,1-1 1 0 0,-1 1-1 0 0,0-1 0 0 0,0 1 1 0 0,0 2-1 0 0,-2 13-281 0 0,1-15 313 0 0,0-2-40 0 0,0 0 1 0 0,0 0 0 0 0,0 0-1 0 0,0-1 1 0 0,0 1-1 0 0,0 0 1 0 0,0 0 0 0 0,0 0-1 0 0,0-1 1 0 0,0 1-1 0 0,0 0 1 0 0,0-1 0 0 0,1 1-1 0 0,-1-1 1 0 0,0 1-1 0 0,0-1 1 0 0,0 0 0 0 0,0 1-1 0 0,1-1 1 0 0,-1 0-1 0 0,0 1 1 0 0,1-1-1 0 0,-1 0 1 0 0,0-2 0 0 0,0 1 0 0 0,0-1 1 0 0,0 1 0 0 0,0-1-1 0 0,1 1 1 0 0,-1-1 0 0 0,1-4-1 0 0,-2-2 12 0 0,1 6 58 0 0,0-1-1 0 0,0 0 0 0 0,1 0 1 0 0,-1 0-1 0 0,1 0 0 0 0,0 0 1 0 0,0 0-1 0 0,0 0 0 0 0,1 0 1 0 0,-1 0-1 0 0,1 0 0 0 0,2-7 1 0 0,12-44 1166 0 0,-13 49-1101 0 0,0 1 92 0 0,0 0 0 0 0,0 0 0 0 0,1 0 0 0 0,6-9 0 0 0,9-14 612 0 0,-16 23-727 0 0,1 1 0 0 0,0-1-1 0 0,0 1 1 0 0,0 0-1 0 0,0-1 1 0 0,1 1-1 0 0,-1 1 1 0 0,1-1-1 0 0,8-5 1 0 0,67-37 20 0 0,-76 44-880 0 0,1 1 0 0 0,-1 0-1 0 0,0 1 1 0 0,1-1 0 0 0,-1 0 0 0 0,5 1 0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4 436 11056 0 0,'0'0'852'0'0,"2"2"-560"0"0,1 2 218 0 0,0 1 1 0 0,-1 0 0 0 0,1 0 0 0 0,1 5 0 0 0,9 15 4088 0 0,-2-8-1409 0 0,-2 3-4428 0 0,-9-17 877 0 0,0 0 1 0 0,0 0-1 0 0,0 0 0 0 0,0 0 1 0 0,0 0-1 0 0,-1 0 1 0 0,0 0-1 0 0,1 0 1 0 0,-1 0-1 0 0,0 0 1 0 0,-3 5-1 0 0,3-5 296 0 0,0-2-83 0 0,1 0 1 0 0,0 0 0 0 0,-1-1 0 0 0,0 1-1 0 0,1 0 1 0 0,-1-1 0 0 0,1 1-1 0 0,-1-1 1 0 0,0 1 0 0 0,1-1-1 0 0,-1 1 1 0 0,0-1 0 0 0,1 1-1 0 0,-1-1 1 0 0,0 0 0 0 0,0 1-1 0 0,0-1 1 0 0,1 0 0 0 0,-1 0-1 0 0,0 0 1 0 0,0 1 0 0 0,0-1-1 0 0,0 0 1 0 0,1 0 0 0 0,-1 0-1 0 0,0 0 1 0 0,0 0 0 0 0,-1-1 0 0 0,2 1-61 0 0</inkml:trace>
  <inkml:trace contextRef="#ctx0" brushRef="#br0" timeOffset="1">0 318 2304 0 0,'15'-22'96'0'0,"-10"7"32"0"0,-1-7-128 0 0,7 0 0 0 0,-8 6 0 0 0,8-2 0 0 0,-7-4 3328 0 0,7 4 648 0 0,-2-4 128 0 0,-4 6 23 0 0,5-3-2655 0 0,-5-2-544 0 0,1 8-96 0 0,-1-5-32 0 0,-5 5-1040 0 0,0 4-208 0 0,4-8-48 0 0,-8 3-7919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685 47 14600 0 0,'0'0'705'0'0,"1"-1"-310"0"0,2-4-324 0 0,-1 1 0 0 0,0 0 1 0 0,0-1-1 0 0,0 0 1 0 0,0 1-1 0 0,1-7 1 0 0,-3 11-79 0 0,1-7 914 0 0,-4 9 668 0 0,-1 2-1796 0 0,-50 46 1672 0 0,28-24-268 0 0,-37 47 0 0 0,51-60-916 0 0,0 2-1 0 0,2-1 1 0 0,0 1-1 0 0,0 1 1 0 0,2 0-1 0 0,-13 31 1 0 0,15-30-170 0 0,4-10-73 0 0,-1 0 0 0 0,1 1 1 0 0,0-1-1 0 0,1 0 1 0 0,-1 14-1 0 0,2-19-21 0 0,0 0-1 0 0,0 0 1 0 0,1 0-1 0 0,-1 0 1 0 0,1 0-1 0 0,-1 0 1 0 0,1 0-1 0 0,0 0 0 0 0,-1 0 1 0 0,1 0-1 0 0,0 0 1 0 0,0 0-1 0 0,1-1 1 0 0,-1 1-1 0 0,0 0 1 0 0,1-1-1 0 0,-1 1 1 0 0,1-1-1 0 0,-1 1 1 0 0,1-1-1 0 0,-1 0 1 0 0,1 0-1 0 0,0 0 1 0 0,0 0-1 0 0,3 2 1 0 0,-3-3 0 0 0,0 1 0 0 0,0 0 1 0 0,-1-1-1 0 0,1 0 1 0 0,0 1-1 0 0,0-1 1 0 0,0 0-1 0 0,0 0 1 0 0,0 0-1 0 0,-1 0 0 0 0,1 0 1 0 0,0 0-1 0 0,0-1 1 0 0,0 1-1 0 0,-1 0 1 0 0,1-1-1 0 0,0 0 0 0 0,0 1 1 0 0,-1-1-1 0 0,1 0 1 0 0,3-2-1 0 0,2-2-33 0 0,-1-1 1 0 0,1 1-1 0 0,9-12 0 0 0,5-3-68 0 0,-11 11 79 0 0,-1-1 1 0 0,0 0-1 0 0,-1-1 0 0 0,9-13 0 0 0,18-21-15 0 0,-25 31 34 0 0,4-2 0 0 0,-14 15 0 0 0,0 1 0 0 0,0 0 0 0 0,0 0 0 0 0,0 0 0 0 0,1 0 0 0 0,-1 0 0 0 0,0 0 0 0 0,0 0 0 0 0,0-1 0 0 0,0 1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0,0 0 0 0 0,0 0 0 0 0,0 0 0 0 0,0 1 0 0 0,0-1 0 0 0,1 0 0 0 0,-1 0 0 0 0,-1 7 0 0 0,5 86 0 0 0,-5-75 22 0 0,0-1 0 0 0,-1 1 0 0 0,0 0 0 0 0,-1 0 0 0 0,-11 30 0 0 0,9-29-2 0 0,-49 151-80 0 0,46-148 45 0 0,-2-1 0 0 0,0-1-1 0 0,-2 0 1 0 0,0 0 0 0 0,-26 30-1 0 0,-47 34 16 0 0,53-53 0 0 0,11-13-90 0 0,0 0 1 0 0,-43 26-1 0 0,-52 20-379 0 0,95-54-92 0 0,-1-1 0 0 0,-34 10 1 0 0,39-15-1578 0 0,-34 5 0 0 0,25-11-4397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6912 0 0,'0'1'3412'0'0,"5"33"5345"0"0,-1 0-6583 0 0,-10 204-1102 0 0,-7-68-696 0 0,-2-2 458 0 0,9-94-467 0 0,-3 17-218 0 0,4-55-140 0 0,-14 68-198 0 0,16-88 126 0 0,3-13 76 0 0,0 0 0 0 0,-1 0-1 0 0,0 0 1 0 0,1 0 0 0 0,-1 1 0 0 0,-2 3-1 0 0,2-6 123 0 0,8-26-1000 0 0,5-14 758 0 0,1 0-1 0 0,24-45 1 0 0,-7 32-6 0 0,9-20 50 0 0,-33 60 82 0 0,0 0 1 0 0,1 1-1 0 0,1 0 0 0 0,0 0 0 0 0,17-17 0 0 0,-4 7 256 0 0,35-26-1 0 0,-48 41-188 0 0,-6 4-65 0 0,1 0-1 0 0,-1 1 1 0 0,0-1 0 0 0,0 1 0 0 0,1-1-1 0 0,-1 1 1 0 0,0 0 0 0 0,5-2-1 0 0,-4 3 52 0 0,-1 0-39 0 0,0 0 0 0 0,1 0 0 0 0,-1 0 0 0 0,0 0 0 0 0,1 1 0 0 0,-1-1 0 0 0,3 2 0 0 0,-4-2-25 0 0,0 0 1 0 0,-1 1-1 0 0,1-1 0 0 0,0 1 0 0 0,-1-1 1 0 0,1 0-1 0 0,0 1 0 0 0,-1 0 0 0 0,1-1 0 0 0,0 1 1 0 0,-1-1-1 0 0,1 1 0 0 0,-1 0 0 0 0,1-1 0 0 0,-1 1 1 0 0,0 0-1 0 0,1 0 0 0 0,0 1 0 0 0,0 1 12 0 0,2 1-54 0 0,0 1-1 0 0,0 0 1 0 0,-1 0-1 0 0,1 0 1 0 0,-1 1-1 0 0,-1-1 1 0 0,1 0-1 0 0,-1 1 1 0 0,2 9-1 0 0,-2 3-231 0 0,-1 30 1 0 0,0-23 68 0 0,-1 0-109 0 0,-2-1-1 0 0,-10 48 1 0 0,0-9-598 0 0,4-27 536 0 0,4-19-5131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 0 20447 0 0,'0'0'2052'0'0,"1"3"-1882"0"0,5 11-124 0 0,-2-11-33 0 0,-1-1 0 0 0,0 4-80 0 0,0 0 0 0 0,0 0 0 0 0,-1 1 0 0 0,0-1 0 0 0,0 0 0 0 0,0 1 0 0 0,-1-1 0 0 0,0 1 0 0 0,0 0 1 0 0,0 12-1 0 0,-2-4 132 0 0,0 0-1 0 0,-6 23 1 0 0,0 0 110 0 0,0 3 197 0 0,3-21-13 0 0,-1 24-1 0 0,-1 31 398 0 0,-2 28 234 0 0,7-53-528 0 0,0-35-514 0 0,0 0-1 0 0,1 1 1 0 0,1-1 0 0 0,0 0-1 0 0,1 1 1 0 0,0-1 0 0 0,6 16 0 0 0,-8-30 13 0 0,1 1 1 0 0,-1-1-1 0 0,1 1 1 0 0,-1-1-1 0 0,1 1 1 0 0,0-1-1 0 0,0 1 1 0 0,-1-1-1 0 0,1 0 1 0 0,0 1-1 0 0,0-1 1 0 0,0 0-1 0 0,0 0 1 0 0,1 0-1 0 0,-1 0 1 0 0,0 0-1 0 0,0 0 1 0 0,1 0 0 0 0,-1 0-1 0 0,1 0 1 0 0,-1 0-1 0 0,1-1 1 0 0,-1 1-1 0 0,1-1 1 0 0,-1 1-1 0 0,1-1 1 0 0,-1 1-1 0 0,1-1 1 0 0,0 0-1 0 0,-1 0 1 0 0,1 0-1 0 0,-1 0 1 0 0,1 0-1 0 0,0 0 1 0 0,-1-1-1 0 0,1 1 1 0 0,-1 0-1 0 0,1-1 1 0 0,0 1 0 0 0,-1-1-1 0 0,0 0 1 0 0,1 1-1 0 0,-1-1 1 0 0,1 0-1 0 0,-1 0 1 0 0,0 0-1 0 0,1 0 1 0 0,0-1-1 0 0,1-1-340 0 0,0 1 0 0 0,0-1-1 0 0,0 0 1 0 0,0 0 0 0 0,0-1-1 0 0,-1 1 1 0 0,1-1 0 0 0,-1 1-1 0 0,3-8 1 0 0,4-6-1028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66 14280 0 0,'0'0'1297'0'0,"0"2"-1068"0"0,0 8 111 0 0,1-10-226 0 0,-1 1 0 0 0,0-1 0 0 0,0 0 0 0 0,0 1 0 0 0,1-1 0 0 0,-1 0 0 0 0,0 1 0 0 0,0-1 0 0 0,1 0 0 0 0,-1 0 0 0 0,0 1 0 0 0,1-1 0 0 0,-1 0 0 0 0,0 0 0 0 0,0 1 0 0 0,1-1 0 0 0,-1 0 0 0 0,1 0 0 0 0,-1 0 1 0 0,0 0-1 0 0,1 0 0 0 0,-1 1 0 0 0,0-1 0 0 0,1 0 0 0 0,-1 0 0 0 0,1 0 0 0 0,-1 0 0 0 0,1 0 0 0 0,0 0 404 0 0,19 3 505 0 0,-1-1 0 0 0,0-1-1 0 0,1-1 1 0 0,20-2-1 0 0,-30 1-947 0 0,28-3-73 0 0,50-10 1 0 0,-21 1-36 0 0,108-21-1269 0 0,-165 33 924 0 0,-1 0-507 0 0,-1-1 0 0 0,15-4-1 0 0,1-6-6717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1 10592 0 0,'0'0'488'0'0,"-1"2"-12"0"0,1 0-608 0 0,-10 39 1317 0 0,4-13 5201 0 0,-5 42 0 0 0,10-32-7466 0 0,5 199 1998 0 0,-6 15 430 0 0,-3-196-1212 0 0,-2 0 0 0 0,-23 82 0 0 0,22-115-728 0 0,0-2 0 0 0,-2 1-1 0 0,0-1 1 0 0,-21 30 0 0 0,28-46 84 0 0,0-1 1 0 0,-1 0-1 0 0,0 0 1 0 0,0 0-1 0 0,-6 5 0 0 0,-1 0-1343 0 0,4-20-2770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52 333 18455 0 0,'0'0'846'0'0,"-1"-1"-17"0"0,-1-3-747 0 0,0-1-1 0 0,1 1 1 0 0,-1 0-1 0 0,1-1 1 0 0,0 1-1 0 0,0-1 1 0 0,0 0-1 0 0,1 1 1 0 0,-1-1-1 0 0,1 0 1 0 0,0 1-1 0 0,1-1 1 0 0,-1 0-1 0 0,1 1 1 0 0,1-5-1 0 0,2-3 271 0 0,-1 1-92 0 0,0 0 1 0 0,10-17-1 0 0,1 1-256 0 0,0 2 0 0 0,2 0 0 0 0,31-37 0 0 0,-42 57 68 0 0,0 0 0 0 0,1 0 0 0 0,-1 0 0 0 0,1 1-1 0 0,1 0 1 0 0,-1 0 0 0 0,0 0 0 0 0,1 1 0 0 0,0 0 0 0 0,0 1-1 0 0,0-1 1 0 0,0 1 0 0 0,0 0 0 0 0,13-1 0 0 0,-9 3 171 0 0,0 1 1 0 0,0 0 0 0 0,17 3 0 0 0,-24-3-211 0 0,-1 0 1 0 0,1 0-1 0 0,0 1 0 0 0,-1-1 1 0 0,1 1-1 0 0,-1 0 1 0 0,1 0-1 0 0,-1 0 0 0 0,0 0 1 0 0,0 1-1 0 0,0-1 0 0 0,0 1 1 0 0,4 4-1 0 0,-7-6-29 0 0,15 18 55 0 0,18 31 1 0 0,-30-44-62 0 0,0 0 0 0 0,0 1 0 0 0,0-1-1 0 0,-1 1 1 0 0,0 0 0 0 0,0 0 0 0 0,-1 0 0 0 0,0 0 0 0 0,1 11 0 0 0,-2 2 107 0 0,-1-1 0 0 0,-8 40 0 0 0,7-50-32 0 0,0 0 0 0 0,-1 0 0 0 0,0 0 1 0 0,-1 0-1 0 0,0 0 0 0 0,0-1 1 0 0,-1 0-1 0 0,-8 11 0 0 0,-28 28-39 0 0,-64 56-1 0 0,11-21-402 0 0,83-73 266 0 0,-1 0 1 0 0,-13 7-1 0 0,-2 2-203 0 0,19-12-159 0 0,0-1-1 0 0,0 0 0 0 0,-1 0 0 0 0,1-1 1 0 0,-1 0-1 0 0,-14 4 0 0 0,15-5-1184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10680 0 0,'0'0'2260'0'0,"1"2"-1656"0"0,1 5-419 0 0,0-1 0 0 0,0 1 0 0 0,-1 0 0 0 0,1 0 0 0 0,-2-1 0 0 0,1 1 0 0 0,-1 14 0 0 0,0 0 300 0 0,-1-4 841 0 0,1 0 0 0 0,5 33 0 0 0,-2-30-665 0 0,-2-16-633 0 0,-1 1-1 0 0,1-1 0 0 0,0 1 0 0 0,0-1 0 0 0,2 6 0 0 0,12 26 53 0 0,-14-32-80 0 0,8 14 60 0 0,5-3 120 0 0,-13-13 70 0 0,1-2-181 0 0,0 0 0 0 0,0 0 0 0 0,0 0 0 0 0,0 0-1 0 0,0 0 1 0 0,0-1 0 0 0,0 1 0 0 0,3-2 0 0 0,-3 2 53 0 0,1-2-87 0 0,1-1 0 0 0,0 0 0 0 0,-1 0 0 0 0,1 0 0 0 0,-1 0 0 0 0,0 0 0 0 0,0-1 0 0 0,5-6 0 0 0,-3 3-62 0 0,2-2 38 0 0,-1-1-1 0 0,0-1 0 0 0,-1 1 1 0 0,6-15-1 0 0,9-19 210 0 0,-12 29-28 0 0,9-25-1 0 0,-8 16 58 0 0,1 11-69 0 0,-4 6 3374 0 0,-5 23-3239 0 0,5 27 0 0 0,-3-26-276 0 0,1 32 0 0 0,-4-7-3191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355 0 5984 0 0,'0'0'464'0'0,"0"2"258"0"0,-5 6 2048 0 0,-7 3 5554 0 0,1 0-4710 0 0,-16 23-1281 0 0,21-29-2206 0 0,-13 13-74 0 0,-18 21-1 0 0,31-31-44 0 0,0 0 1 0 0,0 0-1 0 0,1 0 0 0 0,0 1 0 0 0,1 0 0 0 0,0 0 0 0 0,1 0 0 0 0,-1 0 0 0 0,-2 18 1 0 0,-2 6 315 0 0,6-26-86 0 0,1-1-1 0 0,-1 1 1 0 0,1 0-1 0 0,-1 9 1 0 0,2 7 124 0 0,0-21-203 0 0,2-1-82 0 0,4 3-53 0 0,-2-2-5 0 0,0 1 0 0 0,0-1 0 0 0,0 0 0 0 0,6 2 0 0 0,29 10 34 0 0,-29-11-53 0 0,-6-1 0 0 0,-1-1 0 0 0,0 0 0 0 0,1 0 0 0 0,-1 0 0 0 0,1 0 0 0 0,-1-1 0 0 0,7 1 0 0 0,4 0-10 0 0,-12-1-50 0 0,0 15-203 0 0,-2-14 254 0 0,0 1-1 0 0,1-1 0 0 0,-1 0 1 0 0,0 1-1 0 0,0-1 1 0 0,0 0-1 0 0,0 1 0 0 0,0-1 1 0 0,0 1-1 0 0,0-1 1 0 0,-1 0-1 0 0,1 1 1 0 0,0-1-1 0 0,-1 0 0 0 0,1 1 1 0 0,-2 1-1 0 0,-2 2-95 0 0,0 0-1 0 0,0 0 0 0 0,-1 0 1 0 0,0-1-1 0 0,0 0 1 0 0,0 0-1 0 0,0 0 0 0 0,-8 4 1 0 0,-11 9-394 0 0,0 0-533 0 0,-1-2 0 0 0,-49 23 0 0 0,67-36 531 0 0,0 1-1 0 0,0-1 1 0 0,-1 0 0 0 0,1-1-1 0 0,-1 0 1 0 0,1 0 0 0 0,-1 0-1 0 0,-13-2 1 0 0,18 1 158 0 0,-8-1-3966 0 0,-2-5-1133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0 22319 0 0,'0'0'506'0'0,"-1"2"71"0"0,-1 2-412 0 0,1 0 0 0 0,0 0 0 0 0,0 0 0 0 0,1 0 0 0 0,-1 0 0 0 0,1 1 1 0 0,0-1-1 0 0,0 6 0 0 0,7 38-560 0 0,-3-22 253 0 0,0-2-85 0 0,-1-12-26 0 0,-2 0 1 0 0,1 14-1 0 0,15 174-735 0 0,-10-142 1277 0 0,19 82 732 0 0,-3-18-392 0 0,3 18-1763 0 0,-22-129 967 0 0,-3-10 90 0 0,0 0 0 0 0,-1 0-1 0 0,1 1 1 0 0,-1-1 0 0 0,1 0-1 0 0,-1 0 1 0 0,0 1 0 0 0,0-1 0 0 0,1 3-1 0 0,8-12-10 0 0,1-9 135 0 0,-1-1-1 0 0,-1 0 1 0 0,-1 0-1 0 0,8-28 1 0 0,11-26 196 0 0,-26 71-240 0 0,32-68 309 0 0,-27 60-185 0 0,1 0-1 0 0,0 1 1 0 0,0 0 0 0 0,0 0-1 0 0,12-10 1 0 0,-16 16-27 0 0,1 0-1 0 0,-1 1 1 0 0,0-1 0 0 0,1 1-1 0 0,0 0 1 0 0,-1 0 0 0 0,1 0 0 0 0,5-1-1 0 0,-7 1-34 0 0,0 1 0 0 0,1 0-1 0 0,0-1 1 0 0,-1 1 0 0 0,1 0 0 0 0,-1 0-1 0 0,1 0 1 0 0,-1 0 0 0 0,1 1 0 0 0,-1-1-1 0 0,1 0 1 0 0,-1 0 0 0 0,1 1-1 0 0,-1-1 1 0 0,1 1 0 0 0,-1 0 0 0 0,0-1-1 0 0,1 1 1 0 0,1 1 0 0 0,2 4 11 0 0,1 0-1 0 0,-1 0 1 0 0,0 1 0 0 0,-1 0-1 0 0,0 0 1 0 0,0 0 0 0 0,0 1 0 0 0,3 9-1 0 0,13 25 17 0 0,-13-28-99 0 0,1 0 0 0 0,-2 1-1 0 0,0 0 1 0 0,-1 0 0 0 0,0 0-1 0 0,-1 1 1 0 0,3 25 0 0 0,-7-35-233 0 0,0 0 1 0 0,-1 0-1 0 0,0-1 1 0 0,0 1 0 0 0,0 0-1 0 0,0 0 1 0 0,-1 0-1 0 0,-4 9 1 0 0,6-14-98 0 0,-1-1-1 0 0,1 1 1 0 0,0 0-1 0 0,-1-1 1 0 0,1 1-1 0 0,0-1 1 0 0,-1 1 0 0 0,1-1-1 0 0,-1 1 1 0 0,1-1-1 0 0,0 1 1 0 0,-1-1 0 0 0,1 1-1 0 0,-1-1 1 0 0,0 0-1 0 0,1 1 1 0 0,-2-1 0 0 0,0 1-1218 0 0,-8 4-5715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168 0 20759 0 0,'0'0'2084'0'0,"0"2"-1908"0"0,6 74 631 0 0,-5-15 202 0 0,0-26-40 0 0,-5 67 0 0 0,1-83-729 0 0,1-9-83 0 0,0 0 0 0 0,1 0 1 0 0,1 0-1 0 0,1 17 0 0 0,2 3 211 0 0,2 6-67 0 0,-1-1 1 0 0,-2 1 0 0 0,-3 51 0 0 0,0-85-291 0 0,0 22-10 0 0,-2-1 0 0 0,-1 0 0 0 0,0-1 0 0 0,-2 1 0 0 0,-11 27 0 0 0,-43 71-1648 0 0,48-102 212 0 0,0 0 0 0 0,-2 0 0 0 0,-28 29-1 0 0,41-46 151 0 0,15-11-8801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8.6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987 32 15432 0 0,'0'0'705'0'0,"-1"-1"-11"0"0,-12-25-320 0 0,13 26-294 0 0,-1 0 0 0 0,1-1 0 0 0,0 1 0 0 0,0 0 0 0 0,0 0 0 0 0,0-1-1 0 0,0 1 1 0 0,-1 0 0 0 0,1 0 0 0 0,0 0 0 0 0,0-1 0 0 0,0 1 0 0 0,0 0 0 0 0,-1 0 0 0 0,1 0 0 0 0,0-1 0 0 0,0 1 0 0 0,-1 0 0 0 0,1 0 0 0 0,0 0 0 0 0,0 0 0 0 0,-1 0 0 0 0,1 0 0 0 0,0 0 0 0 0,0 0 0 0 0,-1 0 0 0 0,1 0-1 0 0,0 0 1 0 0,-1 0 0 0 0,1 0 0 0 0,-7 6 737 0 0,-6 20-1156 0 0,9-17 607 0 0,-5 13-289 0 0,0 0 0 0 0,-6 27 0 0 0,-1 2-48 0 0,-35 115 6 0 0,27-82 46 0 0,-48 112-1 0 0,49-145 18 0 0,-58 117 0 0 0,-131 226 287 0 0,140-259-102 0 0,-145 315 271 0 0,129-235-338 0 0,85-205-108 0 0,3-7-3 0 0,-1 0 1 0 0,0 0 0 0 0,0 0 0 0 0,0 0 0 0 0,-1-1 0 0 0,1 1 0 0 0,0 0 0 0 0,-3 2 0 0 0,3-3 145 0 0,0-3-139 0 0,1 1 0 0 0,-1 0 0 0 0,1 0 0 0 0,-1-1 0 0 0,1 1 0 0 0,-1 0 0 0 0,1-1 0 0 0,-1 1 0 0 0,1-1 0 0 0,0 1 0 0 0,-1-1 0 0 0,1 1 0 0 0,-1-1 0 0 0,1 1 0 0 0,0-1 0 0 0,0 1 0 0 0,-1-1 0 0 0,1 1 0 0 0,0-1 0 0 0,0 1 0 0 0,-1-2 0 0 0,-4-15 52 0 0,4 14-26 0 0,-1-8 85 0 0,0 0 1 0 0,-2-19-1 0 0,-2-15 165 0 0,3 26-152 0 0,0 1 1 0 0,2-1-1 0 0,0 0 0 0 0,3-22 0 0 0,-2 1 65 0 0,2 17-77 0 0,-2 17-79 0 0,1 0 0 0 0,-1 0 0 0 0,-2-11 0 0 0,2 12-12 0 0,0 0-1 0 0,0 1 0 0 0,0-1 1 0 0,0 0-1 0 0,2-6 0 0 0,1-15 136 0 0,2-14 105 0 0,0 61-202 0 0,-1-7-77 0 0,5 66-84 0 0,11 76-160 0 0,-14-122 248 0 0,-2-5 0 0 0,1 0 0 0 0,11 29 0 0 0,-13-50 0 0 0,0 1 0 0 0,1-1 0 0 0,0 0 0 0 0,0 0 0 0 0,1-1 0 0 0,0 1 0 0 0,0-1 0 0 0,1 0 0 0 0,-1 0 0 0 0,15 11 0 0 0,-16-15 0 0 0,0 0 0 0 0,1-1 0 0 0,-1 1 0 0 0,1-1 0 0 0,0 0 0 0 0,-1 0 0 0 0,1-1 0 0 0,0 0 0 0 0,0 0 0 0 0,0 0 0 0 0,0 0 0 0 0,0-1 0 0 0,0 1 0 0 0,6-2 0 0 0,-2 1 0 0 0,0-1 0 0 0,0-1 0 0 0,0 1 0 0 0,0-1 0 0 0,-1-1 0 0 0,1 0 0 0 0,8-4 0 0 0,15-9-122 0 0,-1-2 0 0 0,0-1 0 0 0,-2-1 0 0 0,0-2 0 0 0,-1-1 0 0 0,43-46 0 0 0,-16 5-952 0 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1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6 131 6448 0 0,'-1'-5'87'0'0,"-1"0"0"0"0,1 0 0 0 0,1-1 0 0 0,-1 1 1 0 0,1 0-1 0 0,0-1 0 0 0,0 1 0 0 0,0 0 0 0 0,2-10 0 0 0,-1 11 316 0 0,1 0-1 0 0,-1 0 0 0 0,0 0 0 0 0,1 0 0 0 0,3-5 1 0 0,-4 6 349 0 0,1 1 0 0 0,-1 0 0 0 0,1 0 0 0 0,0 0 0 0 0,0 0 0 0 0,0 0 0 0 0,0 0 0 0 0,4-3 0 0 0,-2 3-318 0 0,1-1-1 0 0,-1 1 1 0 0,1 0 0 0 0,-1 0-1 0 0,1 1 1 0 0,0 0 0 0 0,0-1-1 0 0,0 1 1 0 0,6 0 0 0 0,-4 1-308 0 0,-1 0 0 0 0,1 0 0 0 0,0 1 0 0 0,-1 0 1 0 0,1 0-1 0 0,7 3 0 0 0,2 1-188 0 0,0 2-1 0 0,-1 0 1 0 0,0 1 0 0 0,23 15 0 0 0,-26-13 55 0 0,-1 0 1 0 0,0 0-1 0 0,0 1 0 0 0,-1 0 1 0 0,0 1-1 0 0,-1 0 0 0 0,-1 1 1 0 0,0 0-1 0 0,9 20 0 0 0,-9-16-31 0 0,-1 1 0 0 0,-1 0 0 0 0,0 1-1 0 0,-2-1 1 0 0,5 36 0 0 0,-9-37 74 0 0,0-1 0 0 0,-2 1 0 0 0,0 0 0 0 0,0-1 0 0 0,-2 1 0 0 0,0-1 0 0 0,-1 0 0 0 0,-1 0 0 0 0,-12 25 0 0 0,8-22 215 0 0,-19 27 1 0 0,-1 0-182 0 0,20-30-136 0 0,-1-1 0 0 0,0 0 0 0 0,-1-1 0 0 0,0-1 0 0 0,-2 1 0 0 0,1-2 0 0 0,-1 0 0 0 0,-1-1 0 0 0,0 0 0 0 0,-1-1 0 0 0,-23 10 0 0 0,38-19-95 0 0,-1 0 0 0 0,1-1-1 0 0,-1 1 1 0 0,1-1-1 0 0,-1 1 1 0 0,1-1 0 0 0,-1 0-1 0 0,1 1 1 0 0,-1-1-1 0 0,0 0 1 0 0,1 0 0 0 0,-1 0-1 0 0,1 0 1 0 0,-1 0-1 0 0,0-1 1 0 0,1 1-1 0 0,-1 0 1 0 0,1-1 0 0 0,-1 1-1 0 0,1-1 1 0 0,-1 0-1 0 0,1 1 1 0 0,-1-1 0 0 0,1 0-1 0 0,0 0 1 0 0,-1 0-1 0 0,1 0 1 0 0,0 0 0 0 0,0 0-1 0 0,0 0 1 0 0,0 0-1 0 0,0-1 1 0 0,0 1 0 0 0,0 0-1 0 0,0-1 1 0 0,0 1-1 0 0,1-1 1 0 0,-1 1 0 0 0,0 0-1 0 0,1-1 1 0 0,0 0-1 0 0,-1 1 1 0 0,1-1 0 0 0,0 1-1 0 0,-1-1 1 0 0,1 1-1 0 0,0-1 1 0 0,0 0 0 0 0,1 1-1 0 0,-1-1 1 0 0,0 1-1 0 0,1-4 1 0 0,7-17-1796 0 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09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0 147 5064 0 0,'12'-16'267'0'0,"-1"1"1"0"0,16-34-1 0 0,-10 21 2603 0 0,-14 25-2091 0 0,0-1 0 0 0,0 0 0 0 0,-1 0 0 0 0,0 0 0 0 0,0-1 0 0 0,4-9 4862 0 0,-6 15-5582 0 0,0 0-1 0 0,1 0 0 0 0,-1 1 1 0 0,0-1-1 0 0,0 0 0 0 0,0 0 1 0 0,0 1-1 0 0,0-1 0 0 0,0 0 1 0 0,0 0-1 0 0,-1 0 0 0 0,1 2 0 0 0,-1 2 54 0 0,-2 19-6 0 0,-2 0 0 0 0,-13 41 0 0 0,-3 20-70 0 0,6 32 109 0 0,14-101-81 0 0,1 0-1 0 0,0 0 1 0 0,2 0-1 0 0,0 0 0 0 0,5 22 1 0 0,-4-30-1 0 0,-1 1 1 0 0,1-1 0 0 0,0 0 0 0 0,1 0 0 0 0,0-1-1 0 0,0 1 1 0 0,10 12 0 0 0,-12-17-55 0 0,0-1 0 0 0,0 0 0 0 0,1 1 0 0 0,-1-1 0 0 0,1 0 0 0 0,0 0 0 0 0,-1-1 0 0 0,1 1 0 0 0,0-1 0 0 0,0 1 0 0 0,0-1 0 0 0,0 0 0 0 0,0 0 0 0 0,1 0 0 0 0,-1-1 0 0 0,0 1 0 0 0,0-1 0 0 0,0 1 0 0 0,1-1 1 0 0,-1 0-1 0 0,0 0 0 0 0,0-1 0 0 0,1 1 0 0 0,2-2 0 0 0,2 1-1 0 0,0 0-1 0 0,-1-1 1 0 0,1-1 0 0 0,-1 1 0 0 0,0-1 0 0 0,0 0 0 0 0,0-1 0 0 0,0 0-1 0 0,11-8 1 0 0,101-81-1805 0 0,-66 51-5317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84 169 17359 0 0,'0'0'1574'0'0,"3"0"-1204"0"0,-1 0-357 0 0,0 0 92 0 0,0 0 0 0 0,0 0 1 0 0,0 0-1 0 0,0 0 0 0 0,0 0 1 0 0,0 0-1 0 0,-1-1 0 0 0,1 1 0 0 0,0-1 1 0 0,0 1-1 0 0,0-1 0 0 0,-1 1 1 0 0,1-1-1 0 0,0 0 0 0 0,-1 0 1 0 0,1 0-1 0 0,0 0 0 0 0,-1 0 1 0 0,2-2-1 0 0,29-46-649 0 0,-31 47 654 0 0,-1 1 0 0 0,1-1 0 0 0,-1 0 0 0 0,0 0 0 0 0,1 0 0 0 0,-1 0 1 0 0,0 1-1 0 0,0-1 0 0 0,0 0 0 0 0,-1 0 0 0 0,1-2 0 0 0,-1-2 190 0 0,1 1 11 0 0,-1 1 0 0 0,1-1 0 0 0,-1 0 0 0 0,-3-7 0 0 0,-1-14 314 0 0,5 25-530 0 0,0 0-82 0 0,0 0 1 0 0,0 0-1 0 0,0 1 0 0 0,0-1 1 0 0,-1 0-1 0 0,1 0 1 0 0,0 1-1 0 0,0-1 0 0 0,-1 0 1 0 0,1 1-1 0 0,0-1 0 0 0,-1 0 1 0 0,1 0-1 0 0,-1 1 1 0 0,1-1-1 0 0,-1 1 0 0 0,1-1 1 0 0,-1 1-1 0 0,0-1 1 0 0,1 1-1 0 0,-1-1 0 0 0,1 1 1 0 0,-1-1-1 0 0,0 1 0 0 0,0 0 1 0 0,1-1-1 0 0,-2 1 1 0 0,1-1-16 0 0,0 1 1 0 0,1 0-1 0 0,-1-1 1 0 0,0 1 0 0 0,1 0-1 0 0,-1 0 1 0 0,0 0 0 0 0,1-1-1 0 0,-1 1 1 0 0,0 0 0 0 0,0 0-1 0 0,1 0 1 0 0,-1 0 0 0 0,0 0-1 0 0,1 0 1 0 0,-1 1-1 0 0,0-1 1 0 0,0 0 0 0 0,1 0-1 0 0,-1 0 1 0 0,0 1 0 0 0,1-1-1 0 0,-1 0 1 0 0,1 1 0 0 0,-1-1-1 0 0,0 0 1 0 0,1 1 0 0 0,-1-1-1 0 0,1 1 1 0 0,-1-1-1 0 0,1 1 1 0 0,-1-1 0 0 0,1 1-1 0 0,-1 1 1 0 0,-2 0-25 0 0,-7 8 28 0 0,1 0-1 0 0,0 1 1 0 0,0 0-1 0 0,1 0 1 0 0,1 1-1 0 0,0 0 1 0 0,0 0 0 0 0,1 1-1 0 0,1-1 1 0 0,0 1-1 0 0,1 1 1 0 0,-3 15-1 0 0,0-1 120 0 0,5-21-38 0 0,0 0 0 0 0,0 0 1 0 0,1 0-1 0 0,0 11 1 0 0,1-8 9 0 0,0-1 1 0 0,1 0 0 0 0,0 1 0 0 0,0-1 0 0 0,1 0 0 0 0,6 16 0 0 0,-5-19-59 0 0,0 1 1 0 0,0 0-1 0 0,1-1 0 0 0,1 1 1 0 0,-1-1-1 0 0,1 0 1 0 0,0-1-1 0 0,11 11 1 0 0,-10-11-3 0 0,1 1 0 0 0,0-1 0 0 0,1 0 0 0 0,-1-1 1 0 0,1 0-1 0 0,0 0 0 0 0,0-1 0 0 0,0 0 1 0 0,13 4-1 0 0,-9-5-36 0 0,0 0 0 0 0,0-1-1 0 0,0 0 1 0 0,0-1 0 0 0,0 0 0 0 0,17-3 0 0 0,-24 2-21 0 0,0 0 0 0 0,0-1 0 0 0,0 1 0 0 0,0-1 0 0 0,0 0 0 0 0,-1 0-1 0 0,1-1 1 0 0,4-3 0 0 0,14-7-268 0 0,-16 10-206 0 0,0-1 0 0 0,-1 0 0 0 0,1-1 0 0 0,-1 1 0 0 0,9-10 0 0 0,-10 10-926 0 0,-1-1 0 0 0,0 1-1 0 0,-1-1 1 0 0,6-9 0 0 0,1-8-5629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295 80 920 0 0,'-5'-1'80'0'0,"-4"-3"3482"0"0,0-1-1 0 0,0 1 1 0 0,0-1 0 0 0,0-1-1 0 0,-7-6 1 0 0,-5-9-3202 0 0,19 19-367 0 0,0 0-1 0 0,0 1 1 0 0,1-1 0 0 0,-1 0 0 0 0,0 1-1 0 0,0-1 1 0 0,-1 1 0 0 0,1 0-1 0 0,0-1 1 0 0,0 1 0 0 0,-1 0-1 0 0,1 0 1 0 0,0 1 0 0 0,-1-1 0 0 0,1 0-1 0 0,-1 1 1 0 0,1 0 0 0 0,-1-1-1 0 0,1 1 1 0 0,-1 0 0 0 0,1 0 0 0 0,-1 1-1 0 0,0-1 1 0 0,1 0 0 0 0,-3 1-1 0 0,2 0 18 0 0,0 0-1 0 0,0 1 1 0 0,0-1-1 0 0,1 0 1 0 0,-1 1-1 0 0,1 0 1 0 0,-1-1-1 0 0,1 1 1 0 0,-1 0-1 0 0,1 0 1 0 0,0 0-1 0 0,0 1 1 0 0,0-1-1 0 0,0 0 0 0 0,0 1 1 0 0,1 0-1 0 0,-1-1 1 0 0,1 1-1 0 0,0 0 1 0 0,-2 4-1 0 0,-11 37 860 0 0,1-6 446 0 0,-10 50 0 0 0,12 18 125 0 0,9-77-1095 0 0,1-8-246 0 0,2-1 0 0 0,0 0-1 0 0,8 36 1 0 0,1 17 91 0 0,0 20 99 0 0,2 19-27 0 0,-10 4-72 0 0,-3-94-470 0 0,-2 0 0 0 0,0 0 1 0 0,-7 26-1 0 0,7-40-350 0 0,0 1 1 0 0,-1-1-1 0 0,0 1 0 0 0,0-1 1 0 0,-1 0-1 0 0,0-1 0 0 0,-10 11 1 0 0,6-9-1491 0 0,-2-4-58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88 13824 0 0,'0'0'9415'0'0,"15"0"-6559"0"0,-1-4-2280 0 0,1-1-448 0 0,5 1-128 0 0,-6-5 0 0 0,1-4-832 0 0,-1 1-208 0 0,1-1-40 0 0,-4-2-5424 0 0,-8 3-1087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19319 0 0,'0'0'1751'0'0,"0"2"-1440"0"0,-1 27 627 0 0,2 0 1 0 0,1 1 0 0 0,7 28-1 0 0,-5-37-938 0 0,1 22 0 0 0,0 4 0 0 0,3 15 137 0 0,3 21 206 0 0,-4-47 43 0 0,1 43 0 0 0,-2-11 122 0 0,0-22 4 0 0,2 0 0 0 0,21 68 0 0 0,-26-108-541 0 0,-1 0-1 0 0,1-1 1 0 0,0 1-1 0 0,0 0 1 0 0,0-1-1 0 0,1 0 1 0 0,0 0 0 0 0,0 0-1 0 0,0-1 1 0 0,7 6-1 0 0,-9-8 17 0 0,-1-1 1 0 0,1 1-1 0 0,0-1 0 0 0,0 0 1 0 0,0 0-1 0 0,0 0 0 0 0,0 0 0 0 0,0 0 1 0 0,0 0-1 0 0,0 0 0 0 0,0-1 0 0 0,1 1 1 0 0,-1-1-1 0 0,0 1 0 0 0,0-1 1 0 0,1 0-1 0 0,-1 0 0 0 0,0 0 0 0 0,0 0 1 0 0,1-1-1 0 0,-1 1 0 0 0,0 0 0 0 0,0-1 1 0 0,0 0-1 0 0,0 1 0 0 0,1-1 1 0 0,-1 0-1 0 0,0 0 0 0 0,0 0 0 0 0,0-1 1 0 0,-1 1-1 0 0,3-2 0 0 0,4-4-192 0 0,-1 0 0 0 0,1 0 1 0 0,-2-1-1 0 0,1 0 0 0 0,-1-1 0 0 0,0 1 0 0 0,6-14 0 0 0,-4 6-1035 0 0,-1-2-1 0 0,0 1 0 0 0,4-22 0 0 0,-6 13-605 0 0</inkml:trace>
  <inkml:trace contextRef="#ctx0" brushRef="#br0" timeOffset="1">6 352 20703 0 0,'0'0'2944'0'0,"2"0"-2180"0"0,6 2-595 0 0,0-1 0 0 0,-1 0 0 0 0,1-1 0 0 0,0 1-1 0 0,0-2 1 0 0,0 1 0 0 0,0-1 0 0 0,0 0 0 0 0,13-5-1 0 0,9 0-100 0 0,30-6-149 0 0,79-27 0 0 0,-136 38 86 0 0,100-39-1017 0 0,-89 34-119 0 0,0 0 0 0 0,-1-2 0 0 0,0 0 1 0 0,0 0-1 0 0,11-10 0 0 0,-18 13 819 0 0,20-14-2085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4.35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6599 1 1840 269644 68530,'0'0'80'0'0,"0"0"16"0"0,0 0-96 0 0,0 0 0 0 0,0 0 2608 0 0,0 0 496 0 0,0 0 104 0 0,0 0 24 0 0,-2 0-2288 0 0,0 0-456 0 0,0 0-88 0 0,1 0-16 0 0,-3 1-289 0 0,-2 1-95 0 0,-2 2 72 0 0,-4 0-72 0 0,-3 1 0 0 0,-2 1 64 0 0,-1 0-64 0 0,-2 1 0 0 0,-1-2 104 0 0,0 0-16 0 0,-2 0-8 0 0,1-1 0 0 0,0 0 112 0 0,-1 0 32 0 0,-1-1 0 0 0,0 1 0 0 0,-1 0-64 0 0,-1-2 0 0 0,0 1-8 0 0,-2 0 0 0 0,-1 0-72 0 0,-1 1-16 0 0,-2 0 0 0 0,-1-1 0 0 0,-2 1-64 0 0,-1 1 0 0 0,0-1 0 0 0,0-1 0 0 0,-1 1 0 0 0,0-1 0 0 0,-2 0 0 0 0,-8 1 0 0 0,-1 0 0 0 0,1 0 0-585-3,2-1 0 585 3,3 0 0 0 0,3 1 64 0 0,1-1-64 0 0,1 0 0 0 0,2 1 72 0 0,-1-2-72 0 0,0 0 80 0 0,-1-1-80 0 0,0 0 80 0 0,0 0-80 0 0,-2 1 80 0 0,1-1-80 0 0,0 1 96 0 0,1 0-32 0 0,-2-1-64 0 0,1 1 96 0 0,-3 0-96 0 0,1-1 0 0 0,-1 0-96-533-3,1 0 96-27 7,1 1 0-26-2,1-1 0 586-2,1 1 0 0 0,1-1 0 0 0,-1 0 0 0 0,-1 0 0 0 0,0-1 0 0 0,-1 1 0 0 0,0-1 0 0 0,-2 1 0 0 0,-1 0 0 0 0,-2 1 0 0 0,0 0 64 0 0,-1 0 0 0 0,1 1-64 0 0,2-1 96 0 0,1 0-96-662-2,1 0 72 127 1,2 0-72 535 1,0-1 64 0 0,1 0-64-560-4,1-1 0 560 4,0 1 0 0 0,0-1 64 0 0,0 0-64 0 0,0 0 0 0 0,0 2 72 0 0,-2-1-72 0 0,-1 0 0 0 0,0 1 72 0 0,-1-1-72 0 0,1 1 0 0 0,-1 0 0 0 0,0 1 0 0 0,-1 1 0 0 0,-5 0 0-664 1,-1 0 0 25-1,-1 0 80 50-1,3-1-80 26-1,3 0 0 46 11,2-1 0 517-9,2 0 0 0 0,-4-1 0 0 0,-2 0 0 0 0,0 0 0 0 0,2-1 0 0 0,0 0 0 0 0,1 0 0 0 0,3 0 0 0 0,3 1 0 0 0,1 0 0 0 0,-1 0 0 0 0,1 0 0 0 0,-1 0 0 0 0,1-1 0 0 0,0 1 0 0 0,0 0 0-538-5,0 0 0 538 5,0 1 0 0 0,0 0 0 0 0,0 1 0 0 0,0 0 0 0 0,1 0 0 0 0,0 0 0 0 0,0-1 0 0 0,1-1 0 0 0,0 0 0 0 0,0-1 0 0 0,1-1 0 0 0,-1 0 0 0 0,0 0 0 0 0,0 1 0 0 0,1 0 0 0 0,0-1 0 0 0,-1 1 0 0 0,-5 1 0 0 0,-2-1 0 0 0,2 1 0 0 0,0 0 64-543 4,2 1-64-126-9,1 0 64 152 6,2-1-64 517-1,2 0 0 0 0,0 1 0-544-2,0 0-88 544 2,0 0 88 0 0,-1 0 0 0 0,-1 1 0 0 0,0 0 0 0 0,0-1 0 0 0,1 1 0 0 0,1-1 0 0 0,-1-1 0 0 0,2 1 0 0 0,-1 0 72 0 0,0-1-8 0 0,0 0-64 0 0,1 0 0 0 0,1-1 0 0 0,0 1 0 0 0,0 0 0 0 0,2-1 80 0 0,0 1-80 0 0,0-1 64-599 3,-5 0-64 50 1,1 1 0 549-4,0-1 64-494-4,2 0-64 494 4,1 0 0-525 3,-3 0 0 525-3,-1 2 64 0 0,1-1-64 0 0,0 2 0 0 0,2 0 0 0 0,0-1 64 0 0,1 0-64 0 0,-1 1 0 0 0,0-1 0 0 0,0 0 0 0 0,1 1 0 0 0,0-1 0 0 0,0-1 0 0 0,2 0 0 0 0,0 0 0 0 0,1 0 0 0 0,0 0 0 0 0,-2-1 0 0 0,0 0 0 0 0,0-1 0 0 0,-1 0 0-575-3,1 1 0 575 3,-1-1 0 0 0,3 1 0 0 0,-1-1 0-551-4,3-1 0 551 4,1 1 0 0 0,1 0 0-500 0,1 1 0-83 0,1-1 0 583 0,2 1 0 0 0,1 1 64 0 0,0 0-64 0 0,2 1 0 0 0,0 0 0 0 0,1 0 0 0 0,0 1 0 0 0,2-1 0 0 0,1 1 0 0 0,2 0 0 0 0,-1 1 0 0 0,1 0 0 0 0,0 1 0 0 0,1 0 0 0 0,-1 2 0 0 0,1 1 0 0 0,-1 1 0 0 0,1 0 0 0 0,1 1 0 0 0,0 1 0 0 0,0 1 88 0 0,1 2 0 0 0,1 2 0 0 0,0 3 0 0 0,0 1 24 0 0,0 1 8 0 0,1 0 0 0 0,1 1 0 0 0,0 2 56 0 0,1 0 16 0 0,0 1 0 0 0,0 1 0 0 0,0 2-256 0 0,0 1-56 0 0,0 1-8 0 0,1-1 0 0 0,0 1 208 0 0,-1 4 168 0 0,0 2-120 0 0,0-1-128 0 0,-1 0 0 0 0,1-1 0 0 0,-1-1 0 0 0,-1 0 0 0 0,0 0 0 0 0,0 1-96 0 0,1 0 96 0 0,-1 0 0 0 0,0 1 0 0 0,1 0 64 0 0,0 0-64 0 0,0 0 0 0 0,1 0 0 0 0,1 0 0 0 0,0-1 0 0 0,0-1 0 0 0,0 0 0 0 0,0-1 64 0 0,0-1-64 0 0,1 0 112 0 0,1-1-24 0 0,0 1-8 0 0,0-1 0 0 0,-1 1-80 0 0,-1-1 0 0 0,0 1 0 0 0,1 0 0 0 0,0 1 0 0 0,1 0 0-534 4,-1 0 0-107-3,1 1 0 82-4,-1 2 0 559 3,0 0 0 0 0,0 0 0 0 0,1 0 0 0 0,-1 1 0 0 0,1-1 0 0 0,0 0 0 0 0,-1-2 0 0 0,0 0 80 0 0,1 0-80 0 0,0-1 96 0 0,-2 0-96 0 0,2 0 64 0 0,-1 0-64 0 0,0 2 0 0 0,0-1 0 0 0,-1 1 64-535-2,0 1-64 535 2,0 0 0 0 0,-1 0 0-486 1,0 1 0-58 2,0 4 0 544-3,0 2 0 0 0,0-1 112 0 0,0-1-32 0 0,0-3-8 0 0,0-2 0 0 0,0-1-72 0 0,0-1 96 0 0,0-1-96 0 0,0-2 96 0 0,0 0-96 0 0,0 0 0 0 0,0-3 0 5 571,0 1 0-5-571,0 0 0 0 0,0 1 0 0 0,0-1 0 0 0,0 2 0-560 1,0 0 0-171 0,0 1 0 230-7,0 0 64 501 6,0 0-64 0 0,0 1 0-523 556,0-1 0 523-556,0-1 0 0 0,0-1 0 0 0,0 1 0 0 0,0 0 0 0 0,0 0 0 0 0,0-1 0 0 0,-1 0 0 0 0,0 3 0-526-1,1 1 64 526 1,-1-1-64 0 0,1-3 0 0 0,-1-1 0-8 515,1-2 0 8-515,0-1 0 0 0,0 4-192 0 0,0 0 104 0 0,0 1 88 0 0,0-2 128 0 0,0-1-32 0 0,-1-2-8 0 0,0-2-88-514 1,0 0 0 514-1,0-1 0-487 2,0 0 0 472 547,1-2 0 26 57,0 1 0-11-606,0-1 0 0 0,0 0 0 0 0,-1-1 0 0 0,0-2-128 0 0,2 1 32-17 508,-1-1 8 17-508,0 0 280 0 0,0 1 48 0 0,1-1 16 0 0,0-1 0 0 0,0 0-256 0 0,0-1 0 0 0,0 1 0 0 0,0-2 0 0 0,-1 1 0 0 0,1 0-144 0 0,0-2 16 0 0,0 1 8 0 0,-1-1 120 0 0,1 1-72 0 0,-2 1 72 0 0,1-1-64 0 0,-1 1 168 0 0,0-1 40 0 0,1 0 8 0 0,-1-1 0 0 0,1-1-224 0 0,0-2-48 0 0,1-1-8-492-6,0 0 0 492 6,2-2 128 0 0,-2 1 0 0 0,1-3 0 0 0,-1 2 0 0 0,0 0 0-534-1,1-1 0 534 1,-1 1 0 0 0,0-1 0-505 0,1 0 0-1 0,-1 1 0 506 0,0 2 0 0 0,0 1 0 0 0,0-2 0 0 0,0 1 0 0 0,0 1 0-688 5,1 2 120 688-5,0 1-8 0 0,1 1 0 0 0,0 3 0 0 0,1 0-240 0 0,-1 0 24 0 0,-1 0 8-506-4,1-1 96-113 5,-1 0 128 619-1,0 1-24 0 0,-1 1-8 0 0,1 1-160 0 0,0 0-40-591 2,0 1-8-36 554,0 0 0 133-563,1 1 176 494 7,0 2 40 0 0,-1 1 8 0 0,1 1 0 0 0,-1 2-112 0 0,1 6 0 0 0,-1 3 0 0 0,0 1-72 0 0,-1 0-40 0 0,0-1-8 0 0,-2-1 0 0 0,-1 0 192 0 0,0-2 40 0 0,-1 1 8 0 0,1 1 0 0 0,-2 1-120 0 0,0 2 0 0 0,0-1 0-537-3,0 2 0 11 11,-1 2 0 6 536,1 0 0 22-27,0 2 0 3-526,0 0 0-65 11,1 0 0 0-2,0 0 0 560 0,1-1 0-9 536,-1 0 0 9-536,1 1-72 0 0,-1-2-40 0 0,1 0-8 0 0,0-1 0 0 0,-1-1 120 0 0,1 1 0 0 0,1 1 0 0 0,0 1 0 0 0,2-1 96-499-1,0 2 8 499 1,1 2 8 0 0,1 1 0-17 515,0 0-112-478-5,0 0 0 495-510,1-1 0 0 0,-1 0 0 0 0,0-2 0 0 0,-1 0 0 0 0,-1-2 0 0 0,2 0 0 0 0,0-1-64 0 0,0 1-40 0 0,0 1-8 0 0,-1 2 0 0 0,0 1 112 0 0,1 1 0-586 0,-1 1 0-53 2,1 0 0-193 1,0 1 64-139-4,0 2 40 277-2,-1-1 8 694 3,2 15-424-1271-4,0 4 56 1271 4,0-3 0 0 0,-1-5 256 0 0,0-6 0 0 0,-1-5 0 0 0,1-5 80 0 0,-2-4-80 0 0,1-2 0-548 7,1-2-80-85-7,0 0 80 31 5,1-1 0 48-17,0 0 0-20 20,0 0 0-29-9,0-1 0-6 514,0-1 0 15-510,1 0 0 85 4,-1-1 0 520 494,-1-2 0-11-501,0 0 0 0 0,-1-1 0 0 0,2-1 0 0 0,-1 4 0-4 578,0 5 0 4-578,0 0 0 0 0,1-1 0 0 0,0-3 0 0 0,-2-3 0 0 0,1-3 0 0 0,-1-1 0 0 0,1-1 0 0 0,-1 1 104 0 0,0-1-32 0 0,0 1-72 0 0,-1-2-88 0 0,-1 2 24 0 0,-1 0 0-671 7,-1 0 64-154-8,1-1 0 92 4,-1 1 0 92-9,-1 0 0-153 4,0 0 0-153 4,-1-2 0 1-4,2 1 80-37 576,-1-1-80 280-572,1 1 0 703-2,0-2 0 0 0,1-1 0 0 0,0-1 0 0 0,1-1 0 0 0,0 0 0 0 0,0 0 0 0 0,0 0 0 0 0,0 0 0-28 547,0-1 0 28-547,1 0 0 0 0,-1-1 0 0 0,0-1 0 0 0,0 1 0 0 0,1 0 0 0 0,0-2 0 0 0,1 1 0 0 0,1-2 0 0 0,1 0 0 0 0,-1 0 0 0 0,0-1 0 0 0,1 1 0 0 0,0 1 0 22 500,0 0 0-22-500,1-1 64 0 0,0-1-64 0 0,-1 1 0 0 0,0-1 0 0 0,-1 0 0 0 0,1-1 64 0 0,0-1-64-558 4,0 0 0-138-3,0 0 0-138-6,0 0 0 31 5,0-1 0 30 7,0 1 0-166-16,-1-2 0-118 14,-2-3 0 216-9,1-1 64 163 11,2 1-64-26-10,-1 1 0-42 4,1 1 0 110-4,-1-1 0 636 3,0 0 0 0 0,0-1 160 0 0,1 0 16 0 0,0 1 0 0 0,2 1 0 0 0,1 0-240-502 3,1 0-56 502-3,1-1-8-11 508,1 0 0 24 9,0-1 128-559-10,2-1-72 546-507,-1 0 72 0 0,2-1-64 0 0,-1 1 64 2 505,2-1-64-2-505,2 0 64 0 0,0 1-64 0 0,0-1-8 0 0,-1-1 0 0 0,0 1 0 688 1,-1 0 0-688-1,0-1 72 0 0,1 2 0 0 0,1 0 0-526 6,0 0 0 526-6,3 0 0 0 0,1 1 0 0 0,0 0 0 9 506,1 0 0-9-506,2-1 0 0 0,0 0 0 0 0,1-1 0 0 0,0 0 0 0 0,0 0 0-918 3,1-2 0 54-6,-1 1 0 86 1,0 0 0 778 2,0-1 216 0 0,3 1 32 0 0,0-1 8-695 1,2-1 0 56-5,1 0-256 28 7,1-1 0-82-6,2-2 0 26 8,8-1 0 667-5,3 0 0 0 0,0 0 0-15 538,1-1 0 15-538,0-1 0 0 0,0 0 0 0 0,-2-1 0 0 0,0 2 0 0 0,-2 1 0 0 0,-2 1 0 0 0,-1 1 0 0 0,0 2 0 0 0,-1 1 0-709 4,2-1 0 59-6,0-1 0 88 5,0 1 0 562-3,1-2 0 0 0,2 1 0 0 0,1-2 0 0 0,2 0 0 0 0,-2-1 0 1124-6,0 0 0-381 558,-3 0 0-739-5,0 0 0-4-547,-3 0 0 0 0,0 1 0 0 0,0 0 0 0 0,0-1 0 0 0,0-1 96 0 0,1-1-24 0 0,0 1-8 0 0,7-2 0-1962 3,10-2 0 337-4,4-1 0 1625 1,-1 0-64 0 0,-2-1 64 476-3,-4 2-64 267 8,-3 0 64-169-4,-4 0-64-624 726,0 0 0 50-727,-1 2 0 0 0,-1-1-88 0 0,1 2 88 636 1,7 2 0 560 1,2 0 0-1196-2,-1 1 0 0 0,5-1 0-637 1,1 0 0 637-1,-3 1 0 0 0,-4-1 0 0 0,-4 1 64 526-6,-2 1-64-526 6,-1 0 64 0 0,0 2-64 560 3,1-1 64 204 574,0 1-64-764-577,1 0 64 0 0,0-1-64 1021 1,-1 0 64 736 0,-1 2-64 45 4,0-1 0 1-7,-2 2 0-1066-2,-1-1 0-737 4,0 0 0-737 4,0-1 80-501 507,0-1-16 386-519,1 0-64 186 12,0-1 96 666-4,1 0 128 0 0,2 0 16 938 3,1-1 8 444-4,0-1 0-359-4,0 2-184-251 14,0 0-64 664-10,-1 1 0 636-1,-2 0 0 277-5,-1 1 0 188 13,-4 0 0 1-12,-1 1 0-74 11,-2 0 0-2464-5,-2-2 0-2746-5,-2 1 0 631 12,-1 0 0 354-12,0-1 0 409 13,-1-1 0 216-8,6 1 0-637-4,2-1 0 1773 4,2-1 72 577-5,-2 0-8 1257 15,-2 0 0 1214-18,-2-1 0-159 12,-2-1-64-354-6,-1 1 0-914 1,-1 1-80-745 511,0 0 80 2227-512,0-1 0 1984-1,4 1 64 7312 4,1-1-64-6029-2,1 0 0-181 5,-2-2 0-623-2,-2 1 0-564-6,4-2 0 4216 2,0 0 0-7187 9,0 1 0-2031-7,-3 1 0-1583-6,0-1 0-1403 9,-2 0 80-91-3,1-1-80 24 5,0 0 64 330-6,2 1-64 111 0,-1-1 96 325 0,3 0-96 328-5,0 0 96 530 11,-1 1-96 552-6,0-1 96 2415 0,0 1-96 2173 0,-1 1 96-776 8,0 0-96-759-10,0-1 80 987 4,-1 2-80 776-6,-2-1 80-716 10,-1 0-80-557-13,-1 0 80-291 8,-1 0-80-311 0,0 0 80 139-1,-1 0-80 41 2,-1 0 0-1026 3,-1 0 0-1218-4,0 1 64-731-3,0 0-64-1171 3,1 0 0 972 2,1-1 72 930-2,0 0-72-1758-4,1 0 80-1098 7,1 1-16 137-6,1 1-64 54 7,1-1 96 233-4,2 1-24 126 0,0-1-8 1538-3,0 0 0 1320 8,-2 0 0 541-8,-1-1-64 551 1,-1 2 64-429 3,0-1-64-319 3,3-1 64 2905-4,0 0-64-1320-5,-1 1 72 411 8,-3 0-72-1233 2,-2 2 0-872-13,1 1 64 2234 13,-2 1-64-435-3,-1-1 64 538-7,0-1-64-522 5,-2-1 80-878-2,-1 1-80-88 2,0-1 144-393-1,-1 0-16-1243 1,2 2-8 0 0,0 1 0 0 0,-1 0 16 0 0,1 0 8-1090 3,1 1 0-940-1,0-1 0 154-4,1 1-144-182 5,-1-2 0 393-4,1 0 0 299 3,-1 0 0 487-4,1 0-120 879 2,-1 1 0-1122-3,-1-1 0-438 6,3-1-704 2876-6,1-2-856 1754 0,2-5-960 1345 10,-1-3 672-2296-9,-5 0-19927-2119 2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8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8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8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8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8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8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8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8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8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8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8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8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8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8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8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8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8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8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8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8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8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8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8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8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8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8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8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8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8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8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8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8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8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8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8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8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8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8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8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8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8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8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8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8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8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8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8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8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8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8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8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8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8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8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8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8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8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8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8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8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2.3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3235.65039"/>
      <inkml:brushProperty name="anchorY" value="-34007.44141"/>
      <inkml:brushProperty name="scaleFactor" value="0.5"/>
    </inkml:brush>
  </inkml:definitions>
  <inkml:trace contextRef="#ctx0" brushRef="#br0">1 343 12816 0 0,'0'0'1266'0'0,"1"-1"-1239"0"0,3-3 41 0 0,3-2-45 0 0,4-1 565 0 0,2 0-84 0 0,3-1 69 0 0,2 1 19 0 0,3 0-534 0 0,2 1-4 0 0,4 0 43 0 0,3-1-118 0 0,2 1 31 0 0,5-1 65 0 0,2 1-96 0 0,4-1 31 0 0,2 1 205 0 0,5-2-62 0 0,5 0 31 0 0,5 0 0 0 0,5-1 271 0 0,5 1-12 0 0,4 0 29 0 0,4 0 6 0 0,3 0-184 0 0,3 2 15 0 0,3 0-25 0 0,4 1-3 0 0,3 1-150 0 0,3 1 14 0 0,-1 1-22 0 0,0 2-2 0 0,-2 2-38 0 0,-2 0 1 0 0,-5 0-3 0 0,-1 0-1 0 0,-2 0 56 0 0,-1 0 3 0 0,0-2 2 0 0,0 1 3 0 0,-1-2 140 0 0,1-3-12 0 0,1-2 22 0 0,1-2 0 0 0,4-3-138 0 0,3-2 12 0 0,0-2-21 0 0,1-1-2 0 0,-2-2-169 0 0,-2 0 48 0 0,-4-2-126 0 0,-5 0-10873 0 0,-18 4-2367 0 0</inkml:trace>
</inkml:ink>
</file>

<file path=ppt/ink/ink8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8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8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8.7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495.50977"/>
      <inkml:brushProperty name="anchorY" value="-37353.70703"/>
      <inkml:brushProperty name="scaleFactor" value="0.5"/>
    </inkml:brush>
  </inkml:definitions>
  <inkml:trace contextRef="#ctx0" brushRef="#br0">36 13 15200 0 0,'-2'-1'1351'0'0,"-2"-1"-1259"0"0,-19-8 7504 0 0,21 12-7361 0 0,0 4 154 0 0,1 4-223 0 0,0 6-46 0 0,1 6-136 0 0,2 14 34 0 0,1 6-18 0 0,1 5-121 0 0,1 2-22 0 0,1 1-10 0 0,1 12-398 0 0,0 9-197 0 0,0 6-24 0 0,-2 2-112 0 0,0-3-768 0 0,0-8-917 0 0,-1-13-5268 0 0,0-16-2431 0 0</inkml:trace>
</inkml:ink>
</file>

<file path=ppt/ink/ink8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4:49.1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9159.78125"/>
      <inkml:brushProperty name="anchorY" value="-38782.98438"/>
      <inkml:brushProperty name="scaleFactor" value="0.5"/>
    </inkml:brush>
  </inkml:definitions>
  <inkml:trace contextRef="#ctx0" brushRef="#br0">325 133 10136 0 0,'0'0'0'0'0,"1"-2"448"0"0,0-3 112 0 0,-1-2-546 0 0,-2-2 42 0 0,-1 1-38 0 0,0-3-18 0 0,-2 1 2688 0 0,-1 1-246 0 0,-1-1 329 0 0,-2 3 66 0 0,2 1-2540 0 0,-2 4 218 0 0,-2 3-330 0 0,-7 8-283 0 0,-7 11-489 0 0,-3 6 428 0 0,-2 3-90 0 0,0 2 41 0 0,3 2 5 0 0,0 4 3 0 0,3 1 234 0 0,5-1-68 0 0,3-1 109 0 0,5-3 156 0 0,4-2-3 0 0,5-3 24 0 0,4-2 2 0 0,5-2-100 0 0,5-1 19 0 0,3-1-21 0 0,5 0 1 0 0,5-1-1 0 0,4 0 0 0 0,2-2 0 0 0,3 0 0 0 0,3 0-9 0 0,1-1 2 0 0,0-2-1 0 0,-1 2 0 0 0,-1-1-168 0 0,-2 1 48 0 0,-4-1-24 0 0,-1 5-252 0 0,-2 4-226 0 0,-6 2 319 0 0,-5 0-45 0 0,-7 0 36 0 0,-5-1 5 0 0,-6-1 3 0 0,-5-1 47 0 0,-5-3 5 0 0,-4 0 1 0 0,-3-1 3 0 0,-3-1 122 0 0,-1 0-36 0 0,-4-4 18 0 0,0 0 0 0 0,1-4 0 0 0,2-2 94 0 0,2-4-28 0 0,1-2 14 0 0,2-5 243 0 0,1-3-32 0 0,1-5 42 0 0,0-4 0 0 0,0-5 190 0 0,2-6-16 0 0,0-4 25 0 0,3-5 2 0 0,0-5-156 0 0,4-3 16 0 0,3-5-23 0 0,3-2-2 0 0,4-3-160 0 0,2-2 18 0 0,4-2-24 0 0,5-1-2 0 0,2-2-150 0 0,4 1-42 0 0,1 0 96 0 0,1 0-131 0 0,1 1 39 0 0,1 2-13 0 0,0 2 0 0 0,3-6-905 0 0,-1-4-908 0 0,-3 4-9820 0 0,-5 10-3061 0 0</inkml:trace>
</inkml:ink>
</file>

<file path=ppt/ink/ink8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2169 3 19839 0 0,'-7'-1'151'0'0,"0"0"0"0"0,1 1 0 0 0,-1-1 0 0 0,0 1 0 0 0,0 1 0 0 0,0-1-1 0 0,1 1 1 0 0,-1 1 0 0 0,0-1 0 0 0,1 1 0 0 0,-1 0 0 0 0,1 0 0 0 0,0 1 0 0 0,-1 0-1 0 0,-10 7 1 0 0,-2 4-169 0 0,0 0-1 0 0,1 2 0 0 0,-21 22 1 0 0,3-2 345 0 0,-83 79-404 0 0,-69 63-858 0 0,63-65 97 0 0,-62 53 572 0 0,-526 433 1951 0 0,535-447-1139 0 0,77-65-443 0 0,-43 41-20 0 0,131-115-66 0 0,-1-1 0 0 0,0 0 0 0 0,-1-1-1 0 0,-1-1 1 0 0,1 0 0 0 0,-26 11 0 0 0,28-17 30 0 0,10-7-28 0 0,2 1-8 0 0,-1 0-2 0 0,1 0-1 0 0,-1 0 1 0 0,1-1 0 0 0,0 1-1 0 0,0-1 1 0 0,-1 1 0 0 0,2-1-1 0 0,-1 1 1 0 0,0-1 0 0 0,0 1-1 0 0,1-1 1 0 0,-1 0-1 0 0,1 0 1 0 0,0-4 0 0 0,0-7 45 0 0,4-22 1 0 0,-3 29-45 0 0,1-9 87 0 0,2 0 0 0 0,0 0 0 0 0,10-26 0 0 0,24-43 307 0 0,-1 5 152 0 0,-23 52-45 0 0,-14 27-432 0 0,-8 14-13 0 0,1 0-66 0 0,2 0 0 0 0,-8 22 0 0 0,-3 10 0 0 0,3-15-10 0 0,2 0 0 0 0,-12 59 0 0 0,-3 67 435 0 0,25-146-364 0 0,0 1 1 0 0,1 0-1 0 0,0-1 1 0 0,1 1-1 0 0,0 0 1 0 0,0-1-1 0 0,7 21 0 0 0,-7-27-60 0 0,0 0-1 0 0,1 0 1 0 0,-1 0 0 0 0,1 0-1 0 0,0 0 1 0 0,0 0-1 0 0,1-1 1 0 0,-1 1-1 0 0,1-1 1 0 0,0 1-1 0 0,0-1 1 0 0,0 0-1 0 0,0 0 1 0 0,1-1 0 0 0,-1 1-1 0 0,1-1 1 0 0,-1 1-1 0 0,1-1 1 0 0,0 0-1 0 0,0-1 1 0 0,0 1-1 0 0,5 1 1 0 0,1-1 23 0 0,1-1 0 0 0,-1 0-1 0 0,0-1 1 0 0,0 0 0 0 0,1 0 0 0 0,-1-1 0 0 0,0-1 0 0 0,18-4-1 0 0,-12 2-260 0 0,0-2 0 0 0,-1 0 0 0 0,1 0 0 0 0,22-15 0 0 0,18-17-5840 0 0,6-5-2133 0 0</inkml:trace>
</inkml:ink>
</file>

<file path=ppt/ink/ink8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3.7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9 10136 0 0,'0'0'918'0'0,"3"-1"-758"0"0,5-1 514 0 0,0 0 0 0 0,0 1 0 0 0,0-1 0 0 0,1 2 0 0 0,-1-1 0 0 0,0 1 0 0 0,1 1 0 0 0,-1-1 0 0 0,14 4 0 0 0,-5 0-170 0 0,-1 1-1 0 0,0 0 1 0 0,0 2-1 0 0,-1-1 1 0 0,23 14-1 0 0,-19-8-503 0 0,-10-7 0 0 0,-1-1 0 0 0,0 1 0 0 0,0 1 0 0 0,-1 0 0 0 0,1 0 0 0 0,-1 0 0 0 0,-1 1 0 0 0,12 14 0 0 0,-13-13-15 0 0,-1-1 1 0 0,0 1-1 0 0,0 0 0 0 0,0 0 0 0 0,-1 0 0 0 0,-1 0 0 0 0,1 1 0 0 0,-1-1 0 0 0,1 17 0 0 0,-2-14-5 0 0,-1 0 0 0 0,-1 0 0 0 0,0 0 0 0 0,0 0 0 0 0,-1 0 0 0 0,-1-1 0 0 0,-5 16 0 0 0,2-9 17 0 0,-1 0 0 0 0,-1-1 0 0 0,-18 28 0 0 0,-39 40 228 0 0,-80 70 566 0 0,137-147-750 0 0,-24 25-109 0 0,-63 47 0 0 0,88-75-83 0 0,1 0 1 0 0,-1-1-1 0 0,1 1 0 0 0,-15 4 0 0 0,20-8-37 0 0,-1 1 0 0 0,1-1 0 0 0,-1 0-1 0 0,0 1 1 0 0,1-1 0 0 0,-1 0 0 0 0,0 0 0 0 0,1 0 0 0 0,-1 0 0 0 0,0-1-1 0 0,1 1 1 0 0,-3-1 0 0 0,3 1-42 0 0,1 0 1 0 0,-1-1-1 0 0,0 1 1 0 0,1-1-1 0 0,-1 1 1 0 0,0-1-1 0 0,1 1 1 0 0,-1-1-1 0 0,1 0 1 0 0,-1 1-1 0 0,1-1 0 0 0,-1 1 1 0 0,1-1-1 0 0,0 0 1 0 0,-1 0-1 0 0,1 1 1 0 0,0-1-1 0 0,0 0 1 0 0,-1 0-1 0 0,1 1 0 0 0,0-1 1 0 0,0 0-1 0 0,0 0 1 0 0,0 1-1 0 0,0-1 1 0 0,0 0-1 0 0,0-1 1 0 0,0-12-4951 0 0</inkml:trace>
</inkml:ink>
</file>

<file path=ppt/ink/ink8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4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217 11 5984 0 0,'2'0'273'0'0,"0"0"-168"0"0,2-1-72 0 0,8-8 9728 0 0,-12 16-8430 0 0,0-3-487 0 0,-4 11-288 0 0,-1-1-1 0 0,0 1 0 0 0,-13 23 0 0 0,6-11-286 0 0,-31 53-106 0 0,13-27-106 0 0,-1 6-44 0 0,-36 72 52 0 0,63-121-14 0 0,0-1 0 0 0,1 1 0 0 0,0 1-1 0 0,1-1 1 0 0,0 0 0 0 0,0 1 0 0 0,0 17-1 0 0,2-23 13 0 0,0 0 1 0 0,1 0-1 0 0,-1 1 0 0 0,1-1 0 0 0,0 0 0 0 0,0 0 0 0 0,1 0 0 0 0,-1-1 0 0 0,1 1 0 0 0,0 0 0 0 0,1-1 0 0 0,-1 1 0 0 0,1-1 0 0 0,-1 1 0 0 0,1-1 0 0 0,1 0 1 0 0,4 5-1 0 0,0-3 47 0 0,0 0 1 0 0,0-1-1 0 0,0 0 0 0 0,1 0 1 0 0,0-1-1 0 0,0 0 1 0 0,0-1-1 0 0,0 0 1 0 0,0 0-1 0 0,1-1 1 0 0,-1-1-1 0 0,1 1 1 0 0,0-1-1 0 0,-1-1 1 0 0,12 0-1 0 0,8-2 53 0 0,1-1 0 0 0,-1-2-1 0 0,49-13 1 0 0,-4-5-491 0 0,-1-3-1 0 0,-2-4 0 0 0,118-66 1 0 0,-110 48-1286 0 0</inkml:trace>
</inkml:ink>
</file>

<file path=ppt/ink/ink8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8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8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8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8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8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8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8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8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8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8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8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8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8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8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8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8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8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8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8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8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8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8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8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8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8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8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8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8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8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8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8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8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8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8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8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8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8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8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8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8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8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8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8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8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8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8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8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8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2.89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404.64453"/>
      <inkml:brushProperty name="anchorY" value="-65620.41406"/>
      <inkml:brushProperty name="scaleFactor" value="0.5"/>
    </inkml:brush>
  </inkml:definitions>
  <inkml:trace contextRef="#ctx0" brushRef="#br0">106 1 16639 0 0,'0'0'1736'0'0,"-1"2"-1656"0"0,-2 2-64 0 0,-2 7 339 0 0,-1 4-46 0 0,0 4 35 0 0,-1 3 18 0 0,2 2-349 0 0,-1 2 26 0 0,0 2-29 0 0,2 2-10 0 0,1 0 0 0 0,0 2 0 0 0,1 0 0 0 0,0 2 0 0 0,0-1 0 0 0,1 1 0 0 0,-1 0 0 0 0,0 0 0 0 0,-1 0 0 0 0,-1-1-74 0 0,-1-1 95 0 0,-1 1-284 0 0,0 3-197 0 0,0-3-5425 0 0,0-4 384 0 0,2-7-2536 0 0</inkml:trace>
</inkml:ink>
</file>

<file path=ppt/ink/ink9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3.40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6664.12891"/>
      <inkml:brushProperty name="anchorY" value="-65681.20313"/>
      <inkml:brushProperty name="scaleFactor" value="0.5"/>
    </inkml:brush>
  </inkml:definitions>
  <inkml:trace contextRef="#ctx0" brushRef="#br0">89 97 10592 0 0,'1'-2'3082'0'0,"1"-2"-1291"0"0,1-2 226 0 0,0-3 47 0 0,3 0-1777 0 0,0-1 166 0 0,2-1-230 0 0,2 2-47 0 0,2 1-202 0 0,0 0 54 0 0,0 2-140 0 0,-1 0 70 0 0,1 2 47 0 0,-1 1-16 0 0,-1 2-73 0 0,-1 1 108 0 0,-3 0-36 0 0,2 2 12 0 0,-1 1 0 0 0,0 4 0 0 0,-1 1 0 0 0,0 3 94 0 0,-1 3-46 0 0,-1 2-56 0 0,-2 3 130 0 0,-2 1-79 0 0,-1 2 26 0 0,-2 2-79 0 0,-2 2 104 0 0,-2 0-118 0 0,-3 2 36 0 0,-2 1 72 0 0,0 2-108 0 0,-1 0 36 0 0,-1 0-12 0 0,-1-2 0 0 0,0 0 0 0 0,-1 0 0 0 0,-1 0 0 0 0,0 0 0 0 0,0-3 0 0 0,-1 1 75 0 0,3-1-96 0 0,1-2 31 0 0,1 0 74 0 0,2-3-108 0 0,2-1 130 0 0,2-1-133 0 0,2-2 292 0 0,4-1-94 0 0,1-2 38 0 0,4-1-1 0 0,3 0 94 0 0,4-2-18 0 0,3-2 20 0 0,3-1-2 0 0,5-2-44 0 0,3-3 3 0 0,4-3-4 0 0,4-4-1 0 0,3-2-298 0 0,3-3 84 0 0,1-3-42 0 0,7-5-728 0 0,4-5-912 0 0,2-6-13111 0 0,-10 3 8286 0 0</inkml:trace>
</inkml:ink>
</file>

<file path=ppt/ink/ink9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34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47682.41406"/>
      <inkml:brushProperty name="anchorY" value="-66886.73438"/>
      <inkml:brushProperty name="scaleFactor" value="0.5"/>
    </inkml:brush>
  </inkml:definitions>
  <inkml:trace contextRef="#ctx0" brushRef="#br0">1 244 6912 0 0,'0'0'0'0'0,"3"0"608"0"0,5-1-560 0 0,3 0 10 0 0,11-1 580 0 0,7-1-105 0 0,4 0 90 0 0,5 0 5 0 0,2 0-528 0 0,4 0 49 0 0,3 1-74 0 0,2-1-7 0 0,4 0-79 0 0,2 1 22 0 0,4-2-11 0 0,1 2 0 0 0,1-1 0 0 0,1 2 149 0 0,-1-1-42 0 0,-1 0 11 0 0,0 0 657 0 0,1-2-48 0 0,2 0 71 0 0,0 0 25 0 0,2-1-252 0 0,1 0 17 0 0,-1-1-30 0 0,0 1-4 0 0,1-1-264 0 0,0 1 29 0 0,1-1-43 0 0,-2 0-2 0 0,2 0-95 0 0,-1 0 17 0 0,3-1-20 0 0,2-1 1 0 0,3 0 18 0 0,0 0-6 0 0,1 0 3 0 0,1 1 0 0 0,-2 0 38 0 0,-1 0 7 0 0,0 1 0 0 0,-2-1 3 0 0,0 2-65 0 0,-2 0 0 0 0,-1 1-5 0 0,-1 0-2 0 0,-3 2-46 0 0,-3-1 12 0 0,-2 0-15 0 0,-4 2 2 0 0,-3-1-141 0 0,-4-1 40 0 0,-3 1 55 0 0,-3 0-96 0 0,-1-1-43 0 0,-4 0-36 0 0,-3-1-7 0 0,2-2-1618 0 0,-5 0 291 0 0</inkml:trace>
</inkml:ink>
</file>

<file path=ppt/ink/ink9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4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2182 30 16208 0 0,'-1'-2'743'0'0,"1"2"-560"0"0,-2-3-81 0 0,1 0 0 0 0,-1 1 1 0 0,1-1-1 0 0,-1 1 0 0 0,0 0 0 0 0,0-1 1 0 0,0 1-1 0 0,-4-3 0 0 0,3 5 22 0 0,1-1 0 0 0,-1 1 1 0 0,0-1-1 0 0,0 1 0 0 0,0 0 0 0 0,0 0 0 0 0,0 0 1 0 0,0 0-1 0 0,0 1 0 0 0,0-1 0 0 0,0 1 0 0 0,0 0 0 0 0,0 0 1 0 0,0 0-1 0 0,0 0 0 0 0,1 0 0 0 0,-5 3 0 0 0,-5 3 15 0 0,0 1 0 0 0,-14 13-1 0 0,20-16-116 0 0,-276 212 4 0 0,-7 6-84 0 0,60-57 49 0 0,-9-14 84 0 0,174-111 14 0 0,-52 40 120 0 0,21-14-9 0 0,52-39-36 0 0,-352 220 1499 0 0,363-231-1491 0 0,6-3 195 0 0,-41 29-1 0 0,66-42-359 0 0,-5 4-35 0 0,-1-1 0 0 0,1 1 0 0 0,-1-2 0 0 0,1 1 0 0 0,-1-1 0 0 0,0 0 0 0 0,-10 3 0 0 0,17-6 31 0 0,-1 1 0 0 0,0-1-1 0 0,1 0 1 0 0,-1 0 0 0 0,1 0 0 0 0,-1 0-1 0 0,0 0 1 0 0,1 0 0 0 0,-1 0 0 0 0,0 0 0 0 0,1 0-1 0 0,-1 0 1 0 0,1 0 0 0 0,-1-1 0 0 0,0 1 0 0 0,1 0-1 0 0,-1 0 1 0 0,1 0 0 0 0,-1-1 0 0 0,0 1 0 0 0,1 0-1 0 0,-1-1 1 0 0,1 1 0 0 0,-1-1 0 0 0,1 1-1 0 0,0 0 1 0 0,-1-1 0 0 0,1 1 0 0 0,-1-1 0 0 0,1 1-1 0 0,0-1 1 0 0,-1 0 0 0 0,1 1 0 0 0,0-1 0 0 0,0 1-1 0 0,-1-1 1 0 0,1 1 0 0 0,0-2 0 0 0,-1 0-7 0 0,1 1 1 0 0,-1-1-1 0 0,1 0 1 0 0,0 1-1 0 0,0-1 1 0 0,0 0-1 0 0,0 0 1 0 0,0 1-1 0 0,0-1 1 0 0,0 0-1 0 0,0 1 1 0 0,1-1-1 0 0,0-3 1 0 0,3-3 0 0 0,-1-1-1 0 0,-1 0 1 0 0,3-14 0 0 0,-3 13 3 0 0,0 0 1 0 0,1 0 0 0 0,5-12-1 0 0,36-61 144 0 0,-9 19-29 0 0,-22 41-67 0 0,-8 15-51 0 0,-1-1 1 0 0,1 0 0 0 0,3-12 0 0 0,-6 14 37 0 0,0-1 0 0 0,0 1 0 0 0,-1 0 0 0 0,0-1 0 0 0,0-7 0 0 0,-1 14-29 0 0,1 1 0 0 0,-1 0 0 0 0,0 0 0 0 0,0-1 0 0 0,0 1 1 0 0,0 0-1 0 0,0 0 0 0 0,0-1 0 0 0,0 1 0 0 0,0 0 0 0 0,0 0 0 0 0,0 0 0 0 0,0-1 0 0 0,0 1 0 0 0,0 0 0 0 0,0 0 0 0 0,-1-1 0 0 0,1 1 0 0 0,0 0 0 0 0,0 0 0 0 0,0-1 0 0 0,0 1 0 0 0,0 0 0 0 0,0 0 0 0 0,-1 0 0 0 0,1-1 0 0 0,0 1 0 0 0,0 0 0 0 0,0 0 0 0 0,0 0 1 0 0,-1 0-1 0 0,1 0 0 0 0,0-1 0 0 0,0 1 0 0 0,-1 0 0 0 0,1 0 0 0 0,0 0 0 0 0,0 0 0 0 0,0 0 0 0 0,-1 0 0 0 0,1 0 0 0 0,0 0 0 0 0,0 0 0 0 0,-1 0 0 0 0,1 0 0 0 0,0 0 0 0 0,0 0 0 0 0,-1 0 0 0 0,1 0 0 0 0,0 0 0 0 0,0 0 0 0 0,-1 0 0 0 0,1 0 0 0 0,0 0 0 0 0,-15 10 42 0 0,11-7-56 0 0,-2 1 8 0 0,-1 1 0 0 0,1 0 0 0 0,0 1 0 0 0,0-1 0 0 0,1 1 0 0 0,-1 0 0 0 0,-5 10 0 0 0,5-7-2 0 0,-1 1 0 0 0,0-1 0 0 0,0 0 0 0 0,-14 12 0 0 0,-24 23-52 0 0,37-38 72 0 0,0 1 1 0 0,0 0-1 0 0,1 1 0 0 0,-11 12 0 0 0,9-11 94 0 0,8-8-54 0 0,0 0-1 0 0,0-1 0 0 0,0 1 0 0 0,0 0 0 0 0,0 0 1 0 0,1-1-1 0 0,-1 1 0 0 0,0 0 0 0 0,0 0 0 0 0,1 0 1 0 0,-1 0-1 0 0,1 0 0 0 0,-2 2 0 0 0,3-2-47 0 0,-1 0 0 0 0,1 0 0 0 0,0 0 0 0 0,-1 0 0 0 0,1-1 0 0 0,0 1 0 0 0,-1 0 0 0 0,1 0 1 0 0,0-1-1 0 0,0 1 0 0 0,0 0 0 0 0,0-1 0 0 0,1 1 0 0 0,-1 0 5 0 0,4 2 1 0 0,0 0 0 0 0,0 0 0 0 0,0-1 0 0 0,1 0-1 0 0,-1 0 1 0 0,1 0 0 0 0,-1-1 0 0 0,8 1 0 0 0,50 3 38 0 0,-54-4-48 0 0,69-2 160 0 0,116-16-1 0 0,-119 9-525 0 0,16-5-673 0 0,-8 2-5968 0 0,-25 5-730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5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124 166 10136 0 0,'0'0'777'0'0,"1"-1"-505"0"0,29-15 1961 0 0,-24 12-1330 0 0,0 0-1 0 0,0 1 1 0 0,0 0-1 0 0,0 0 0 0 0,12-3 1 0 0,-10 5-790 0 0,0-1 1 0 0,1 1-1 0 0,-1 1 0 0 0,0 0 1 0 0,1 0-1 0 0,-1 1 1 0 0,1 0-1 0 0,-1 0 1 0 0,0 1-1 0 0,1 0 0 0 0,-1 0 1 0 0,12 6-1 0 0,-8-3-121 0 0,0 2-1 0 0,0-1 1 0 0,-1 1-1 0 0,0 1 1 0 0,-1 0-1 0 0,1 0 1 0 0,11 14-1 0 0,-18-17 10 0 0,0 0-1 0 0,-1 0 0 0 0,1 0 0 0 0,-1 0 0 0 0,-1 0 0 0 0,1 1 1 0 0,-1-1-1 0 0,0 1 0 0 0,0 0 0 0 0,0-1 0 0 0,-1 1 0 0 0,0 0 1 0 0,0 0-1 0 0,0 9 0 0 0,-1-6 7 0 0,0 0 0 0 0,-1 0 1 0 0,0 0-1 0 0,0-1 0 0 0,-1 1 0 0 0,0 0 0 0 0,-1 0 1 0 0,0-1-1 0 0,-4 9 0 0 0,-11 20 129 0 0,-2-1 0 0 0,-1-1 0 0 0,-48 59 0 0 0,59-82-83 0 0,-5 7 51 0 0,-1-1-1 0 0,-1-1 0 0 0,-20 17 1 0 0,3-7-12 0 0,-1 1 41 0 0,-72 44 0 0 0,98-66-120 0 0,-1 0 0 0 0,-9 8 0 0 0,17-12-117 0 0,2-6-98 0 0,0 0 114 0 0,0 1-1 0 0,1-1 1 0 0,-1 1-1 0 0,1-1 0 0 0,0 0 1 0 0,0 1-1 0 0,0 0 1 0 0,0-1-1 0 0,1 1 1 0 0,-1 0-1 0 0,4-6 1 0 0,4-4-227 0 0,15-19 0 0 0,-16 22 165 0 0,165-215-2364 0 0,-115 149 1572 0 0,103-108-1020 0 0,-106 126 1670 0 0,87-87 562 0 0,-121 124-215 0 0,-11 11 414 0 0,0 1 0 0 0,14-10 0 0 0,-23 18 61 0 0,-2 4-288 0 0,-10 26 25 0 0,-2 0 0 0 0,-1-1 0 0 0,-1 0 0 0 0,-36 48 0 0 0,25-35 292 0 0,-33 70 1 0 0,42-75-119 0 0,13-28-246 0 0,0 0-1 0 0,1 1 0 0 0,0-1 0 0 0,0 1 0 0 0,-2 15 0 0 0,5-20-77 0 0,-1 1 0 0 0,1-1-1 0 0,0 0 1 0 0,0 1-1 0 0,1-1 1 0 0,-1 0-1 0 0,1 1 1 0 0,0-1-1 0 0,0 0 1 0 0,0 0-1 0 0,1 0 1 0 0,-1 0 0 0 0,1 0-1 0 0,3 5 1 0 0,-4-7-75 0 0,1-1 0 0 0,-1 1 0 0 0,1 0-1 0 0,0-1 1 0 0,0 0 0 0 0,-1 1 0 0 0,1-1 0 0 0,0 0 0 0 0,0 0 0 0 0,0 0 0 0 0,0 0 0 0 0,0 0 0 0 0,1 0 0 0 0,-1-1 0 0 0,0 1 0 0 0,4 0 0 0 0,5 0 94 0 0,0 0 1 0 0,13-1-1 0 0,-15 0-114 0 0,17-2 59 0 0,-1-1 0 0 0,0-1 0 0 0,1-1 0 0 0,-2-1 0 0 0,37-14 0 0 0,-26 9-1 0 0,10-6-539 0 0,-2-1-1 0 0,0-2 0 0 0,49-31 1 0 0,-35 17-719 0 0</inkml:trace>
</inkml:ink>
</file>

<file path=ppt/ink/ink9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4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3:59.00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153.47412"/>
      <inkml:brushProperty name="anchorY" value="-12412.47754"/>
      <inkml:brushProperty name="scaleFactor" value="0.5"/>
    </inkml:brush>
  </inkml:definitions>
  <inkml:trace contextRef="#ctx0" brushRef="#br0">209 387 9072 0 0,'1'-1'893'0'0,"1"-2"-874"0"0,0 1 29 0 0,0-3-32 0 0,-1 2-16 0 0,1-2 868 0 0,0 1-99 0 0,-2-1 110 0 0,0 1 22 0 0,-3-1 1216 0 0,1 9-2031 0 0,0 4 34 0 0,0 3-46 0 0,1 4-83 0 0,-3 4 94 0 0,-1 5-106 0 0,2 3 32 0 0,0 3-11 0 0,1 4 0 0 0,-1 4 0 0 0,0 4 0 0 0,0 4 0 0 0,1 4 0 0 0,0 2 0 0 0,-2 3 0 0 0,1 2 0 0 0,2 0 0 0 0,0 1 0 0 0,-2-1 0 0 0,1 0 0 0 0,0 0 0 0 0,1 1 0 0 0,0 1 0 0 0,-1 0-84 0 0,-2 1 108 0 0,0 2 113 0 0,1 1-68 0 0,0 1 23 0 0,-2 0 7 0 0,-1 1 5 0 0,1-1-2 0 0,-2 1 2 0 0,0-1-9 0 0,0 2 2 0 0,0 1-1 0 0,2 3 0 0 0,-1 1-112 0 0,-1 2 135 0 0,1 0-148 0 0,0 15 137 0 0,0-1-23 0 0,-1-2-104 0 0,1-5 147 0 0,2-7-160 0 0,2-6 48 0 0,-2-4-16 0 0,0-4 0 0 0,0-3 103 0 0,0-1 54 0 0,-1-2 19 0 0,0-2 4 0 0,1 0-33 0 0,0-2 1 0 0,1 0-3 0 0,1-2-1 0 0,-2-1 47 0 0,1-2-4 0 0,1-1 3 0 0,3-1 2 0 0,0 1-9 0 0,0 0 2 0 0,2 0-1 0 0,1 2 0 0 0,1 0-214 0 0,1 0 60 0 0,-1 2-30 0 0,1 0 0 0 0,1 0 0 0 0,0 0-186 0 0,-1 1 90 0 0,0-2-28 0 0,0 0 142 0 0,-1-3-38 0 0,1 0 20 0 0,-2-2 0 0 0,0-1 112 0 0,-2-1-22 0 0,0 0 22 0 0,0 0-2 0 0,-1 1-128 0 0,0 0 36 0 0,0 1-18 0 0,2 1 0 0 0,0-1 0 0 0,0 1-140 0 0,1 0 68 0 0,1 0-18 0 0,2 2 103 0 0,0 10-28 0 0,0 1-59 0 0,1 0 95 0 0,-1 1-32 0 0,0-1 11 0 0,0-1 0 0 0,1 1 0 0 0,0-1 0 0 0,-1 1 0 0 0,0-1 0 0 0,0 0 0 0 0,0-1 0 0 0,0-3 0 0 0,-1-3 0 0 0,0-1 0 0 0,-2-3 0 0 0,1-3 0 0 0,1-1 0 0 0,0-3 0 0 0,-2-1 0 0 0,1-2 0 0 0,1-1 75 0 0,0-2-96 0 0,-1-2 31 0 0,1-1-10 0 0,0-1 75 0 0,1-1-96 0 0,1-2 31 0 0,-2-2-10 0 0,1-1 75 0 0,0 0-96 0 0,1 0 31 0 0,-1 0 65 0 0,1-3-96 0 0,-1-4 31 0 0,-1-3 65 0 0,-2-4-96 0 0,-1-2 31 0 0,2 0 65 0 0,2 0-96 0 0,2 0 31 0 0,0 0-10 0 0,2 0 84 0 0,3-1-108 0 0,1-1 36 0 0,1-1 72 0 0,1-1-108 0 0,3 1 36 0 0,2-2 72 0 0,1 1-108 0 0,3-1 148 0 0,1 0-156 0 0,3 0 160 0 0,3 1-160 0 0,3 0 48 0 0,2 1-16 0 0,1 1 75 0 0,1 0-96 0 0,1 1 125 0 0,-1-1-131 0 0,1 1 134 0 0,0 0-134 0 0,1-2 40 0 0,2 0-106 0 0,1-2 120 0 0,1-1-41 0 0,2 0 14 0 0,3 0 0 0 0,2 1 94 0 0,3-2-121 0 0,1 2 134 0 0,3-1-134 0 0,1 1 134 0 0,0 0-134 0 0,1-1 40 0 0,-2 2-13 0 0,-1 1 0 0 0,0 1 0 0 0,0 0 0 0 0,-1 1 103 0 0,-1 0-132 0 0,-1 2 43 0 0,0 0-14 0 0,0 1 0 0 0,-2 0 0 0 0,-1 2 0 0 0,-2 0 75 0 0,-2 1-96 0 0,-3-1 31 0 0,-1-1-10 0 0,-4-1 84 0 0,-2-1-108 0 0,-3 0 111 0 0,-2 0 125 0 0,-1-1-7 0 0,-2 0 25 0 0,-1-1 0 0 0,-3 0-175 0 0,0-1-43 0 0,-3 0 95 0 0,0 0-134 0 0,-2-1 134 0 0,-1-1-134 0 0,-3-1 134 0 0,-2 0-134 0 0,-2-1 124 0 0,-1-1-121 0 0,-1 0 111 0 0,0-3-108 0 0,0 0 255 0 0,0-2-83 0 0,-1-1 34 0 0,-2-2-1 0 0,0-4 103 0 0,-2-1-11 0 0,-1-5 19 0 0,0-4-1 0 0,0-4-7 0 0,-2-7-7 0 0,0-3 1 0 0,-1-5-1 0 0,-1-3-65 0 0,-2-4 18 0 0,-1-3-18 0 0,-1-2 2 0 0,-2-2-253 0 0,0-2 72 0 0,-2 0-166 0 0,-2-3 83 0 0,-1 0 52 0 0,-1-2-17 0 0,-1 1 12 0 0,0 0 0 0 0,1 1 0 0 0,2 1 103 0 0,1 1-58 0 0,0 1 23 0 0,1-1-78 0 0,-1 0 20 0 0,-1 0-10 0 0,-1-1 0 0 0,0-2 168 0 0,1 0-66 0 0,-2-2 28 0 0,0 1-2 0 0,0-1-37 0 0,0-1-8 0 0,-1-1-1 0 0,1 0-2 0 0,0 1-93 0 0,1 0 26 0 0,0 0-13 0 0,2 0 75 0 0,-2 0-96 0 0,2 1 31 0 0,0 0-10 0 0,-1 2 0 0 0,1 1 0 0 0,0 0 0 0 0,0 1 0 0 0,1 1 0 0 0,0 1-74 0 0,0 0 95 0 0,0 1-32 0 0,-1 1 11 0 0,1 1 0 0 0,-2 3 0 0 0,2 2 0 0 0,-1 2 0 0 0,1 2 0 0 0,1 0 0 0 0,0 2 0 0 0,2 0 0 0 0,0 0-74 0 0,1-1 95 0 0,0 0-32 0 0,1 0 11 0 0,0 0 0 0 0,-1 0 0 0 0,1 1 94 0 0,0 0-121 0 0,1-1 40 0 0,0 2-13 0 0,-1 0-112 0 0,1 1 60 0 0,-1 2 60 0 0,0 3-20 0 0,0 2 12 0 0,-1 3 0 0 0,0 0 0 0 0,-1 1 0 0 0,0 0 0 0 0,1 0-74 0 0,-1 0 95 0 0,1-1-32 0 0,0 1 11 0 0,-1-1-74 0 0,2 2 95 0 0,-1-2-32 0 0,2 1 11 0 0,-1-2 75 0 0,1-1-96 0 0,0 0 31 0 0,0-1-10 0 0,0 1 0 0 0,0 0 0 0 0,0 0 0 0 0,2 1 0 0 0,-1-1 0 0 0,1 0 0 0 0,0 0 0 0 0,1 0 0 0 0,-1-1 0 0 0,0 1 0 0 0,2-1 0 0 0,-1-1 0 0 0,-1 0 0 0 0,0-1 0 0 0,1 1 0 0 0,0-1 0 0 0,0 1 0 0 0,-1-2 0 0 0,0 1 0 0 0,0 0 0 0 0,0 0 75 0 0,-1-1-96 0 0,1 0 143 0 0,0 0-79 0 0,-1 0 26 0 0,0 0-79 0 0,-1 1 123 0 0,1-1-143 0 0,-1 1 157 0 0,0-1-159 0 0,0 1 123 0 0,0-1-113 0 0,-1 1 108 0 0,0 0-108 0 0,-1 1 33 0 0,-1 2 73 0 0,0 1-108 0 0,-1 3 36 0 0,0 0-180 0 0,-1 3 76 0 0,0 1-22 0 0,-2-5-2034 0 0,-5-28-22298 0 0</inkml:trace>
</inkml:ink>
</file>

<file path=ppt/ink/ink9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1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198.67969"/>
      <inkml:brushProperty name="anchorY" value="-12660.97168"/>
      <inkml:brushProperty name="scaleFactor" value="0.5"/>
    </inkml:brush>
  </inkml:definitions>
  <inkml:trace contextRef="#ctx0" brushRef="#br0">605 119 17279 0 0,'0'0'0'0'0,"-5"-3"1320"0"0,-2-5-868 0 0,-3-4-424 0 0,-1-2 68 0 0,1 1 184 0 0,-1-1-42 0 0,0 1 38 0 0,-1 1 2 0 0,3 3-324 0 0,0 2 92 0 0,-1 1-46 0 0,-2 2 0 0 0,-1 2 0 0 0,-1 1-102 0 0,-3 2 28 0 0,-1 2-14 0 0,-4 2 103 0 0,-2 4-30 0 0,-1 3 15 0 0,-1 2 0 0 0,0 2-74 0 0,0 1-45 0 0,2 2-1 0 0,-3 5-7 0 0,3 0 223 0 0,2 1-64 0 0,2-1-42 0 0,5-2 207 0 0,4 0-101 0 0,2-2 37 0 0,4-1-5 0 0,3 0-149 0 0,5-1 42 0 0,0 0-21 0 0,3 1 0 0 0,2 0 0 0 0,2 2 0 0 0,5 1 0 0 0,2-1 0 0 0,2 3-74 0 0,4-1 95 0 0,4 1-32 0 0,2 0-73 0 0,-1-1 108 0 0,-1 0-36 0 0,1 0 12 0 0,1 0 0 0 0,-2 1 0 0 0,-2-1 0 0 0,0 1 84 0 0,-1 0-108 0 0,-1-1 111 0 0,-2 0-108 0 0,-4-2 31 0 0,-3 0-10 0 0,-3-1 0 0 0,-3-2 0 0 0,-6 1 0 0 0,-3-2 0 0 0,-4 0 112 0 0,-2-1 6 0 0,-5-1 23 0 0,-5-1 0 0 0,-4-2 134 0 0,-4 0 0 0 0,-5-1 7 0 0,-5-1 6 0 0,-3-2-186 0 0,-4-2 24 0 0,0 0-27 0 0,2-2-2 0 0,0-3-113 0 0,1 0 32 0 0,4-3-16 0 0,3-2 0 0 0,3-1-214 0 0,2-1 51 0 0,2-3-28 0 0,1-3-1559 0 0,4-3 398 0 0</inkml:trace>
</inkml:ink>
</file>

<file path=ppt/ink/ink9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67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44.33545"/>
      <inkml:brushProperty name="anchorY" value="-12850.69727"/>
      <inkml:brushProperty name="scaleFactor" value="0.5"/>
    </inkml:brush>
  </inkml:definitions>
  <inkml:trace contextRef="#ctx0" brushRef="#br0">94 4 16008 0 0,'0'0'1619'0'0,"10"-4"2439"0"0,-10 7-3860 0 0,1 3-19 0 0,3 5-310 0 0,2 4 31 0 0,-1 5-46 0 0,-2 4-4 0 0,1 5 176 0 0,0 2-145 0 0,-2 3 146 0 0,0 2-115 0 0,-3 1 109 0 0,-1 2-32 0 0,-1 2 11 0 0,-3 11 0 0 0,-1 2 0 0 0,-2 3 0 0 0,0 2 0 0 0,-1-2 0 0 0,1 1 0 0 0,-1 0 0 0 0,0-1 75 0 0,1 0-96 0 0,0 0 31 0 0,0-1-10 0 0,1-1 0 0 0,2-3 0 0 0,0-3 0 0 0,2-3 0 0 0,0-4 0 0 0,1-2 159 0 0,3-4-18 0 0,1-3 15 0 0,2-3 4 0 0,1-1-270 0 0,1-4 20 0 0,2-2-31 0 0,2-3-6 0 0,0-2 242 0 0,2-3-23 0 0,2-3 31 0 0,5-3 3 0 0,0-3-287 0 0,7-6-170 0 0,8-6-81 0 0,7-8-125 0 0,1-3 326 0 0,6-11-4286 0 0,0-7-5733 0 0,-10 4 5053 0 0</inkml:trace>
</inkml:ink>
</file>

<file path=ppt/ink/ink9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0.9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54.4834"/>
      <inkml:brushProperty name="anchorY" value="-14838.90039"/>
      <inkml:brushProperty name="scaleFactor" value="0.5"/>
    </inkml:brush>
  </inkml:definitions>
  <inkml:trace contextRef="#ctx0" brushRef="#br0">0 141 6912 0 0,'2'-6'12051'0'0,"-2"1"-11436"0"0,1-3 201 0 0,3-1-287 0 0,2-1-73 0 0,3-1-377 0 0,2 0-47 0 0,3 0 92 0 0,4-1-153 0 0,2 1 43 0 0,3 0-14 0 0,1 1 0 0 0,8-1-522 0 0,5 3-645 0 0,6 4-12298 0 0,-5 2 7616 0 0</inkml:trace>
</inkml:ink>
</file>

<file path=ppt/ink/ink9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4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71.07129"/>
      <inkml:brushProperty name="anchorY" value="-15333.77832"/>
      <inkml:brushProperty name="scaleFactor" value="0.5"/>
    </inkml:brush>
  </inkml:definitions>
  <inkml:trace contextRef="#ctx0" brushRef="#br0">274 3 3224 0 0,'-5'0'14770'0'0,"5"0"-14599"0"0,0 0-94 0 0,-1 0-82 0 0,-1-1 15 0 0,-2 1-10 0 0,-2-1 0 0 0,1 0 0 0 0,-3 3-130 0 0,-2 0 83 0 0,-2 3-22 0 0,-2 2 78 0 0,-2 3-20 0 0,-1 1 11 0 0,-2 2 0 0 0,0 1 476 0 0,-3 4 518 0 0,0 1-670 0 0,-1 2-104 0 0,2 0-43 0 0,4-1-41 0 0,4-1-16 0 0,4 1-139 0 0,3-1 39 0 0,3 0 55 0 0,4 2-96 0 0,2 0 31 0 0,2-1 65 0 0,1 0-96 0 0,4-2 31 0 0,2-2-10 0 0,0-2 0 0 0,1-2 0 0 0,1-3 112 0 0,1-2-69 0 0,-3-2-48 0 0,-1-2 127 0 0,0-1 14 0 0,0-2 10 0 0,2-3 4 0 0,1-2 2 0 0,0-3-177 0 0,2-4 50 0 0,0-3-25 0 0,1-2 94 0 0,-2-3-121 0 0,0 0 115 0 0,-1-1-109 0 0,-2 0 143 0 0,-1 0-60 0 0,-1-1 11 0 0,-2 1 0 0 0,0 0 65 0 0,-1 1-1 0 0,-3 0 4 0 0,0 1 3 0 0,-2 0-46 0 0,1 2 3 0 0,-1 2-4 0 0,0 0-1 0 0,0 4-9 0 0,-1 3-100 0 0,0 3 121 0 0,-1 2-135 0 0,0 2 124 0 0,2 3-121 0 0,1 2 36 0 0,2 2-12 0 0,1 3 0 0 0,1 3 0 0 0,1 2 280 0 0,1 2-61 0 0,0 1 34 0 0,2 1 3 0 0,1 1-298 0 0,2 1 84 0 0,1-1-42 0 0,0 0 0 0 0,2-1-84 0 0,-1 0-50 0 0,1-2-10 0 0,1-1-6 0 0,-3 0-30 0 0,1-2-1 0 0,-3 0-2 0 0,2-1-1102 0 0,1-2-964 0 0</inkml:trace>
</inkml:ink>
</file>

<file path=ppt/ink/ink9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1.79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766.26758"/>
      <inkml:brushProperty name="anchorY" value="-16311.83398"/>
      <inkml:brushProperty name="scaleFactor" value="0.5"/>
    </inkml:brush>
  </inkml:definitions>
  <inkml:trace contextRef="#ctx0" brushRef="#br0">233 0 8288 0 0,'0'0'829'0'0,"-2"0"-814"0"0,-1 1 30 0 0,-22 3 8815 0 0,14 0-6910 0 0,-1 1-1339 0 0,-1 3-292 0 0,0 3-229 0 0,0 1-164 0 0,0 2 11 0 0,0 2-8 0 0,1 2-1 0 0,-1 4 0 0 0,1 2 84 0 0,-1 0-98 0 0,1 2 107 0 0,1 0-106 0 0,0 1 442 0 0,1 1-53 0 0,2 0 65 0 0,2 0 3 0 0,2 0-126 0 0,2-1 18 0 0,3 0-23 0 0,3 0 0 0 0,3 1-38 0 0,3-1 1 0 0,3-1-3 0 0,4-1-1 0 0,3-1-233 0 0,1-2 66 0 0,3-2-33 0 0,2 0 0 0 0,0-3 0 0 0,0-2-130 0 0,0-1 55 0 0,3-2-266 0 0,2-4-106 0 0,1-5-861 0 0,0-7-1016 0 0,-3-7-6257 0 0</inkml:trace>
</inkml:ink>
</file>

<file path=ppt/ink/ink9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1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6.72754"/>
      <inkml:brushProperty name="anchorY" value="-17616.4707"/>
      <inkml:brushProperty name="scaleFactor" value="0.5"/>
    </inkml:brush>
  </inkml:definitions>
  <inkml:trace contextRef="#ctx0" brushRef="#br0">1 0 19119 0 0,'0'0'0'0'0,"0"5"1448"0"0,2 10-933 0 0,1 7-490 0 0,2 6 83 0 0,2 4-108 0 0,3 5 0 0 0,3 6 0 0 0,0 4 0 0 0,3 17-336 0 0,1 17-118 0 0,1 11-221 0 0,-2-2 270 0 0,-2-9-110 0 0,-3-11 36 0 0,-4-13 559 0 0,-3-11-10 0 0,-4-9 36 0 0,-2-6 620 0 0,-2-6-246 0 0,1-8 116 0 0,-1-6-4 0 0,2-5-160 0 0,-1-4 445 0 0,2-4 80 0 0,-3-3-638 0 0,0-3 214 0 0,1-3-69 0 0,-2-3-205 0 0,2-3 21 0 0,1-5-19 0 0,3-4-14 0 0,1-2-110 0 0,2-5 3 0 0,3-2-8 0 0,1-2-4 0 0,2-2-65 0 0,3 0 9 0 0,2 0-81 0 0,2 0 131 0 0,1 2-154 0 0,2 1-45 0 0,2 0 29 0 0,4-3-271 0 0,3 0-167 0 0,3 0-1125 0 0,-2 5-1365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02.3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595.03027"/>
      <inkml:brushProperty name="anchorY" value="-18510.37695"/>
      <inkml:brushProperty name="scaleFactor" value="0.5"/>
    </inkml:brush>
  </inkml:definitions>
  <inkml:trace contextRef="#ctx0" brushRef="#br0">1 1 19151 0 0,'0'0'1935'0'0,"1"2"-1831"0"0,3 3-71 0 0,4 2 593 0 0,5 2-105 0 0,6 2 78 0 0,7 2 17 0 0,5 0-422 0 0,6-1 48 0 0,5 0-68 0 0,2-1-2 0 0,3-1-200 0 0,1-2 56 0 0,0-1-28 0 0,0 0 0 0 0,-3-1 0 0 0,-3 1 0 0 0,-4-1 0 0 0,1 1-401 0 0,-3 0-231 0 0,-7 0 405 0 0,-6-2-4511 0 0</inkml:trace>
</inkml:ink>
</file>

<file path=ppt/ink/ink9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2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912.6377"/>
      <inkml:brushProperty name="anchorY" value="-19321.92578"/>
      <inkml:brushProperty name="scaleFactor" value="0.5"/>
    </inkml:brush>
  </inkml:definitions>
  <inkml:trace contextRef="#ctx0" brushRef="#br0">952 0 16008 0 0,'0'0'0'0'0,"-15"6"1759"0"0,-8 4-2052 0 0,-3 4 586 0 0,-9 9-181 0 0,-12 15 80 0 0,-1 7-128 0 0,-1 7-64 0 0,-10 19 100 0 0,-10 22-124 0 0,-46 90 820 0 0,-3 23 212 0 0,9-3-296 0 0,20-21 163 0 0,22-29-36 0 0,23-30-579 0 0,18-24 45 0 0,21-75-186 0 0,-1 32 1 0 0,4-37-12 0 0,3 29 1 0 0,0-30-126 0 0,6 24-1 0 0,-4-26 36 0 0,8 21 0 0 0,9 12-148 0 0,9 3-402 0 0,11 0-454 0 0,-26-39-4 0 0,23 20 0 0 0,-26-25-99 0 0,1 0-1 0 0,23 11 0 0 0,-26-15 802 0 0,2 1 0 0 0,0-1 0 0 0,15 3 0 0 0,-2 0-8114 0 0,-1-4-862 0 0</inkml:trace>
</inkml:ink>
</file>

<file path=ppt/ink/ink9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1.7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50.74707"/>
      <inkml:brushProperty name="anchorY" value="-20711.53711"/>
      <inkml:brushProperty name="scaleFactor" value="0.5"/>
    </inkml:brush>
  </inkml:definitions>
  <inkml:trace contextRef="#ctx0" brushRef="#br0">149 370 1376 0 0,'-29'16'18853'0'0,"30"-14"-18559"0"0,3 0 409 0 0,1 1-598 0 0,7-2-478 0 0,5-1-446 0 0,6-5 291 0 0,3-1 382 0 0,-2-3-120 0 0,-2 0 84 0 0,-3-2 398 0 0,-3 0-30 0 0,-2-2 53 0 0,-1 1 6 0 0,-4-3 255 0 0,0 1-16 0 0,0-2 20 0 0,0 0 18 0 0,-2 0-274 0 0,2-4 302 0 0,0-1-391 0 0,-1 0-72 0 0,-1 1-73 0 0,-2 1 73 0 0,-2 1-108 0 0,1 0 31 0 0,-2 2-10 0 0,-2 0 0 0 0,-2 2 0 0 0,0 0 0 0 0,-3 2-102 0 0,-1 2 131 0 0,-4 2-118 0 0,-2 2 110 0 0,-1 1-32 0 0,-1 3 11 0 0,-3 2-74 0 0,-2 4 20 0 0,-3 3-10 0 0,-1 2 0 0 0,0 3 0 0 0,-1 4 75 0 0,2 4-134 0 0,0 2 155 0 0,-1 3-160 0 0,2 2 160 0 0,0 1-48 0 0,0 2 16 0 0,2 2-74 0 0,3 2 95 0 0,2 0 43 0 0,2 1-85 0 0,3 0 134 0 0,2 0-142 0 0,3 0 43 0 0,2-1-14 0 0,1 0 0 0 0,3-1 196 0 0,3 0-28 0 0,2-1 20 0 0,3 0 4 0 0,1 0 19 0 0,1-2 4 0 0,4-2-1 0 0,1 0 2 0 0,2-2-84 0 0,3-2 6 0 0,2-2-8 0 0,3-3-2 0 0,2-2-56 0 0,0-3-2 0 0,0-2-4 0 0,7-3-2 0 0,1-4-74 0 0,-3-3 20 0 0,7-7-486 0 0,3-6-769 0 0,2-10-743 0 0,0-6-1169 0 0</inkml:trace>
</inkml:ink>
</file>

<file path=ppt/ink/ink9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0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717.98828"/>
      <inkml:brushProperty name="anchorY" value="-21794.51563"/>
      <inkml:brushProperty name="scaleFactor" value="0.5"/>
    </inkml:brush>
  </inkml:definitions>
  <inkml:trace contextRef="#ctx0" brushRef="#br0">404 6 8752 0 0,'-1'-6'10993'0'0,"6"6"-10496"0"0,0 0 191 0 0,-2 2-280 0 0,-1 2-44 0 0,-2 3-272 0 0,-1 5 36 0 0,-5 3-45 0 0,-3 4-1 0 0,-1 4 17 0 0,-8 12 125 0 0,-2 7-156 0 0,-3 5 72 0 0,0 3-23 0 0,0 3 3 0 0,0 1 0 0 0,-2 2 159 0 0,1-1-18 0 0,0 1 25 0 0,1-3 0 0 0,0-1-334 0 0,1-2 96 0 0,2-3-48 0 0,2-3 0 0 0,2-4 0 0 0,2-3 0 0 0,1-3 0 0 0,2-1-429 0 0,0-2-634 0 0,3-6-1179 0 0,2-10-1566 0 0,2-10 2472 0 0</inkml:trace>
</inkml:ink>
</file>

<file path=ppt/ink/ink9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56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677.10254"/>
      <inkml:brushProperty name="anchorY" value="-22149.5625"/>
      <inkml:brushProperty name="scaleFactor" value="0.5"/>
    </inkml:brush>
  </inkml:definitions>
  <inkml:trace contextRef="#ctx0" brushRef="#br0">0 0 19207 0 0,'0'0'1944'0'0,"7"1"-1376"0"0,3 0-153 0 0,0 0 28 0 0,4 0 106 0 0,1 0-653 0 0,-1-1 193 0 0,1 1-89 0 0,1 2 262 0 0,3 0-48 0 0,2 2 40 0 0,1 3 0 0 0,1 1 264 0 0,1 2-29 0 0,2 4 43 0 0,1 1 1 0 0,-1 4-62 0 0,3 1 18 0 0,0 2-18 0 0,3 1 2 0 0,1 1-262 0 0,1 1 18 0 0,2 2-30 0 0,1-1-6 0 0,2 1-225 0 0,0 0-67 0 0,0 0 25 0 0,6 3-1080 0 0,2 1-1048 0 0,-2 1-642 0 0,-5-2-1128 0 0,-9-7 2481 0 0,-4-9-2515 0 0,-25-14 3862 0 0,0-1-1 0 0,0 1 1 0 0,0-1 0 0 0,0 1 0 0 0,0-1-1 0 0,0 0 1 0 0,0 1 0 0 0,0-1 0 0 0,2 0-1 0 0,-1-1-40 0 0,-1 1 0 0 0,0-1 0 0 0,0 1 0 0 0,0-1 0 0 0,-1 1 0 0 0,1-1 0 0 0,0 0 0 0 0,0 0 0 0 0,2-2 0 0 0,19-16-961 0 0,3-10 648 0 0,-2-1 188 0 0,-2 0 697 0 0,-2 2-18 0 0,-2 5 98 0 0,-2 3 8 0 0,-1 4 947 0 0,-3 2-72 0 0,10-3 6893 0 0,-20 22-7397 0 0,2 2 39 0 0,0 4-68 0 0,0 4-5 0 0,1 2-256 0 0,0 10 651 0 0,0 5-846 0 0,0 3-59 0 0,0 4-56 0 0,-2 2-48 0 0,1 2-4 0 0,0 1-104 0 0,0 2 10 0 0,0 1-19 0 0,-2 1 0 0 0,1-1-94 0 0,0 0 26 0 0,-3-2-13 0 0,1-3 75 0 0,-2-2-96 0 0,1-3 31 0 0,-1-4-10 0 0,-4 1-196 0 0,-1-3-270 0 0,-4-4-1196 0 0,-2-8-1468 0 0</inkml:trace>
</inkml:ink>
</file>

<file path=ppt/ink/ink9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47.58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17370.74805"/>
      <inkml:brushProperty name="anchorY" value="-32921.98828"/>
      <inkml:brushProperty name="scaleFactor" value="0.5"/>
    </inkml:brush>
  </inkml:definitions>
  <inkml:trace contextRef="#ctx0" brushRef="#br0">0 44 1376 0 0,'23'8'11770'0'0,"-18"-6"-11503"0"0,3 1 238 0 0,1 1-351 0 0,2 0-78 0 0,-3 0-83 0 0,2 0 18 0 0,1-1-11 0 0,2 0 0 0 0,-3-1 0 0 0,0 1 0 0 0,3-1 0 0 0,1 2 74 0 0,3 0 269 0 0,2 1-26 0 0,1-1 47 0 0,1 1 2 0 0,2-1-8 0 0,2 0 4 0 0,-1 0-3 0 0,1 0 1 0 0,2 0-270 0 0,3 0 11 0 0,0 0-29 0 0,9-2 143 0 0,6 1 67 0 0,-1-1-178 0 0,-2 1-104 0 0,-3-2 24 0 0,-2 1-24 0 0,3-2 103 0 0,-1 1-48 0 0,-1-1 19 0 0,0-1-2 0 0,-1-1 103 0 0,-3-1-2 0 0,-1 1 7 0 0,8-2 144 0 0,-1 0-273 0 0,-2 0 86 0 0,0 0-33 0 0,0 0 56 0 0,-1 1-6 0 0,-4-1 4 0 0,-3 0 2 0 0,0 1-186 0 0,0-1 52 0 0,0 1-26 0 0,0 0 0 0 0,0-1-84 0 0,0 1-4 0 0,0 0-4 0 0,-1 0-4 0 0,1 0 112 0 0,-1 0-32 0 0,-2 1 16 0 0,1 1 0 0 0,-2 0 75 0 0,0 0-96 0 0,0 1 125 0 0,0 0-131 0 0,-1 0 40 0 0,0 0-13 0 0,-1 0-74 0 0,0 0 95 0 0,1-1-32 0 0,1 0 114 0 0,-1 0-30 0 0,2-1 15 0 0,0 1-102 0 0,2-1 28 0 0,0 1-14 0 0,0-1 0 0 0,0 1 0 0 0,0 1 0 0 0,0 0 0 0 0,-1 0 0 0 0,0 0 0 0 0,-1 0 0 0 0,-1 0 0 0 0,-1 0 0 0 0,0 1 0 0 0,-1 0 0 0 0,1 0 0 0 0,-1 0 0 0 0,-1-1 0 0 0,-1 0 122 0 0,1 0-45 0 0,-1 0 11 0 0,-1-1 11 0 0,0 0-5 0 0,0 0 2 0 0,0 1 0 0 0,0-1-18 0 0,0 0 4 0 0,0-1-2 0 0,2 0 0 0 0,-1-1 122 0 0,3 0-17 0 0,1 0 22 0 0,2-1-1 0 0,1 1-35 0 0,3 0 1 0 0,3-1-3 0 0,2 0-1 0 0,3 1 38 0 0,2-2-2 0 0,1 1 2 0 0,1 1 2 0 0,1 0-112 0 0,-1 1 14 0 0,-1 0-21 0 0,-1 1 0 0 0,-3-1-103 0 0,-2 0 28 0 0,-4 1-126 0 0,22-1-22776 0 0</inkml:trace>
</inkml:ink>
</file>

<file path=ppt/ink/ink9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69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78.6748"/>
      <inkml:brushProperty name="anchorY" value="-27752.05078"/>
      <inkml:brushProperty name="scaleFactor" value="0.5"/>
    </inkml:brush>
  </inkml:definitions>
  <inkml:trace contextRef="#ctx0" brushRef="#br0">4 0 14744 0 0,'0'0'648'0'0,"-1"3"354"0"0,0 5-1211 0 0,0 3 368 0 0,2 4 2155 0 0,2 4-241 0 0,4 1 305 0 0,3 10 368 0 0,4 10-3712 0 0,1 5 1252 0 0,2 2-267 0 0,-3 1-62 0 0,-3 0 43 0 0,-3 2 0 0 0,-2 0 0 0 0,-3 2 0 0 0,-1 0 0 0 0,0 2 0 0 0,-1 1 318 0 0,1 0 39 0 0,1 0 27 0 0,2-2 23 0 0,0-1-29 0 0,1-3 10 0 0,1-1-4 0 0,2-1 0 0 0,2-4-373 0 0,0-3 31 0 0,3-3-31 0 0,6-1-310 0 0,5-4-213 0 0,-18-25 365 0 0,-1-1 0 0 0,12 9 0 0 0,-12-12 31 0 0,-1 0 0 0 0,1 0 0 0 0,13 5 0 0 0,-15-7-144 0 0,1 1 0 0 0,0-1 0 0 0,0 0 0 0 0,-1-1 0 0 0,9 1 0 0 0,-9-2-141 0 0,1 1-1 0 0,-1-1 0 0 0,0 0 0 0 0,0 0 1 0 0,0 0-1 0 0,7-3 0 0 0,-6 2-1251 0 0,-1 0-1 0 0,1-1 1 0 0,-1 0-1 0 0,0 1 1 0 0,5-6-1 0 0</inkml:trace>
</inkml:ink>
</file>

<file path=ppt/ink/ink9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8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336.40234"/>
      <inkml:brushProperty name="anchorY" value="-29582.25586"/>
      <inkml:brushProperty name="scaleFactor" value="0.5"/>
    </inkml:brush>
  </inkml:definitions>
  <inkml:trace contextRef="#ctx0" brushRef="#br0">1 88 14280 0 0,'3'1'11489'0'0,"3"1"-11257"0"0,4-1 210 0 0,7 0-299 0 0,6 0-70 0 0,8-2-154 0 0,6-1 1 0 0,6-2-20 0 0,14-3-432 0 0,9-1-317 0 0,5-5-870 0 0,-3-3-1102 0 0,-6-6-10830 0 0,-15 1 7466 0 0</inkml:trace>
</inkml:ink>
</file>

<file path=ppt/ink/ink9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5.16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6512"/>
      <inkml:brushProperty name="anchorY" value="-30129.36328"/>
      <inkml:brushProperty name="scaleFactor" value="0.5"/>
    </inkml:brush>
  </inkml:definitions>
  <inkml:trace contextRef="#ctx0" brushRef="#br0">0 1 7832 0 0,'0'0'738'0'0,"13"28"11047"0"0,1-6-9219 0 0,5 6-1652 0 0,6 3-310 0 0,4 4-530 0 0,7 2 40 0 0,5 4-138 0 0,3 4 36 0 0,5 5-12 0 0,1 4 0 0 0,1 6 0 0 0,0 4 0 0 0,-1 6 75 0 0,-4 3-96 0 0,-2 4 31 0 0,-4 3 65 0 0,-4 3-96 0 0,-4 3 31 0 0,-6 2 364 0 0,-4 1-89 0 0,-6-1 58 0 0,-6 0-1 0 0,-6-3-240 0 0,-7-3 22 0 0,-8-4-22 0 0,-10-1-15 0 0,-7-3-100 0 0,-7-3 27 0 0,-8-4-126 0 0,-15 5-173 0 0,-15-1-256 0 0,-12-5-1130 0 0,-6-10-1393 0 0,53-34-7984 0 0,0-3-1746 0 0</inkml:trace>
</inkml:ink>
</file>

<file path=ppt/ink/ink9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0.6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1303.21484"/>
      <inkml:brushProperty name="anchorY" value="-33513.54297"/>
      <inkml:brushProperty name="scaleFactor" value="0.5"/>
    </inkml:brush>
  </inkml:definitions>
  <inkml:trace contextRef="#ctx0" brushRef="#br0">129 0 16471 0 0,'0'0'1248'0'0,"0"4"-802"0"0,-1 4-425 0 0,-2 5 72 0 0,-1 3-93 0 0,-1 2 0 0 0,0 2 0 0 0,1 2 75 0 0,-3 2-96 0 0,0 1 31 0 0,0 0-10 0 0,2 2 0 0 0,1-1 0 0 0,1 2 0 0 0,-2-1 0 0 0,-2 1 0 0 0,0-1 0 0 0,-1-1 0 0 0,0-2 0 0 0,-1 1 0 0 0,1 0 0 0 0,1-1 0 0 0,1 0 0 0 0,1 1-746 0 0,1 1-954 0 0</inkml:trace>
</inkml:ink>
</file>

<file path=ppt/ink/ink9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5T06:15:28.54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9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1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14944 0 0,'-1'2'340'0'0,"-3"12"129"0"0,2-8-333 0 0,0 0 0 0 0,0 0 0 0 0,1 0 1 0 0,0 0-1 0 0,-1 11 0 0 0,0 31-124 0 0,0-28 99 0 0,2 30-1 0 0,1-35 2 0 0,29 271 939 0 0,-20-230-1087 0 0,-4-24-56 0 0,-1 0 1 0 0,2 48-1 0 0,-6-53 94 0 0,-1-13-62 0 0,0 1 1 0 0,-2 15-1 0 0,2-28-131 0 0,-1-1 1 0 0,1 1-1 0 0,0-1 0 0 0,-1 1 1 0 0,0-1-1 0 0,1 1 0 0 0,-1-1 1 0 0,0 0-1 0 0,0 1 0 0 0,-1 1 0 0 0,-3 4-2621 0 0,-1 6-2588 0 0</inkml:trace>
</inkml:ink>
</file>

<file path=ppt/ink/ink9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0 117 11688 0 0,'1'-6'1060'0'0,"14"-15"-867"0"0,-13 18-64 0 0,1 0-1 0 0,-1 0 1 0 0,1-1 0 0 0,2-6 0 0 0,-3 6 26 0 0,0 1-1 0 0,1-1 1 0 0,-1 0-1 0 0,1 0 1 0 0,0 1-1 0 0,0 0 1 0 0,0-1 0 0 0,0 1-1 0 0,0 0 1 0 0,1 1-1 0 0,0-1 1 0 0,-1 1 0 0 0,1-1-1 0 0,7-2 1 0 0,-4 2-98 0 0,1 0 0 0 0,-1 0 0 0 0,1 1 0 0 0,-1 0 0 0 0,1 1 0 0 0,0 0 0 0 0,14-1-1 0 0,-18 2-9 0 0,0 1-1 0 0,0 0 0 0 0,0-1 0 0 0,0 1 0 0 0,0 1 0 0 0,0-1 1 0 0,0 1-1 0 0,0-1 0 0 0,5 4 0 0 0,32 23 417 0 0,-35-24-386 0 0,-1 0-32 0 0,0 0 0 0 0,-1 0 1 0 0,1 0-1 0 0,-1 0 0 0 0,0 1 0 0 0,0 0 1 0 0,0 0-1 0 0,-1 0 0 0 0,0 0 0 0 0,4 8 0 0 0,-5-8-28 0 0,-1-1-1 0 0,0 1 1 0 0,1-1-1 0 0,-2 1 1 0 0,1 0-1 0 0,0 0 1 0 0,-1-1-1 0 0,0 1 1 0 0,0 0-1 0 0,0 0 0 0 0,-1-1 1 0 0,0 1-1 0 0,-2 8 1 0 0,-1-2 106 0 0,0 0 0 0 0,-1 0 0 0 0,0 0 0 0 0,-1-1 0 0 0,0 0 0 0 0,-1 0 0 0 0,-11 12 0 0 0,-6 5-12 0 0,-31 25 0 0 0,41-40-181 0 0,-1-1 0 0 0,0-1 0 0 0,-18 9 0 0 0,-6 4-1719 0 0,28-17-137 0 0,1-4-3734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5:51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0536.88086"/>
      <inkml:brushProperty name="anchorY" value="-33436.16406"/>
      <inkml:brushProperty name="scaleFactor" value="0.5"/>
    </inkml:brush>
  </inkml:definitions>
  <inkml:trace contextRef="#ctx0" brushRef="#br0">301 79 16208 0 0,'0'0'719'0'0,"0"-2"375"0"0,0-2-1321 0 0,-1-1 979 0 0,0-1-264 0 0,-3 0 80 0 0,0-2 5 0 0,-1 1-594 0 0,1 2 96 0 0,1 2-177 0 0,-2 0 60 0 0,-4 2-140 0 0,-1 2 10 0 0,-4 1-8 0 0,-1 3-4 0 0,-3 1 140 0 0,-2 2 35 0 0,0 1-95 0 0,0 2 131 0 0,1 1-41 0 0,0 2 14 0 0,1 1 0 0 0,0 0 0 0 0,4 2 112 0 0,2 0-144 0 0,0 1 160 0 0,2-1-160 0 0,2 0 235 0 0,2-1-88 0 0,1 0 22 0 0,1-1 0 0 0,2 0-271 0 0,2 0 30 0 0,1 0-44 0 0,2-1-2 0 0,0 1 176 0 0,1-1-52 0 0,2 1 26 0 0,5-1 0 0 0,1 0 0 0 0,3-1 0 0 0,1-1 0 0 0,3 0 0 0 0,0-2 0 0 0,3 0 0 0 0,-1-1 0 0 0,2-1 0 0 0,-1 1 187 0 0,0 0-82 0 0,-2 0 35 0 0,-1-1-4 0 0,-3 1-158 0 0,-1-1-133 0 0,-1 1 66 0 0,-2-1-27 0 0,-1 0 133 0 0,-2 0-36 0 0,-2-2 19 0 0,-2 1 0 0 0,0-1 0 0 0,-2-1 0 0 0,-1 2 0 0 0,0 1 0 0 0,-2 2 122 0 0,0 0-45 0 0,-1 2 20 0 0,-1-1-1 0 0,-2 1-112 0 0,-2-1 32 0 0,-1 0-16 0 0,0 1 0 0 0,-2-1-121 0 0,0 0-22 0 0,-2 0-10 0 0,0-1-6 0 0,-1 0 37 0 0,-1-1-2 0 0,-1 0 2 0 0,0-3 2 0 0,1-1 140 0 0,-3-2-40 0 0,0-1 20 0 0,1-3 280 0 0,-1-2-61 0 0,1-2 44 0 0,2-2-1 0 0,0-1-306 0 0,1-1 88 0 0,3-3-44 0 0,1-2 0 0 0,2-2 262 0 0,0-2-94 0 0,2-2 42 0 0,2-2-2 0 0,3-1 94 0 0,1-3-18 0 0,2-2 20 0 0,2-1-2 0 0,4-2-203 0 0,2 0 21 0 0,3-2-19 0 0,2-1-14 0 0,3-2-100 0 0,5-9 27 0 0,2 0-14 0 0,1-1 0 0 0,0 3 0 0 0,-2 2-93 0 0,3-4-935 0 0,-1-3-1139 0 0,-6 2 1467 0 0</inkml:trace>
</inkml:ink>
</file>

<file path=ppt/ink/ink9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2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 7832 0 0,'0'0'6510'0'0,"-1"2"-5723"0"0,-2 6-418 0 0,0-1 0 0 0,1 1 0 0 0,0 0 1 0 0,0 0-1 0 0,1 0 0 0 0,0 0 0 0 0,0 0 0 0 0,1 0 1 0 0,0 10-1 0 0,1-10-340 0 0,0 0-1 0 0,-1-1 1 0 0,0 10 0 0 0,-1-10-21 0 0,1-1 0 0 0,0 0 0 0 0,0 0 0 0 0,1 0 0 0 0,2 13-1 0 0,1-6 15 0 0,3 25 0 0 0,-7-35-12 0 0,8 15 11 0 0,-7-17 123 0 0,1 0-75 0 0,0-1-50 0 0,0 1 0 0 0,0-1-1 0 0,0 0 1 0 0,0 1 0 0 0,0-1-1 0 0,0 0 1 0 0,0 0 0 0 0,0-1-1 0 0,0 1 1 0 0,0 0 0 0 0,0-1-1 0 0,0 1 1 0 0,0-1 0 0 0,0 1-1 0 0,0-1 1 0 0,0 0 0 0 0,0 0-1 0 0,-1 0 1 0 0,1 0 0 0 0,0 0-1 0 0,-1-1 1 0 0,3-1 0 0 0,4-4 47 0 0,-1 0 0 0 0,0-1 0 0 0,8-12 1 0 0,-6 8-106 0 0,-6 8 55 0 0,-1-1 0 0 0,0 1 0 0 0,0-1-1 0 0,-1 1 1 0 0,1-1 0 0 0,-1 0-1 0 0,0 1 1 0 0,1-10 0 0 0,1-6 50 0 0,27-85 198 0 0,-27 86-95 0 0,-3 17-138 0 0,0 0 0 0 0,1 0 0 0 0,-1 0 0 0 0,0 0 1 0 0,1 0-1 0 0,-1 0 0 0 0,1 0 0 0 0,0 0 0 0 0,1-3 0 0 0,-1 3 392 0 0,2 3-408 0 0,0 0-1 0 0,0 0 1 0 0,0 0 0 0 0,-1 0-1 0 0,1 0 1 0 0,0 1 0 0 0,0-1-1 0 0,-1 1 1 0 0,1 0 0 0 0,3 3-1 0 0,22 24 189 0 0,-23-23-110 0 0,0-1-54 0 0,-1 1 0 0 0,-1 0 0 0 0,1 0 0 0 0,3 9 0 0 0,6 10-204 0 0,-11-21 46 0 0,1 0 0 0 0,-1 1 1 0 0,0-1-1 0 0,0 1 0 0 0,0 0 0 0 0,-1-1 1 0 0,2 8-1 0 0,0 0-662 0 0,-2 1-14 0 0</inkml:trace>
</inkml:ink>
</file>

<file path=ppt/ink/ink9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 9216 0 0,'0'0'11093'0'0,"-1"2"-10791"0"0,-1 4-273 0 0,-3 5-23 0 0,1 0 1 0 0,-2-1-1 0 0,1 0 0 0 0,-11 14 0 0 0,12-18-5 0 0,0-1-1 0 0,1 0 0 0 0,0 1 0 0 0,0 0 0 0 0,0 0 1 0 0,0 0-1 0 0,-1 7 0 0 0,-4 9 68 0 0,6-18-39 0 0,1-1 1 0 0,0 1 0 0 0,0-1-1 0 0,0 1 1 0 0,1 0-1 0 0,0 0 1 0 0,-1-1 0 0 0,1 1-1 0 0,0 0 1 0 0,1 0-1 0 0,-1-1 1 0 0,1 1 0 0 0,-1 0-1 0 0,1-1 1 0 0,0 1-1 0 0,1 0 1 0 0,-1-1 0 0 0,3 5-1 0 0,11 30 51 0 0,-12-33-75 0 0,0 0 0 0 0,0-1 0 0 0,1 0 0 0 0,-1 1 0 0 0,1-1-1 0 0,0-1 1 0 0,0 1 0 0 0,1 0 0 0 0,-1-1 0 0 0,10 5 0 0 0,44 24 165 0 0,-49-25-170 0 0,-2-1 11 0 0,-6-5-3 0 0,1 1 1 0 0,-1-1-1 0 0,0 0 0 0 0,0 0 1 0 0,0 1-1 0 0,0-1 0 0 0,0 1 0 0 0,0-1 1 0 0,0 1-1 0 0,-1-1 0 0 0,1 1 1 0 0,0 0-1 0 0,-1-1 0 0 0,1 1 1 0 0,-1 0-1 0 0,1 1 0 0 0,-2-1 5 0 0,1 0-1 0 0,0-1 1 0 0,0 1 0 0 0,-1 0-1 0 0,1-1 1 0 0,-1 1-1 0 0,0-1 1 0 0,1 1 0 0 0,-1-1-1 0 0,-1 3 1 0 0,-3 5 56 0 0,2-2-125 0 0,0 1 0 0 0,-1-1-1 0 0,0 0 1 0 0,0-1 0 0 0,-1 1-1 0 0,0-1 1 0 0,0 0 0 0 0,0 0-1 0 0,-1 0 1 0 0,0-1 0 0 0,0 0-1 0 0,-13 8 1 0 0,5-4-267 0 0,0-1 0 0 0,-1-1 0 0 0,0-1 0 0 0,-1 0 0 0 0,-17 5 0 0 0,33-11 291 0 0,-1 0-1 0 0,1 0 1 0 0,-1 0 0 0 0,1 0 0 0 0,-1 0-1 0 0,1 0 1 0 0,-1 0 0 0 0,0 0 0 0 0,1 0 0 0 0,-1 0-1 0 0,1 0 1 0 0,-1 0 0 0 0,1 0 0 0 0,-1 0 0 0 0,1 0-1 0 0,-1 0 1 0 0,1-1 0 0 0,-1 1 0 0 0,0 0 0 0 0</inkml:trace>
</inkml:ink>
</file>

<file path=ppt/ink/ink9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8288 0 0,'1'3'7225'0'0,"0"-2"-6793"0"0,2 6 58 0 0,0 0-1 0 0,0 1 1 0 0,-1-1 0 0 0,2 13 0 0 0,-1-4-499 0 0,0-1-1 0 0,1 1 0 0 0,7 17 1 0 0,5 23-60 0 0,40 219 69 0 0,-30-164 19 0 0,-10-47 26 0 0,3 37-45 0 0,-16-80 0 0 0,6 3 360 0 0,-12-40-243 0 0,1-1 0 0 0,0 1 1 0 0,2-1-1 0 0,1-30 0 0 0,1 5 297 0 0,-1-24 288 0 0,1 52-531 0 0,-1 0 0 0 0,2 0 0 0 0,0 1 0 0 0,0-1 0 0 0,8-17 0 0 0,8-2 352 0 0,-17 31-480 0 0,17-6-33 0 0,-15 8-10 0 0,12 0 0 0 0,-10 3 0 0 0,-4-1 0 0 0,7 4 0 0 0,-1 0 0 0 0,0 1 0 0 0,-1 0 0 0 0,1 0 0 0 0,-1 0 0 0 0,9 15 0 0 0,33 56 2 0 0,-28-42 7 0 0,-14-25-82 0 0,-1-1-1 0 0,0 2 1 0 0,-1-1-1 0 0,0 0 1 0 0,-1 1-1 0 0,0 0 1 0 0,-1 0 0 0 0,-1 0-1 0 0,0 0 1 0 0,0 1-1 0 0,-1-1 1 0 0,-1 1-1 0 0,-1 17 1 0 0,1-19-507 0 0,-1 6-4877 0 0,-4-7-976 0 0</inkml:trace>
</inkml:ink>
</file>

<file path=ppt/ink/ink9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8 10592 0 0,'0'0'818'0'0,"-1"0"-532"0"0,-7-6 4441 0 0,8 5-4640 0 0,0 1 0 0 0,-1 0 0 0 0,1 0 0 0 0,0 0-1 0 0,0 0 1 0 0,0 0 0 0 0,0 0 0 0 0,-1 0 0 0 0,1 0-1 0 0,0 0 1 0 0,0 0 0 0 0,0 0 0 0 0,-1 0 0 0 0,1 0-1 0 0,0 0 1 0 0,0 0 0 0 0,0 0 0 0 0,-1 0-1 0 0,1 0 1 0 0,0 0 0 0 0,0 0 0 0 0,0 0 0 0 0,0 0-1 0 0,-1 0 1 0 0,1 0 0 0 0,0 0 0 0 0,0 1 0 0 0,0-1-1 0 0,0 0 1 0 0,-1 0 0 0 0,1 0 0 0 0,0 0 0 0 0,0 0-1 0 0,0 0 1 0 0,0 1 0 0 0,0-1 0 0 0,0 0 0 0 0,0 0-1 0 0,-1 0 1 0 0,1 0 0 0 0,0 1 0 0 0,-4 3-167 0 0,0 1 1 0 0,1-1 0 0 0,-1 1-1 0 0,1 0 1 0 0,0 0-1 0 0,0 1 1 0 0,1-1 0 0 0,0 0-1 0 0,0 1 1 0 0,0 0 0 0 0,-1 6-1 0 0,-3 13-254 0 0,-2 31-1 0 0,3 1 562 0 0,3 0 0 0 0,6 77-1 0 0,-3-115-226 0 0,1-4 0 0 0,-2 26 0 0 0,0 94 0 0 0,1-59 0 0 0,-1-59 0 0 0,-4 104 0 0 0,2-106-25 0 0,2 25 0 0 0,1-2 209 0 0,1-29-174 0 0,15 3-96 0 0,-16-11 71 0 0,0-1 1 0 0,0 0-1 0 0,0 0 1 0 0,0 0-1 0 0,0 1 0 0 0,0-1 1 0 0,0 0-1 0 0,0 0 1 0 0,0 0-1 0 0,0 0 1 0 0,0 0-1 0 0,0-1 0 0 0,0 1 1 0 0,0 0-1 0 0,0 0 1 0 0,0-1-1 0 0,0 1 1 0 0,-1 0-1 0 0,1-1 1 0 0,0 1-1 0 0,1-2 0 0 0,1 1-112 0 0,4-1-237 0 0,0-1-1 0 0,0 0 1 0 0,0 0 0 0 0,-1 0-1 0 0,0-1 1 0 0,0 1 0 0 0,0-2 0 0 0,0 1-1 0 0,9-10 1 0 0,-5 1-578 0 0</inkml:trace>
</inkml:ink>
</file>

<file path=ppt/ink/ink9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4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1376 0 0,'2'-1'8600'0'0,"16"-14"-1303"0"0,2-1-4378 0 0,35-29-2765 0 0,-20 18-1265 0 0,0 2 0 0 0,66-34 0 0 0,-1 12 291 0 0,-75 34 1626 0 0,2 1 0 0 0,-1 2 0 0 0,1 0 0 0 0,39-7 0 0 0,-63 16-719 0 0,0 1 0 0 0,-1 0 0 0 0,1 0 0 0 0,0 1 0 0 0,0-1 0 0 0,0 0 0 0 0,0 1 0 0 0,-1 0 0 0 0,1-1 0 0 0,0 1 0 0 0,-1 0 0 0 0,4 2 0 0 0,-4-2-76 0 0,-1-1 0 0 0,1 1 1 0 0,-1 0-1 0 0,1 0 0 0 0,-1 0 1 0 0,0 0-1 0 0,1 0 0 0 0,-1 1 1 0 0,0-1-1 0 0,0 0 0 0 0,1 1 1 0 0,-1-1-1 0 0,0 1 0 0 0,0-1 0 0 0,-1 1 1 0 0,1-1-1 0 0,0 1 0 0 0,-1-1 1 0 0,1 1-1 0 0,0 2 0 0 0,-1 7-51 0 0,0 1-1 0 0,0 0 0 0 0,-1 0 0 0 0,-1-1 1 0 0,-3 14-1 0 0,-1 3-147 0 0,-18 79-318 0 0,2-12 286 0 0,19-78 214 0 0,1 0-1 0 0,1 0 1 0 0,1 29-1 0 0,0-40 7 0 0,1 0-1 0 0,0 0 1 0 0,1 0 0 0 0,-1 0-1 0 0,1 0 1 0 0,0 0-1 0 0,1-1 1 0 0,-1 1-1 0 0,1-1 1 0 0,0 1-1 0 0,0-1 1 0 0,8 9-1 0 0,-9-12 6 0 0,-1 0 1 0 0,1-1-1 0 0,0 1 0 0 0,0-1 0 0 0,0 0 0 0 0,0 1 0 0 0,0-1 0 0 0,0 0 0 0 0,0 0 0 0 0,0 0 0 0 0,0 0 0 0 0,0 0 0 0 0,1-1 0 0 0,-1 1 0 0 0,0-1 0 0 0,1 1 0 0 0,-1-1 0 0 0,0 0 0 0 0,1 0 0 0 0,-1 0 1 0 0,0 0-1 0 0,1-1 0 0 0,-1 1 0 0 0,0 0 0 0 0,1-1 0 0 0,-1 0 0 0 0,0 0 0 0 0,0 1 0 0 0,0-1 0 0 0,0 0 0 0 0,0-1 0 0 0,0 1 0 0 0,0 0 0 0 0,0-1 0 0 0,2-1 0 0 0,8-6 51 0 0,-1-1-1 0 0,0-1 1 0 0,-1 0-1 0 0,0 0 1 0 0,0-1 0 0 0,11-19-1 0 0,-4 1-5 0 0,22-55-1 0 0,-19 25-49 0 0,-11 32 0 0 0,-7 16 0 0 0,1-1 0 0 0,-2 0 0 0 0,0 1 0 0 0,0-1 0 0 0,-2-17 0 0 0,1 7 0 0 0,0 15 1 0 0,-1 0 0 0 0,1 0 0 0 0,-1 0 0 0 0,0 0 0 0 0,-1 0 0 0 0,0 0-1 0 0,0 1 1 0 0,-1-1 0 0 0,0 1 0 0 0,0-1 0 0 0,-1 1 0 0 0,0 0 0 0 0,-9-12-1 0 0,11 17 4 0 0,0 0-1 0 0,0 0 0 0 0,0 0 0 0 0,0 1 0 0 0,0-1 0 0 0,-1 0 1 0 0,1 1-1 0 0,-1 0 0 0 0,1 0 0 0 0,-1 0 0 0 0,1 0 0 0 0,-1 0 1 0 0,1 0-1 0 0,-1 1 0 0 0,0-1 0 0 0,0 1 0 0 0,1 0 1 0 0,-1-1-1 0 0,0 1 0 0 0,0 1 0 0 0,-2-1 0 0 0,-2 1-11 0 0,0 1 0 0 0,1-1 1 0 0,-1 1-1 0 0,1 0 0 0 0,-1 1 0 0 0,1-1 0 0 0,-9 7 0 0 0,11-7 4 0 0,1 1 1 0 0,0-1-1 0 0,0 1 0 0 0,0 0 0 0 0,0 0 1 0 0,0 1-1 0 0,1-1 0 0 0,-1 1 1 0 0,1-1-1 0 0,-4 8 0 0 0,5-8 20 0 0,0 0 0 0 0,-1-1 0 0 0,1 1 0 0 0,0 0 0 0 0,1 0 0 0 0,-1 0-1 0 0,1-1 1 0 0,-1 1 0 0 0,1 0 0 0 0,0 0 0 0 0,0 0 0 0 0,0 0 0 0 0,0 0 0 0 0,1 0 0 0 0,-1 0-1 0 0,2 4 1 0 0,0-3 3 0 0,1 0 0 0 0,-1 0 1 0 0,1 0-1 0 0,0-1 0 0 0,0 1 0 0 0,0-1 0 0 0,1 0 0 0 0,-1 0 0 0 0,1 0 0 0 0,-1 0 0 0 0,1-1 0 0 0,0 1 0 0 0,0-1 0 0 0,0 0 0 0 0,9 2 0 0 0,1 1-30 0 0,0 0-1 0 0,1-2 1 0 0,22 4-1 0 0,-16-5-469 0 0,0-1-1 0 0,1 0 1 0 0,32-5 0 0 0,-14-1-6580 0 0</inkml:trace>
</inkml:ink>
</file>

<file path=ppt/ink/ink9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407 1 13360 0 0,'-1'1'1026'0'0,"-5"1"-896"0"0,0 1 311 0 0,1-1 1 0 0,-1 0-1 0 0,1-1 1 0 0,-1 1-1 0 0,0-1 0 0 0,0 0 1 0 0,-6 0-1 0 0,0 0 127 0 0,0 0 0 0 0,1 1-1 0 0,-1 0 1 0 0,0 1 0 0 0,1 0-1 0 0,-13 6 1 0 0,-65 31-2644 0 0,81-36 1986 0 0,-9 4 185 0 0,1 1 0 0 0,0 0 0 0 0,0 1 0 0 0,1 1 0 0 0,0 1 0 0 0,1 0 0 0 0,-14 15 0 0 0,27-26-68 0 0,1 0 0 0 0,-1 0 0 0 0,0 0 0 0 0,0 0 0 0 0,1 0 0 0 0,-1 0 0 0 0,1 0 0 0 0,-1 1 0 0 0,1-1 0 0 0,0 0 0 0 0,-1 0 0 0 0,1 1 0 0 0,0-1-1 0 0,0 0 1 0 0,0 1 0 0 0,0-1 0 0 0,0 0 0 0 0,0 1 0 0 0,0-1 0 0 0,0 0 0 0 0,0 0 0 0 0,1 1 0 0 0,-1-1 0 0 0,1 0 0 0 0,-1 0 0 0 0,1 1 0 0 0,-1-1 0 0 0,1 0-1 0 0,0 0 1 0 0,-1 0 0 0 0,1 0 0 0 0,0 0 0 0 0,1 2 0 0 0,4 3 163 0 0,0 0-1 0 0,1 0 1 0 0,-1-1 0 0 0,9 6-1 0 0,-5-4-109 0 0,4 3-122 0 0,1 0 0 0 0,22 10 0 0 0,-4-2 0 0 0,-7-5 14 0 0,-13-6 17 0 0,-1-1 0 0 0,0 2 0 0 0,13 10 0 0 0,-21-15 11 0 0,-1-1 0 0 0,0 1 0 0 0,0 0 0 0 0,1 0 0 0 0,-1 0 0 0 0,-1 1 0 0 0,1-1 0 0 0,3 7 0 0 0,-1-3 0 0 0,-4-5-1 0 0,0-1 0 0 0,0 0 1 0 0,0 1-1 0 0,0-1 0 0 0,0 1 1 0 0,0-1-1 0 0,-1 1 0 0 0,1 0 0 0 0,0-1 1 0 0,-1 1-1 0 0,1-1 0 0 0,-1 1 0 0 0,0 3 1 0 0,0-1-15 0 0,0 1 0 0 0,-1-1 0 0 0,0 1 0 0 0,0-1 0 0 0,0 1 0 0 0,-1-1 0 0 0,1 0 1 0 0,-1 1-1 0 0,0-1 0 0 0,0 0 0 0 0,-1 0 0 0 0,1-1 0 0 0,-1 1 0 0 0,0 0 0 0 0,0-1 0 0 0,0 0 0 0 0,0 1 1 0 0,-5 2-1 0 0,-8 6-193 0 0,0 0 0 0 0,-1-2 0 0 0,-18 9 0 0 0,7-4-216 0 0,22-12 361 0 0,0 0-1 0 0,0-1 1 0 0,0 0-1 0 0,-7 2 1 0 0,-14 4-143 0 0,21-6 186 0 0,1 1-1 0 0,-1-2 0 0 0,1 1 0 0 0,-1-1 0 0 0,-11 2 0 0 0,14-3-245 0 0,-1 0 0 0 0,1 0-1 0 0,0 0 1 0 0,0-1 0 0 0,0 1-1 0 0,0-1 1 0 0,0 0-1 0 0,0 0 1 0 0,0 0 0 0 0,0 0-1 0 0,1 0 1 0 0,-5-3-1 0 0</inkml:trace>
</inkml:ink>
</file>

<file path=ppt/ink/ink9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5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10592 0 0,'-1'2'10758'0'0,"-5"4"-10632"0"0,2 0 0 0 0,-1 0 1 0 0,0 1-1 0 0,1 0 0 0 0,1 0 0 0 0,-1 0 0 0 0,-2 9 1 0 0,-17 56-403 0 0,21-67 319 0 0,-15 61 144 0 0,2 2 0 0 0,-7 81-1 0 0,21-116-93 0 0,1 1-1 0 0,7 47 1 0 0,0-6-29 0 0,-5-52-36 0 0,1 0 1 0 0,0-1-1 0 0,2 1 1 0 0,14 39-1 0 0,-17-56-26 0 0,1-1-1 0 0,-1 1 0 0 0,1-1 0 0 0,0 0 1 0 0,1 0-1 0 0,-1 0 0 0 0,1 0 0 0 0,0-1 1 0 0,0 1-1 0 0,0-1 0 0 0,10 7 0 0 0,-11-9-1 0 0,0 0 0 0 0,1 0 0 0 0,-1 0 0 0 0,1 0 0 0 0,-1-1-1 0 0,1 1 1 0 0,0-1 0 0 0,-1 0 0 0 0,1 0 0 0 0,0-1 0 0 0,0 1-1 0 0,0-1 1 0 0,-1 0 0 0 0,1 0 0 0 0,0 0 0 0 0,0 0 0 0 0,0-1 0 0 0,0 0-1 0 0,5-1 1 0 0,-2 0-33 0 0,1-1 1 0 0,-1 0-1 0 0,1 0 0 0 0,-1 0 0 0 0,0-1 0 0 0,0 0 0 0 0,-1-1 0 0 0,9-7 0 0 0,11-10-481 0 0,-19 17 37 0 0,0 0 0 0 0,-1 0 0 0 0,0-1 0 0 0,-1 0 0 0 0,1 0 0 0 0,-1-1 0 0 0,0 1 0 0 0,-1-1 0 0 0,1 0 0 0 0,4-11 0 0 0,7-17-1764 0 0,-1 0-20 0 0</inkml:trace>
</inkml:ink>
</file>

<file path=ppt/ink/ink9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1 116 18575 0 0,'0'0'1859'0'0,"2"-1"-1719"0"0,2-1-183 0 0,0 1-1 0 0,1-1 0 0 0,-1 1 1 0 0,1 0-1 0 0,7 0 1 0 0,18-4-228 0 0,-13 1-30 0 0,29-9-753 0 0,76-9 1 0 0,49-6 1391 0 0,-58 7 665 0 0,-81 15-632 0 0,-24 4-330 0 0,-1 0 0 0 0,1 1 1 0 0,1 0-1 0 0,-1 0 1 0 0,0 1-1 0 0,0-1 0 0 0,0 2 1 0 0,0-1-1 0 0,0 1 0 0 0,0 1 1 0 0,0-1-1 0 0,0 2 0 0 0,9 2 1 0 0,-17-4-39 0 0,1-1 1 0 0,-1 1-1 0 0,1-1 0 0 0,-1 1 1 0 0,1-1-1 0 0,-1 1 1 0 0,0 0-1 0 0,1-1 1 0 0,-1 1-1 0 0,0-1 0 0 0,1 1 1 0 0,-1 0-1 0 0,0-1 1 0 0,0 1-1 0 0,0 0 0 0 0,0 0 1 0 0,0-1-1 0 0,0 1 1 0 0,0 0-1 0 0,0-1 1 0 0,0 2-1 0 0,0-1 4 0 0,-1 6 36 0 0,0 0-1 0 0,-1 0 1 0 0,1 0-1 0 0,-2 0 0 0 0,1-1 1 0 0,-1 1-1 0 0,0-1 1 0 0,0 1-1 0 0,-5 6 0 0 0,-105 174 502 0 0,98-157-536 0 0,-12 37 0 0 0,10-21-8 0 0,12-35-20 0 0,1 1 1 0 0,1-1-1 0 0,0 1 0 0 0,-2 15 0 0 0,4-20 12 0 0,1-1 1 0 0,-1 0-1 0 0,1 1 0 0 0,1-1 1 0 0,0 0-1 0 0,-1 1 0 0 0,2-1 1 0 0,-1 0-1 0 0,4 10 0 0 0,-4-15 8 0 0,-1 1 0 0 0,1-1 0 0 0,-1 0 0 0 0,1 1 0 0 0,0-1 0 0 0,0 0 0 0 0,-1 0 0 0 0,1 0 0 0 0,0 0 0 0 0,0 0 0 0 0,0 0 0 0 0,0 0 0 0 0,0 0 0 0 0,0 0 0 0 0,1 0 0 0 0,-1 0 0 0 0,0-1 0 0 0,0 1 0 0 0,0 0 0 0 0,1-1 0 0 0,1 1 0 0 0,-1-1 0 0 0,0 1 0 0 0,0-1 0 0 0,0-1 0 0 0,0 1 0 0 0,0 0 0 0 0,0 0 0 0 0,0-1 0 0 0,0 1 0 0 0,0-1 0 0 0,0 1 0 0 0,0-1 0 0 0,0 0 0 0 0,2-1 0 0 0,5-4 0 0 0,-1 0 0 0 0,1 0 0 0 0,-1-1 0 0 0,10-10 0 0 0,-18 17 0 0 0,13-15-65 0 0,0 0 0 0 0,-1 0 0 0 0,16-28-1 0 0,25-57-309 0 0,-44 81 303 0 0,20-47 42 0 0,-18 37-145 0 0,17-28 0 0 0,-23 46 47 0 0,-1 4 540 0 0,-3 17-176 0 0,-1 10-148 0 0,5 34 0 0 0,-3-11-88 0 0,-2-35 0 0 0,0-1 0 0 0,0 1 0 0 0,1 0 0 0 0,0 0 0 0 0,1 0 0 0 0,3 11 0 0 0,-1-9-729 0 0,1 1-1 0 0,0-1 0 0 0,1 0 0 0 0,0 0 1 0 0,13 16-1 0 0,-16-23-819 0 0</inkml:trace>
</inkml:ink>
</file>

<file path=ppt/ink/ink9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15984 0 0,'-2'1'362'0'0,"-25"14"873"0"0,17-8-1191 0 0,-1 0 0 0 0,0-1 1 0 0,-12 7-1 0 0,11-8-27 0 0,0 2 1 0 0,-17 11-1 0 0,12-5 36 0 0,1 2-1 0 0,-25 27 0 0 0,32-33 202 0 0,1 2-1 0 0,1-1 0 0 0,0 1 1 0 0,0 0-1 0 0,-9 23 0 0 0,13-24 149 0 0,0 1-1 0 0,1 0 0 0 0,0-1 1 0 0,0 1-1 0 0,1 20 0 0 0,1-27-293 0 0,1 0 1 0 0,-1 0-1 0 0,1-1 0 0 0,0 1 0 0 0,1 0 0 0 0,-1-1 0 0 0,1 1 0 0 0,-1 0 0 0 0,1-1 0 0 0,0 0 1 0 0,3 4-1 0 0,0 0 99 0 0,1 0 1 0 0,0 0 0 0 0,12 11-1 0 0,-9-11-187 0 0,-1 0 0 0 0,1-1-1 0 0,1 0 1 0 0,-1-1-1 0 0,1 0 1 0 0,0-1 0 0 0,0 0-1 0 0,0 0 1 0 0,0-1 0 0 0,20 3-1 0 0,-22-5-329 0 0,0 0 0 0 0,0-1 0 0 0,0 0 0 0 0,0-1 0 0 0,-1 1 0 0 0,14-4 1 0 0,-14 2-494 0 0,-1 0-1 0 0,1-1 1 0 0,-1 1 0 0 0,1-1 0 0 0,-1-1 0 0 0,0 1 0 0 0,0-1 0 0 0,6-5 0 0 0,6-7-5599 0 0</inkml:trace>
</inkml:ink>
</file>

<file path=ppt/ink/ink9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6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0,'0'0'748'0'0,"1"3"-492"0"0,9 20 1220 0 0,8 27 4187 0 0,-16-43-5437 0 0,9 28 76 0 0,6 46 0 0 0,-12-46-407 0 0,-2 1 0 0 0,-1-1 0 0 0,-1 1 0 0 0,-7 52-1 0 0,1-41 231 0 0,4 84-1 0 0,1-74 1690 0 0,0-55-965 0 0,-3-15-514 0 0,1 9-216 0 0,0 0-8 0 0,1 0 1 0 0,-1 0-1 0 0,1 0 0 0 0,0 0 0 0 0,0 0 0 0 0,1 0 1 0 0,-1 0-1 0 0,1-1 0 0 0,0 1 0 0 0,1-8 1 0 0,3-10 242 0 0,0-1 1 0 0,2 1 0 0 0,1 0 0 0 0,15-32-1 0 0,-15 38-543 0 0,1 1 1 0 0,1 0-1 0 0,0 0 0 0 0,1 1 0 0 0,1 0 0 0 0,20-20 1 0 0,-6 7-2990 0 0,-12 14-4157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2.5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4241.36914"/>
      <inkml:brushProperty name="anchorY" value="-34405.67578"/>
      <inkml:brushProperty name="scaleFactor" value="0.5"/>
    </inkml:brush>
  </inkml:definitions>
  <inkml:trace contextRef="#ctx0" brushRef="#br0">75 310 2760 0 0,'0'0'248'0'0,"-17"-4"6238"0"0,7 1-5075 0 0,-1 0-266 0 0,-1-2-245 0 0,3 2-161 0 0,2-3 401 0 0,2-1-997 0 0,3 0 299 0 0,1 2-130 0 0,2 1-166 0 0,1 1 18 0 0,1 1-26 0 0,2-3 149 0 0,1 0-203 0 0,1-1 66 0 0,1 0-22 0 0,1 2-149 0 0,1 1 42 0 0,3 1 54 0 0,1 1-96 0 0,1 1 31 0 0,10 3-10 0 0,2 1 0 0 0,3 1 0 0 0,3 1 0 0 0,2 0 0 0 0,3-1 0 0 0,4-2 0 0 0,3-1 0 0 0,2-1 0 0 0,3 0 0 0 0,3-2 122 0 0,3-2-73 0 0,0-2 19 0 0,1 0-3 0 0,2-1 74 0 0,-1-1-3 0 0,-2 1 5 0 0,0 0 3 0 0,-2-1-18 0 0,-1-1-5 0 0,1 0 0 0 0,-1-1-1 0 0,-1 1-140 0 0,14-2 124 0 0,3 1-53 0 0,2 0 52 0 0,-1 0-13 0 0,-1 1 6 0 0,9-2 187 0 0,-3-1-138 0 0,-2 1 51 0 0,8-3 212 0 0,-2 0-269 0 0,-3 0 90 0 0,7 0 74 0 0,-2 0-291 0 0,-5 4 15 0 0,6 1 170 0 0,-5 2-250 0 0,-3 2 182 0 0,-6 1-158 0 0,-2 1 118 0 0,-3 1-110 0 0,-2 0 31 0 0,11 0 84 0 0,10-1 28 0 0,-1 0-76 0 0,-5 0 224 0 0,1 1 289 0 0,-4 1-904 0 0,-5 1-907 0 0,-12 0-7972 0 0,-15 0-2429 0 0</inkml:trace>
</inkml:ink>
</file>

<file path=ppt/ink/ink9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22087 0 0,'0'0'976'0'0,"11"9"208"0"0,-2 0-952 0 0,11 0-232 0 0,0-5 0 0 0,9 9 0 0 0,6-4 384 0 0,3-4 24 0 0,11 4 8 0 0,-3-5 0 0 0,3 0-952 0 0,0-4-184 0 0,5 5-40 0 0,-10-1-8 0 0,-4-8-720 0 0,-2-1-144 0 0,-7 1-32 0 0,-7 0-5919 0 0</inkml:trace>
</inkml:ink>
</file>

<file path=ppt/ink/ink9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88 21599 0 0,'0'0'1958'0'0,"0"2"-1617"0"0,-5 42-260 0 0,2-31 201 0 0,0 25 0 0 0,7 67 132 0 0,2-34-1058 0 0,-5-59 288 0 0,0 1 0 0 0,-1 13 0 0 0,-1 19 1420 0 0,1-46-1036 0 0,1 0 1 0 0,-1-1 0 0 0,0 1-1 0 0,1 0 1 0 0,0 0 0 0 0,-1 0 0 0 0,1-1-1 0 0,0 1 1 0 0,-1 0 0 0 0,1 0-1 0 0,0 0 1 0 0,0 0 0 0 0,0 0 0 0 0,2-1-1 0 0,5-8-13 0 0,10-18-1296 0 0,-14 20 940 0 0,0 1 0 0 0,1-1 1 0 0,0 1-1 0 0,0 0 0 0 0,1 0 0 0 0,-1 1 0 0 0,1 0 0 0 0,1 0 0 0 0,-1 0 0 0 0,1 1 0 0 0,9-5 0 0 0,-13 7 249 0 0,1 1-1 0 0,0 1 0 0 0,-1-1 1 0 0,1 0-1 0 0,0 1 1 0 0,0 0-1 0 0,0 0 1 0 0,0 0-1 0 0,0 0 1 0 0,1 1-1 0 0,5 0 0 0 0,-3 0 105 0 0,0 0-1 0 0,0 1 0 0 0,0 0 1 0 0,0 1-1 0 0,0-1 0 0 0,0 1 1 0 0,-1 1-1 0 0,1-1 0 0 0,-1 1 1 0 0,1 0-1 0 0,8 7 0 0 0,-12-8 21 0 0,1-1 0 0 0,0 1-1 0 0,0-1 1 0 0,0 1 0 0 0,-1-1-1 0 0,2 0 1 0 0,-1 0-1 0 0,0-1 1 0 0,5 1 0 0 0,0 0 212 0 0,0-1 1 0 0,0 0-1 0 0,11-2 1 0 0,-18 2-180 0 0,-1-1 0 0 0,0 1 0 0 0,1-1 0 0 0,-1 0-1 0 0,0 1 1 0 0,0-1 0 0 0,1 0 0 0 0,-1 0 0 0 0,0 0 0 0 0,0 0 0 0 0,0 0 0 0 0,0 0-1 0 0,0 0 1 0 0,0 0 0 0 0,0 0 0 0 0,0 0 0 0 0,-1 0 0 0 0,1-1 0 0 0,0 1 0 0 0,-1 0 0 0 0,1-1-1 0 0,-1 1 1 0 0,1 0 0 0 0,-1-1 0 0 0,0 1 0 0 0,0-1 0 0 0,0 1 0 0 0,1-2 0 0 0,-1-5 404 0 0,1 0 0 0 0,-1 0 0 0 0,-2-14 1 0 0,-8-43 911 0 0,8 57-1332 0 0,-1-1-1 0 0,0 1 1 0 0,0-1 0 0 0,0 1-1 0 0,-7-11 1 0 0,-36-46 12 0 0,25 36-2070 0 0,0-1-5033 0 0,11 17 82 0 0</inkml:trace>
</inkml:ink>
</file>

<file path=ppt/ink/ink9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9672 0 0,'0'0'748'0'0,"1"2"-222"0"0,0 1 36 0 0,0 0 0 0 0,-1 0 0 0 0,0 0 0 0 0,0 1 0 0 0,0-1 0 0 0,0 0 0 0 0,-1 6 0 0 0,-1 11 1942 0 0,1 27-1417 0 0,-1 24-737 0 0,3 42 212 0 0,-2-70 36 0 0,5 54 0 0 0,-1-70-387 0 0,4 60 452 0 0,1 58-328 0 0,-7-129-326 0 0,5 67 55 0 0,-6-102-64 0 0,1 0 0 0 0,0 0 0 0 0,6-24 0 0 0,0 15 0 0 0,1 0 0 0 0,1 1 0 0 0,1 1 0 0 0,1-1 0 0 0,2 2 0 0 0,22-36 0 0 0,-33 58 0 0 0,0 1 0 0 0,0-1 0 0 0,-1 1 0 0 0,1 0 0 0 0,1 0 0 0 0,3-3 0 0 0,2-2 0 0 0,2 2 0 0 0,-1 0 0 0 0,6-3 0 0 0,-4 8 0 0 0,-7 0 0 0 0,2 4 0 0 0,3 4 0 0 0,21 16-168 0 0,-21-15 138 0 0,-6-6 25 0 0,0-1 0 0 0,0 1 0 0 0,0 1 0 0 0,0-1 0 0 0,-1 0 0 0 0,1 0 0 0 0,-1 1 0 0 0,0 0 0 0 0,2 4 0 0 0,3 14 36 0 0,-5-19-25 0 0,-1 1-1 0 0,1 0 1 0 0,-1-1-1 0 0,0 1 1 0 0,-1 0-1 0 0,1 0 1 0 0,0 5-1 0 0,-1 7-118 0 0,0-7 119 0 0,1-1 1 0 0,-2 1 0 0 0,1 0 0 0 0,-1-1 0 0 0,0 1 0 0 0,-1 0-1 0 0,-3 10 1 0 0,-10 26 81 0 0,2-19 2 0 0,4-5-1 0 0,-17 26-1 0 0,25-46 3 0 0,1-10-4353 0 0</inkml:trace>
</inkml:ink>
</file>

<file path=ppt/ink/ink9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22431 0 0,'0'0'496'0'0,"0"9"720"0"0,11 4-592 0 0,3-1-496 0 0,1 3-128 0 0,-6-2 0 0 0,6 0 0 0 0,1-1 72 0 0,-1 1-8 0 0,-6 2 0 0 0,0-3 0 0 0,7-3-1504 0 0,-12-1-312 0 0,-4 1-56 0 0,0 0-16 0 0</inkml:trace>
</inkml:ink>
</file>

<file path=ppt/ink/ink9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6912 0 0,'0'0'744'0'0,"9"-9"-744"0"0,0 1 3464 0 0,8-6 680 0 0,-8 1 135 0 0,0-5-11670 0 0</inkml:trace>
  <inkml:trace contextRef="#ctx0" brushRef="#br0" timeOffset="1">388 0 11976 0 0,'0'3'922'0'0,"0"6"-728"0"0,2 1 1 0 0,4 18-1 0 0,0 2 1434 0 0,12 63 3923 0 0,0 2-3968 0 0,15 275-1176 0 0,-28-273-378 0 0,-7 56 139 0 0,-1-57-744 0 0,3-94-218 0 0</inkml:trace>
</inkml:ink>
</file>

<file path=ppt/ink/ink9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1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119 245 8752 0 0,'0'0'10467'0'0,"5"-7"-10671"0"0,-3 4 215 0 0,1-1 0 0 0,0 1-1 0 0,-1-1 1 0 0,0 0-1 0 0,0 0 1 0 0,0 0-1 0 0,-1 0 1 0 0,1 0 0 0 0,-1 0-1 0 0,2-8 1 0 0,6-47 1499 0 0,-10 30-680 0 0,-1 8-327 0 0,2 15-390 0 0,-1-1 0 0 0,0 1 0 0 0,-1-1 0 0 0,1 1 0 0 0,-1 0 0 0 0,-6-11 0 0 0,8 15-119 0 0,-1 0 0 0 0,0 1 0 0 0,0-1 0 0 0,0 1 0 0 0,0 0 0 0 0,0-1 0 0 0,-1 1 0 0 0,1 0 0 0 0,0 0 0 0 0,-1-1 0 0 0,1 1 0 0 0,-1 0 0 0 0,1 1 1 0 0,-1-1-1 0 0,1 0 0 0 0,-1 0 0 0 0,1 1 0 0 0,-1-1 0 0 0,0 1 0 0 0,0-1 0 0 0,1 1 0 0 0,-1 0 0 0 0,0-1 0 0 0,0 1 0 0 0,1 0 0 0 0,-1 0 0 0 0,-2 1 0 0 0,1-1-6 0 0,0 0 0 0 0,1 0 0 0 0,-1 1 0 0 0,0 0 1 0 0,0 0-1 0 0,0-1 0 0 0,1 1 0 0 0,-1 1 0 0 0,1-1 0 0 0,-1 0 0 0 0,1 1 0 0 0,-1-1 0 0 0,1 1 0 0 0,0 0 0 0 0,-1 0 1 0 0,-2 3-1 0 0,-1 3 29 0 0,1 0 0 0 0,-1 0-1 0 0,1 1 1 0 0,1-1 0 0 0,-1 1 0 0 0,2 0 0 0 0,-1 1 0 0 0,-2 11 0 0 0,5-15 8 0 0,-1 1 1 0 0,2-1-1 0 0,-1 1 0 0 0,1-1 1 0 0,0 1-1 0 0,0 0 0 0 0,1-1 0 0 0,0 1 1 0 0,0-1-1 0 0,1 1 0 0 0,-1-1 1 0 0,2 0-1 0 0,2 7 0 0 0,0-2 94 0 0,1-1 0 0 0,0-1 1 0 0,1 1-1 0 0,0-1 0 0 0,0 0 0 0 0,1 0 0 0 0,0-1 0 0 0,1 0 0 0 0,0-1 0 0 0,0 0 0 0 0,19 11 0 0 0,-1-3 238 0 0,1-1 0 0 0,1-2 0 0 0,35 11-1 0 0,-41-17-277 0 0,0 0 0 0 0,0-1 1 0 0,0-2-1 0 0,0 0 0 0 0,0-2 0 0 0,1 0 0 0 0,-1-2 0 0 0,42-5 0 0 0,-54 4-298 0 0,-1-1 0 0 0,1 1 1 0 0,-1-1-1 0 0,0-1 0 0 0,0 0 0 0 0,0-1 0 0 0,0 1 0 0 0,-1-2 1 0 0,1 0-1 0 0,-2 0 0 0 0,1 0 0 0 0,0-1 0 0 0,12-14 0 0 0,-1-4-1485 0 0</inkml:trace>
</inkml:ink>
</file>

<file path=ppt/ink/ink9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0,'0'0'464'0'0,"1"1"-24"0"0,17 41 6969 0 0,-13-33-6438 0 0,-1 0-1 0 0,5 16 1 0 0,-7-16-579 0 0,2 0 0 0 0,-1 0 0 0 0,6 9 0 0 0,41 76 839 0 0,-42-78-1186 0 0,-2 1 0 0 0,0 0-1 0 0,-2 0 1 0 0,4 19-1 0 0,-7-30-18 0 0,-1-1 0 0 0,0 1 0 0 0,-1 0 0 0 0,0 0 0 0 0,0 0 0 0 0,0 0 0 0 0,-3 9 0 0 0,4-15-9 0 0,0 1 0 0 0,0-1-1 0 0,0 1 1 0 0,0-1 0 0 0,0 0-1 0 0,-1 1 1 0 0,1-1-1 0 0,0 0 1 0 0,0 1 0 0 0,0-1-1 0 0,0 0 1 0 0,0 1 0 0 0,-1-1-1 0 0,1 0 1 0 0,0 1 0 0 0,0-1-1 0 0,0 0 1 0 0,-1 0-1 0 0,1 1 1 0 0,0-1 0 0 0,0 0-1 0 0,-1 0 1 0 0,1 0 0 0 0,0 1-1 0 0,-1-1 1 0 0,1 0 0 0 0,0 0-1 0 0,-1 0 1 0 0,1 0-1 0 0,0 1 1 0 0,-1-1 0 0 0,1 0-1 0 0,0 0 1 0 0,-1 0 0 0 0,1 0-1 0 0,-1 0 1 0 0,1 0 0 0 0,0 0-1 0 0,-1 0 1 0 0,1 0-1 0 0,0 0 1 0 0,-1 0 0 0 0,1-1-1 0 0,0 1 1 0 0,-1 0 0 0 0,1 0-1 0 0,0 0 1 0 0,-1 0 0 0 0,1 0-1 0 0,0-1 1 0 0,-1 1-1 0 0,1 0 1 0 0,0 0 0 0 0,0-1-1 0 0,-1 1 1 0 0,1-1 0 0 0,-2 0 1 0 0,1-1 1 0 0,0 1 0 0 0,0-1 0 0 0,0 0-1 0 0,0 0 1 0 0,0 1 0 0 0,0-1 0 0 0,1 0 0 0 0,-1-2-1 0 0,0-1 9 0 0,0-1-1 0 0,1 1 0 0 0,0 0 1 0 0,0 0-1 0 0,0-1 0 0 0,0 1 1 0 0,1 0-1 0 0,0 0 0 0 0,0 0 1 0 0,1 0-1 0 0,-1 0 0 0 0,6-10 1 0 0,-3 8-17 0 0,0-1 0 0 0,0 1 0 0 0,1 0 0 0 0,0 0 1 0 0,1 1-1 0 0,-1 0 0 0 0,10-9 0 0 0,-10 11-10 0 0,-2 1 0 0 0,0 1 0 0 0,0-1 0 0 0,0 1 0 0 0,0 0 0 0 0,0-1 0 0 0,0 2 0 0 0,1-1 0 0 0,-1 0 0 0 0,1 1 0 0 0,0-1 0 0 0,3 0 0 0 0,-3 1 0 0 0,0 1 0 0 0,-1-1 0 0 0,1 1 0 0 0,-1 0 0 0 0,1 0 0 0 0,0 0 0 0 0,-1 0 0 0 0,1 1 0 0 0,-1 0 0 0 0,1-1 0 0 0,-1 1 0 0 0,1 1 0 0 0,3 0 0 0 0,-1 1 0 0 0,1 1 0 0 0,0-1 0 0 0,-1 1 0 0 0,0 0 0 0 0,0 1 0 0 0,0 0 0 0 0,0 0 0 0 0,-1 0 0 0 0,0 0 0 0 0,9 12 0 0 0,-13-13 7 0 0,1-1 0 0 0,-1 1 0 0 0,0 0 0 0 0,1 0-1 0 0,-2 0 1 0 0,1 0 0 0 0,0 0 0 0 0,-1 0 0 0 0,0 6-1 0 0,0-8 52 0 0,1 1 112 0 0,2-8-154 0 0,18-43 144 0 0,-12 25-14 0 0,-8 19-118 0 0,1 0 1 0 0,0 0-1 0 0,0 0 1 0 0,3-6-1 0 0,14-21 120 0 0,-15 23-119 0 0,0 0 0 0 0,1 1 0 0 0,-1 0 0 0 0,2 0 0 0 0,-1 0 0 0 0,1 1 0 0 0,0-1 0 0 0,0 1 0 0 0,13-9 0 0 0,2 3-27 0 0,1 2 0 0 0,0 0 0 0 0,36-10 0 0 0,-52 18-3 0 0,0 1 0 0 0,0 0 0 0 0,1 0-1 0 0,-1 0 1 0 0,0 1 0 0 0,1 0 0 0 0,-1 0 0 0 0,1 0 0 0 0,7 2 0 0 0,4 2-18 0 0,-1 0 1 0 0,18 8-1 0 0,-29-9 16 0 0,1-1-1 0 0,-1 1 1 0 0,0 1 0 0 0,-1-1-1 0 0,1 1 1 0 0,-1 0-1 0 0,1 0 1 0 0,-1 1 0 0 0,5 5-1 0 0,-7-6-91 0 0,0-1-1 0 0,0 1 1 0 0,-1-1-1 0 0,1 1 1 0 0,-1 0-1 0 0,0 0 1 0 0,0 0-1 0 0,0 0 1 0 0,-1 1-1 0 0,0-1 0 0 0,1 0 1 0 0,-1 1-1 0 0,-1-1 1 0 0,1 8-1 0 0,-1 17-3452 0 0,0-19-3175 0 0</inkml:trace>
</inkml:ink>
</file>

<file path=ppt/ink/ink9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17735 0 0,'0'0'1779'0'0,"3"-1"-1630"0"0,11-4-129 0 0,-11 3-121 0 0,1 0-1 0 0,0 1 1 0 0,0-1-1 0 0,0 1 1 0 0,1 0-1 0 0,3 0 1 0 0,-7 1-16 0 0,0 0 1 0 0,0 1-1 0 0,-1-1 1 0 0,1 0 0 0 0,0 1-1 0 0,0-1 1 0 0,-1 1-1 0 0,1-1 1 0 0,0 1-1 0 0,-1 0 1 0 0,1-1 0 0 0,-1 1-1 0 0,1 0 1 0 0,-1-1-1 0 0,1 1 1 0 0,-1 0-1 0 0,1-1 1 0 0,-1 3 0 0 0,7 15-339 0 0,-5 18 266 0 0,-2-30 379 0 0,0-1 1 0 0,0 1 0 0 0,1 0 0 0 0,0 0 0 0 0,0 0 0 0 0,0-1 0 0 0,3 10-1 0 0,2 11 874 0 0,-5-24-947 0 0,-1 1 0 0 0,0-1 1 0 0,1 1-1 0 0,0 0 0 0 0,-1-1 0 0 0,1 1 1 0 0,0-1-1 0 0,0 0 0 0 0,0 1 1 0 0,1-1-1 0 0,-1 0 0 0 0,0 0 0 0 0,3 3 1 0 0,6 5 128 0 0,0 1 1 0 0,18 11-1 0 0,-25-19-236 0 0,1 0 0 0 0,0-1 0 0 0,0 0 1 0 0,0 1-1 0 0,0-2 0 0 0,0 1 0 0 0,0 0 0 0 0,1-1 1 0 0,-1 0-1 0 0,0 0 0 0 0,9 1 0 0 0,-11-2-7 0 0,0-1 0 0 0,-1 1-1 0 0,1 0 1 0 0,0-1 0 0 0,-1 1 0 0 0,1-1-1 0 0,-1 0 1 0 0,1 0 0 0 0,0 1 0 0 0,-1-1 0 0 0,0 0-1 0 0,1 0 1 0 0,-1 0 0 0 0,0-1 0 0 0,1 1-1 0 0,-1 0 1 0 0,0 0 0 0 0,0-1 0 0 0,0 1 0 0 0,2-3-1 0 0,1-3-4 0 0,0 0-1 0 0,5-15 1 0 0,-8 19 4 0 0,7-19 12 0 0,-1 0-1 0 0,-2 0 0 0 0,6-42 1 0 0,-10 46-12 0 0,-1-1 0 0 0,-1 1 0 0 0,-1 0 0 0 0,-6-30 0 0 0,6 41-2 0 0,0 0 0 0 0,0 0 0 0 0,-7-14 0 0 0,-1-2 0 0 0,9 20-11 0 0,0 0 0 0 0,-1 0 0 0 0,1 0 0 0 0,-1 0 0 0 0,1 1 0 0 0,-1-1 0 0 0,0 0 0 0 0,0 1 0 0 0,0-1 0 0 0,-1 1-1 0 0,1 0 1 0 0,-1 0 0 0 0,1 0 0 0 0,-1 0 0 0 0,1 0 0 0 0,-1 1 0 0 0,0-1 0 0 0,0 1 0 0 0,0 0 0 0 0,0 0 0 0 0,0 0 0 0 0,0 0-1 0 0,0 0 1 0 0,0 1 0 0 0,-1-1 0 0 0,1 1 0 0 0,0 0 0 0 0,0 0 0 0 0,-6 0 0 0 0,3 1-25 0 0,-1 0 0 0 0,1 0 1 0 0,0 1-1 0 0,0 0 0 0 0,0 0 1 0 0,0 0-1 0 0,0 1 0 0 0,0-1 1 0 0,0 1-1 0 0,1 1 0 0 0,0-1 0 0 0,-1 1 1 0 0,1 0-1 0 0,-5 5 0 0 0,-8 8 23 0 0,14-12 96 0 0,-1-1 1 0 0,0 1-1 0 0,1-1 1 0 0,0 1 0 0 0,-5 8-1 0 0,6-7-42 0 0,2-5 27 0 0,0 0 1 0 0,0 0-1 0 0,1 0 0 0 0,-1 0 1 0 0,0 0-1 0 0,1 0 0 0 0,-1 0 1 0 0,1 1-1 0 0,-1-1 0 0 0,1 0 0 0 0,0 0 1 0 0,-1 1-1 0 0,1-1 0 0 0,0 0 1 0 0,0 0-1 0 0,0 1 0 0 0,0-1 1 0 0,0 0-1 0 0,0 1 0 0 0,1-1 1 0 0,-1 0-1 0 0,1 3 0 0 0,0-2-38 0 0,0 1 0 0 0,0 0 1 0 0,0-1-1 0 0,1 1 0 0 0,-1-1 0 0 0,1 0 0 0 0,-1 1 0 0 0,1-1 0 0 0,0 0 0 0 0,0 0 0 0 0,0 0 0 0 0,0 0 0 0 0,0-1 0 0 0,1 1 0 0 0,-1 0 1 0 0,0-1-1 0 0,1 0 0 0 0,-1 1 0 0 0,1-1 0 0 0,0 0 0 0 0,-1 0 0 0 0,1 0 0 0 0,0-1 0 0 0,3 1 0 0 0,18 3-80 0 0,-1-1 0 0 0,1-1-1 0 0,0-2 1 0 0,0 0 0 0 0,0-2 0 0 0,34-5-1 0 0,-35 1-110 0 0,-17 4 131 0 0,0 0 0 0 0,0 1 0 0 0,-1 0-1 0 0,13-1 1 0 0,9 0 16 0 0,-22 1 8 0 0,0 1-1 0 0,0-1 1 0 0,0 1 0 0 0,1 0-1 0 0,-1 0 1 0 0,0 1-1 0 0,0 0 1 0 0,7 1-1 0 0,-12-1 7 0 0,4-1 0 0 0,-1 1 0 0 0,0 0 0 0 0,0 0 0 0 0,0 0 0 0 0,0 1 0 0 0,-1-1 0 0 0,1 1 0 0 0,0 0 0 0 0,-1 0 0 0 0,1-1 0 0 0,-1 2 0 0 0,3 1 0 0 0,25 23 0 0 0,-22-22 0 0 0,-2 1 0 0 0,1 0 0 0 0,-1 0 0 0 0,0 1 0 0 0,9 11 0 0 0,-3 1-1 0 0,0-1-1 0 0,2-1 0 0 0,0 0 0 0 0,1-1 0 0 0,17 15 1 0 0,-20-17 25 0 0,-11-13-2 0 0,0 1-1 0 0,0 0 0 0 0,0-1 0 0 0,1 1 1 0 0,-1-1-1 0 0,0 0 0 0 0,1 1 0 0 0,-1-1 1 0 0,4 2-1 0 0,-4-2 280 0 0,1-1-247 0 0,-1 0 0 0 0,0 0 1 0 0,0 0-1 0 0,1 0 0 0 0,-1 0 0 0 0,0 0 0 0 0,0-1 0 0 0,1 1 0 0 0,-1 0 0 0 0,0-1 0 0 0,0 1 0 0 0,1-1 0 0 0,-1 1 1 0 0,0-1-1 0 0,0 1 0 0 0,0-1 0 0 0,0 0 0 0 0,0 0 0 0 0,0 1 0 0 0,0-1 0 0 0,0 0 0 0 0,0 0 0 0 0,0 0 0 0 0,-1 0 1 0 0,1 0-1 0 0,0 0 0 0 0,-1 0 0 0 0,1-1 0 0 0,-1 1 0 0 0,1 0 0 0 0,0-2 0 0 0,3-6 190 0 0,-1 0 0 0 0,0 0 0 0 0,1-11-1 0 0,-2 10-7 0 0,3-22-65 0 0,-4 24-147 0 0,0 0 0 0 0,4-15 1 0 0,13-56-197 0 0,-14 55-513 0 0,1-1-1 0 0,10-26 1 0 0,-8 25-2383 0 0,-4 13-1226 0 0,3-5-2909 0 0</inkml:trace>
</inkml:ink>
</file>

<file path=ppt/ink/ink9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3224 0 0,'2'3'240'0'0,"11"14"-563"0"0,10 9 5889 0 0,12 17 5864 0 0,-14-14-10484 0 0,-20-26-938 0 0,1-1 0 0 0,-1 1 0 0 0,0-1 0 0 0,0 1 0 0 0,-1 0 0 0 0,1-1 0 0 0,0 1 0 0 0,-1 0 0 0 0,0 0 0 0 0,1-1 0 0 0,-1 1 0 0 0,0 0 0 0 0,-1 0-1 0 0,1-1 1 0 0,0 1 0 0 0,-1 0 0 0 0,0 0 0 0 0,1-1 0 0 0,-3 5 0 0 0,1-3-107 0 0,0 0 1 0 0,0 0-1 0 0,0 0 0 0 0,0 0 0 0 0,0-1 0 0 0,-1 1 1 0 0,0-1-1 0 0,0 0 0 0 0,0 0 0 0 0,0 0 1 0 0,0 0-1 0 0,-5 2 0 0 0,-7 5-1346 0 0,0-2-1 0 0,-18 8 1 0 0,19-14 79 0 0</inkml:trace>
</inkml:ink>
</file>

<file path=ppt/ink/ink9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19319 0 0,'0'0'2120'0'0,"9"-9"-2120"0"0,-3 4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0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8148.39844"/>
      <inkml:brushProperty name="anchorY" value="-34733.41797"/>
      <inkml:brushProperty name="scaleFactor" value="0.5"/>
    </inkml:brush>
  </inkml:definitions>
  <inkml:trace contextRef="#ctx0" brushRef="#br0">55 1 6912 0 0,'-1'2'16585'0'0,"-1"2"-15893"0"0,-2 4-471 0 0,0 4-92 0 0,1 5-143 0 0,0 5 32 0 0,0 5-18 0 0,0 5 0 0 0,2 3 0 0 0,1 2 0 0 0,0 1 0 0 0,-1 0 0 0 0,-1-1 0 0 0,0-2 0 0 0,0-2 0 0 0,-1 0 0 0 0,0-2 0 0 0,-1-1-112 0 0,1-2 144 0 0,-1 2-430 0 0,1 0-90 0 0,1-2 305 0 0,1-4-4073 0 0</inkml:trace>
</inkml:ink>
</file>

<file path=ppt/ink/ink9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44 18631 0 0,'19'42'750'0'0,"2"-2"-1"0"0,38 58 0 0 0,-28-60-742 0 0,-25-32-912 0 0,-9-15-319 0 0,-1-9 1876 0 0,4-2-110 0 0,-1 11-459 0 0,1 0-1 0 0,0 0 1 0 0,1 0 0 0 0,0 1 0 0 0,0-1-1 0 0,1 0 1 0 0,3-10 0 0 0,4-11-232 0 0,-7 22 91 0 0,0 1-1 0 0,1 0 0 0 0,0 0 1 0 0,3-8-1 0 0,3 0-110 0 0,-8 11 140 0 0,0 1 0 0 0,1 0-1 0 0,-1 0 1 0 0,1 1 0 0 0,0-1 0 0 0,0 0-1 0 0,0 0 1 0 0,0 1 0 0 0,0 0 0 0 0,1-1-1 0 0,-1 1 1 0 0,1 0 0 0 0,-1 0 0 0 0,6-3-1 0 0,-6 3 22 0 0,-2 2 8 0 0,1-1-1 0 0,-1 1 1 0 0,0-1 0 0 0,1 1 0 0 0,-1 0 0 0 0,1-1 0 0 0,0 1-1 0 0,-1-1 1 0 0,1 1 0 0 0,-1 0 0 0 0,1-1 0 0 0,0 1 0 0 0,-1 0 0 0 0,1 0-1 0 0,0 0 1 0 0,-1-1 0 0 0,1 1 0 0 0,0 0 0 0 0,-1 0 0 0 0,2 0-1 0 0,0 0 15 0 0,0 0-1 0 0,0 0 0 0 0,0 0 0 0 0,0 0 0 0 0,1 0 0 0 0,-1 0 0 0 0,0 0 0 0 0,0 1 1 0 0,0-1-1 0 0,0 1 0 0 0,0 0 0 0 0,0-1 0 0 0,0 1 0 0 0,0 0 0 0 0,-1 0 0 0 0,1 0 1 0 0,0 1-1 0 0,0-1 0 0 0,-1 0 0 0 0,1 1 0 0 0,-1-1 0 0 0,3 3 0 0 0,2 3 12 0 0,0 0-1 0 0,-1 0 1 0 0,10 15-1 0 0,12 21 6 0 0,49 60-1 0 0,-60-83-24 0 0,-5-9-5 0 0,12 9 0 0 0,-4-4 11 0 0,-18-15-5 0 0,0-1 0 0 0,0 0 0 0 0,0 1 0 0 0,0-1 0 0 0,1 0-1 0 0,-1 0 1 0 0,0 0 0 0 0,0 0 0 0 0,0 0 0 0 0,1 0 0 0 0,-1 0 0 0 0,0-1 0 0 0,0 1 0 0 0,0 0-1 0 0,1-1 1 0 0,-1 1 0 0 0,0-1 0 0 0,1 0 0 0 0,0 0-1 0 0,1 0 8 0 0,0 0-1 0 0,0 0 1 0 0,0-1 0 0 0,0 0-1 0 0,0 1 1 0 0,-1-1-1 0 0,1 0 1 0 0,0 0-1 0 0,-1-1 1 0 0,0 1-1 0 0,0 0 1 0 0,0-1 0 0 0,0 0-1 0 0,2-2 1 0 0,1-2 12 0 0,-1 0 1 0 0,-1 1-1 0 0,1-1 1 0 0,3-13-1 0 0,-5 12 0 0 0,-1 0 0 0 0,0-1 0 0 0,0-10-1 0 0,1-6 1 0 0,-1 18-25 0 0,-1 1 0 0 0,1-1 0 0 0,-1 0-1 0 0,-1-7 1 0 0,-1-24 15 0 0,1 40 2 0 0,0-1-1 0 0,0 0 1 0 0,0 0 0 0 0,0-1 0 0 0,-1 1 0 0 0,1 0 0 0 0,0 0-1 0 0,0-1 1 0 0,-1 1 0 0 0,-1 0 0 0 0,-1 1 8 0 0,-1 1-7 0 0,0 0-1 0 0,0 0 1 0 0,0 0-1 0 0,0 1 1 0 0,1-1-1 0 0,-1 1 1 0 0,1 0-1 0 0,0 1 0 0 0,0-1 1 0 0,-5 9-1 0 0,-14 15 23 0 0,17-22-34 0 0,1 0 1 0 0,-1 1-1 0 0,2-1 1 0 0,-5 9-1 0 0,5-7-6 0 0,3-5-1 0 0,0-1 0 0 0,0 1 0 0 0,0-1 1 0 0,0 0-1 0 0,0 0 0 0 0,-1 0 0 0 0,1 0 0 0 0,-1 0 0 0 0,0 0 0 0 0,1 0 1 0 0,-4 2-1 0 0,4-3-57 0 0,5-2 29 0 0,1 0 0 0 0,-1 0-1 0 0,1-1 1 0 0,-1 0 0 0 0,0 0 0 0 0,7-4-1 0 0,-5 2-6 0 0,-5 3 33 0 0,5-2-19 0 0,-1 0 0 0 0,1 0 0 0 0,0 0-1 0 0,0 1 1 0 0,0 0 0 0 0,0 0 0 0 0,0 1 0 0 0,9-2-1 0 0,-4 5 23 0 0,-9-1 3 0 0,1 1-1 0 0,0-1 1 0 0,-1 0-1 0 0,1 1 1 0 0,-1 0-1 0 0,1-1 0 0 0,-1 1 1 0 0,0 0-1 0 0,0 0 1 0 0,0 0-1 0 0,0 1 1 0 0,0-1-1 0 0,0 0 1 0 0,-1 1-1 0 0,1-1 0 0 0,-1 1 1 0 0,3 5-1 0 0,-1 3 59 0 0,0 0-1 0 0,0 0 0 0 0,1 16 0 0 0,2 8 79 0 0,2-3-84 0 0,8 41 82 0 0,-13-53-119 0 0,0-4-36 0 0,0 0 0 0 0,-2 0 0 0 0,0 0 1 0 0,-1 0-1 0 0,-2 21 0 0 0,-4-1-149 0 0,-11 38 0 0 0,12-57 51 0 0,-1 0 1 0 0,0-1-1 0 0,-1 0 1 0 0,-14 22-1 0 0,-8 3-399 0 0,-2-2 1 0 0,-2 0-1 0 0,-45 41 1 0 0,68-70 413 0 0,-10 9-28 0 0,-1-2-1 0 0,-1 0 1 0 0,0-1-1 0 0,-1-1 1 0 0,-1-1-1 0 0,0-1 1 0 0,-42 15-1 0 0,60-25 198 0 0,-1-1 0 0 0,1 0 0 0 0,-1-1 0 0 0,1 0 0 0 0,-1 0 0 0 0,0 0 0 0 0,1-1-1 0 0,-1 1 1 0 0,0-2 0 0 0,1 1 0 0 0,-1-1 0 0 0,0 0 0 0 0,1 0 0 0 0,-1-1 0 0 0,1 0-1 0 0,-1 0 1 0 0,1-1 0 0 0,0 1 0 0 0,0-2 0 0 0,-11-6 0 0 0,12 6-36 0 0,0 0 0 0 0,0-1 0 0 0,0 1 0 0 0,1-1 1 0 0,-1-1-1 0 0,1 1 0 0 0,0 0 0 0 0,1-1 0 0 0,-1 0 0 0 0,-3-9 1 0 0,4 7 30 0 0,1 1 0 0 0,0-1 0 0 0,1 0 0 0 0,0 0 0 0 0,0 0 0 0 0,1 1 0 0 0,0-1 0 0 0,1-13 0 0 0,1 9 101 0 0,0 0 0 0 0,1 0 0 0 0,0 0 0 0 0,1 0 0 0 0,0 0 0 0 0,1 1 0 0 0,1 0 0 0 0,8-15 0 0 0,-2 8 224 0 0,1 0 1 0 0,0 0-1 0 0,29-27 0 0 0,30-17 525 0 0,-39 36-550 0 0,-6 6-250 0 0,1 0-1 0 0,1 2 0 0 0,0 2 0 0 0,1 0 1 0 0,1 2-1 0 0,1 2 0 0 0,0 0 1 0 0,56-11-1 0 0,7 5-245 0 0,171-9-1 0 0,-245 26-301 0 0,22 3 0 0 0,3 0-4201 0 0,-27-2-2401 0 0</inkml:trace>
</inkml:ink>
</file>

<file path=ppt/ink/ink9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403 502 2304 0 0,'1'-2'2375'0'0,"0"0"-1928"0"0,-1 0 0 0 0,1 0 0 0 0,-1 0 0 0 0,1 0 0 0 0,-1 0 0 0 0,0 1 0 0 0,0-1 0 0 0,0 0 0 0 0,0 0 0 0 0,0 0 0 0 0,0 0 0 0 0,0 0 0 0 0,-1 0 0 0 0,1 0 0 0 0,-1 0 0 0 0,1 0 0 0 0,-1 0 0 0 0,0 0 0 0 0,0 1 0 0 0,0-1 0 0 0,0 0 0 0 0,-1-1 0 0 0,0 1-317 0 0,0 0-1 0 0,1 0 1 0 0,-1 1-1 0 0,0-1 1 0 0,0 0-1 0 0,0 1 1 0 0,0 0-1 0 0,0 0 1 0 0,0-1-1 0 0,0 1 1 0 0,0 0-1 0 0,-1 1 1 0 0,1-1-1 0 0,0 0 1 0 0,-1 1-1 0 0,1-1 1 0 0,0 1-1 0 0,-1 0 1 0 0,-2 0-1 0 0,-4 0-30 0 0,0 1 0 0 0,0 0 1 0 0,-1 1-1 0 0,1 0 0 0 0,-14 6 0 0 0,-46 21 88 0 0,64-26-150 0 0,-3 0 7 0 0,1 0 1 0 0,0 1 0 0 0,-1 0-1 0 0,1 0 1 0 0,1 1-1 0 0,-1 0 1 0 0,1 0 0 0 0,-10 10-1 0 0,-15 21 399 0 0,16-19-187 0 0,0 0-1 0 0,-13 24 0 0 0,16-24-127 0 0,-15 28 170 0 0,26-42-277 0 0,-1 0 1 0 0,1 1-1 0 0,-1-1 1 0 0,1 1-1 0 0,0-1 0 0 0,1 1 1 0 0,-1 0-1 0 0,1-1 1 0 0,-1 1-1 0 0,1 0 1 0 0,0 4-1 0 0,1-1 6 0 0,1-1 0 0 0,-1 1 0 0 0,1-1 0 0 0,0 1 0 0 0,0-1 0 0 0,1 1 1 0 0,0-1-1 0 0,5 8 0 0 0,-6-11-11 0 0,0 0 0 0 0,1 0 1 0 0,-1 0-1 0 0,1 0 0 0 0,-1-1 1 0 0,1 0-1 0 0,0 1 0 0 0,0-1 1 0 0,0 0-1 0 0,0 0 0 0 0,0-1 0 0 0,1 1 1 0 0,-1-1-1 0 0,0 1 0 0 0,1-1 1 0 0,-1 0-1 0 0,7 1 0 0 0,-3-2-17 0 0,-1 0-1 0 0,1 0 0 0 0,-1 0 1 0 0,1-1-1 0 0,0 0 1 0 0,-1 0-1 0 0,0-1 0 0 0,1 1 1 0 0,-1-2-1 0 0,0 1 0 0 0,0-1 1 0 0,0 0-1 0 0,0 0 1 0 0,0 0-1 0 0,-1-1 0 0 0,6-4 1 0 0,1-2-18 0 0,-1 0 0 0 0,0-1 0 0 0,0 0 0 0 0,-1-1 0 0 0,16-23 0 0 0,-12 13 112 0 0,0-1-1 0 0,-2-1 1 0 0,17-40 0 0 0,-16 26 308 0 0,-1-1-1 0 0,12-68 1 0 0,-9-3 447 0 0,0-135 0 0 0,-15 230-468 0 0,3-25-1 0 0,-8 98-349 0 0,3-27-35 0 0,1-16 5 0 0,1 0 0 0 0,3 19 0 0 0,0 0 0 0 0,2 22 0 0 0,18 79 0 0 0,-20-116 9 0 0,1 30-1 0 0,-1-4-105 0 0,-2-29-231 0 0,0 1 0 0 0,-1-1 0 0 0,-3 23 0 0 0,-5 18-6557 0 0,2-27-365 0 0</inkml:trace>
</inkml:ink>
</file>

<file path=ppt/ink/ink9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106 252 3680 0 0,'2'-1'167'0'0,"40"-17"18247"0"0,-42 20-18254 0 0,-18 36-142 0 0,13-27-2 0 0,-10 20 1 0 0,11-23 46 0 0,0-1 1 0 0,0 1 0 0 0,1 0 0 0 0,0 0-1 0 0,-4 15 1 0 0,6-12 54 0 0,-2-1 1 0 0,1 0-1 0 0,-2 0 1 0 0,-5 14-1 0 0,7-20-95 0 0,1-1 0 0 0,0 1 0 0 0,0-1 0 0 0,0 1 0 0 0,1-1 0 0 0,-1 1 0 0 0,1-1 0 0 0,0 1 0 0 0,0 0 0 0 0,0-1 0 0 0,0 1 0 0 0,1-1 1 0 0,-1 1-1 0 0,1-1 0 0 0,0 1 0 0 0,0-1 0 0 0,1 1 0 0 0,-1-1 0 0 0,0 0 0 0 0,1 1 0 0 0,0-1 0 0 0,0 0 0 0 0,0 0 0 0 0,0 0 0 0 0,1-1 0 0 0,-1 1 0 0 0,1 0 0 0 0,-1-1 0 0 0,1 0 0 0 0,0 1 0 0 0,0-1 0 0 0,0 0 0 0 0,0-1 0 0 0,0 1 0 0 0,1 0 0 0 0,-1-1 1 0 0,0 0-1 0 0,6 2 0 0 0,2-2-12 0 0,-6 0-9 0 0,-1 0-1 0 0,1 0 1 0 0,-1-1 0 0 0,1 0 0 0 0,0 0 0 0 0,-1 0-1 0 0,1 0 1 0 0,-1-1 0 0 0,1 1 0 0 0,0-1 0 0 0,-1 0-1 0 0,9-4 1 0 0,5-4 74 0 0,-9 4-4 0 0,1-1 0 0 0,13-9 0 0 0,-14 8-140 0 0,-1-1 0 0 0,1 0 0 0 0,-2-1 0 0 0,1 0 0 0 0,-1 0 0 0 0,0 0 0 0 0,-1-1-1 0 0,0 0 1 0 0,6-14 0 0 0,-11 20 39 0 0,1 0 1 0 0,0 0-1 0 0,-1-1 0 0 0,0 1 0 0 0,0-1 0 0 0,-1 1 0 0 0,1-1 0 0 0,-1 1 1 0 0,0-1-1 0 0,0 0 0 0 0,0 1 0 0 0,0-1 0 0 0,-1 1 0 0 0,0-1 1 0 0,0 1-1 0 0,0-1 0 0 0,-1 1 0 0 0,0 0 0 0 0,1 0 0 0 0,-1 0 0 0 0,-1 0 1 0 0,1 0-1 0 0,-1 0 0 0 0,1 0 0 0 0,-1 0 0 0 0,-5-3 0 0 0,-1-2-22 0 0,0 0-1 0 0,-1 1 1 0 0,-1 1-1 0 0,1 0 1 0 0,-1 0-1 0 0,0 1 1 0 0,-1 0-1 0 0,0 1 1 0 0,1 0-1 0 0,-2 1 1 0 0,1 1-1 0 0,0 0 1 0 0,-20-3-1 0 0,7 2 46 0 0,14 2-7 0 0,0 0 1 0 0,-1 1-1 0 0,1 0 0 0 0,-1 1 1 0 0,1 0-1 0 0,-19 2 0 0 0,25 0-2 0 0,4-1 12 0 0,0-1 1 0 0,0 1-1 0 0,0-1 0 0 0,-1 0 1 0 0,1 1-1 0 0,0-1 1 0 0,0 0-1 0 0,0 0 0 0 0,-1 0 1 0 0,1 0-1 0 0,0 0 1 0 0,-2 0-1 0 0,21 3 110 0 0,9-2-92 0 0,-1-3 0 0 0,1 0-1 0 0,-1-1 1 0 0,34-9 0 0 0,-29 5 23 0 0,52-6 1 0 0,-78 12-40 0 0,15-1 41 0 0,68-6 44 0 0,-82 8-84 0 0,-3 0 0 0 0,0 1 0 0 0,-1-1 0 0 0,1 0 0 0 0,0 1 0 0 0,0 0 0 0 0,0 0 0 0 0,-1 0 0 0 0,1 0 0 0 0,2 1 0 0 0,0 0 0 0 0,-1-1-2 0 0,-1 1 1 0 0,1 0-1 0 0,-1 0 0 0 0,1 0 0 0 0,-1 0 0 0 0,1 1 0 0 0,-1-1 0 0 0,0 1 0 0 0,0 0 1 0 0,-1 0-1 0 0,1 0 0 0 0,0 0 0 0 0,-1 1 0 0 0,0-1 0 0 0,3 7 0 0 0,1 3-9 0 0,0 1 0 0 0,7 28 0 0 0,-12-35 10 0 0,14 80 1 0 0,-10-66 0 0 0,-3-9 0 0 0,1-1 0 0 0,0 1 0 0 0,1-1 0 0 0,0 0 0 0 0,9 15 0 0 0,-10-18 39 0 0,-2-7-28 0 0,-1 0-1 0 0,0 0 1 0 0,1 0 0 0 0,-1 1-1 0 0,1-1 1 0 0,-1 0-1 0 0,1 0 1 0 0,-1 0-1 0 0,1 0 1 0 0,0 0-1 0 0,-1 0 1 0 0,1 0 0 0 0,0-1-1 0 0,0 1 1 0 0,0 0-1 0 0,0 0 1 0 0,0-1-1 0 0,0 1 1 0 0,0 0-1 0 0,0-1 1 0 0,0 1 0 0 0,0-1-1 0 0,0 1 1 0 0,0-1-1 0 0,0 1 1 0 0,2-1-1 0 0,1 0 20 0 0,-1 0 0 0 0,1 0 0 0 0,-1 0 0 0 0,1-1 0 0 0,-1 0 0 0 0,0 0 0 0 0,1 0 0 0 0,-1 0 0 0 0,0 0 0 0 0,0 0 0 0 0,0-1 0 0 0,4-2 0 0 0,9-8-37 0 0,0-1 1 0 0,-1 0 0 0 0,27-31-1 0 0,8-18-817 0 0,-46 58 674 0 0,1-1-1 0 0,-1 1 0 0 0,1 0 0 0 0,0 0 0 0 0,0 0 0 0 0,1 0 1 0 0,-1 1-1 0 0,9-4 0 0 0,-13 7-97 0 0,1-1-203 0 0,1 0 419 0 0,0 0 0 0 0,0 0 0 0 0,0 0 0 0 0,0 0 0 0 0,1 1 0 0 0,-1-1 0 0 0,0 1 0 0 0,1 0-1 0 0,-1 0 1 0 0,0 0 0 0 0,0 1 0 0 0,6 0 0 0 0,2 0 79 0 0,0 0 1 0 0,0-1-1 0 0,0 0 1 0 0,0-1-1 0 0,12-2 0 0 0,3 0 196 0 0,-17 2-82 0 0,0-1 0 0 0,0 0 0 0 0,0-1 0 0 0,0 0 0 0 0,0 0-1 0 0,-1 0 1 0 0,1-1 0 0 0,-1-1 0 0 0,0 0 0 0 0,9-6 0 0 0,-5 1 151 0 0,-10 9-236 0 0,1 0 0 0 0,-1-1 0 0 0,0 0 0 0 0,0 1 0 0 0,0-1 0 0 0,0 0 0 0 0,-1 0 0 0 0,1 0 0 0 0,0 0 0 0 0,-1 0 0 0 0,0-1 0 0 0,1 1 0 0 0,0-4 0 0 0,2-3 170 0 0,-3 7-198 0 0,0 0 0 0 0,0 0 1 0 0,0 1-1 0 0,-1-1 0 0 0,1 0 0 0 0,-1 0 0 0 0,0 0 0 0 0,1 1 1 0 0,-1-1-1 0 0,0 0 0 0 0,0 0 0 0 0,0-2 0 0 0,-3-7 221 0 0,1 0 1 0 0,-2 1-1 0 0,0-1 0 0 0,0 1 0 0 0,-1 0 1 0 0,0 0-1 0 0,-12-16 0 0 0,2 7-1850 0 0,0 1 0 0 0,-28-25 0 0 0,28 28-6493 0 0</inkml:trace>
</inkml:ink>
</file>

<file path=ppt/ink/ink9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4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92 20559 0 0,'15'47'1790'0'0,"-10"-28"-1618"0"0,0-1-1 0 0,15 30 0 0 0,-13-34-156 0 0,3 5 693 0 0,9 23-1 0 0,-17-37-1071 0 0,0 0 0 0 0,0 1 0 0 0,-1-1 0 0 0,0 0 0 0 0,0 1 0 0 0,-1-1 0 0 0,1 1 0 0 0,-1 0 0 0 0,-1 8 0 0 0,1-13 256 0 0,0-1 1 0 0,0 1 0 0 0,0-1 0 0 0,0 1-1 0 0,0-1 1 0 0,0 1 0 0 0,0-1 0 0 0,0 1-1 0 0,-1-1 1 0 0,1 1 0 0 0,0-1-1 0 0,0 1 1 0 0,0-1 0 0 0,-1 1 0 0 0,1-1-1 0 0,0 0 1 0 0,0 1 0 0 0,-1-1 0 0 0,1 1-1 0 0,0-1 1 0 0,-1 0 0 0 0,1 1-1 0 0,-1-1 1 0 0,1 0 0 0 0,0 0 0 0 0,-1 1-1 0 0,1-1 1 0 0,-1 0 0 0 0,1 0 0 0 0,-1 1-1 0 0,1-1 1 0 0,-1 0 0 0 0,0 0 141 0 0,-1 1-644 0 0,-1-9 2308 0 0,1 5-1418 0 0,1 0-1 0 0,0 1 0 0 0,1-1 1 0 0,-1 0-1 0 0,0 0 0 0 0,1-1 1 0 0,0 1-1 0 0,0 0 0 0 0,0 0 0 0 0,0 0 1 0 0,0 0-1 0 0,0 0 0 0 0,2-4 1 0 0,1-5 90 0 0,8-23 0 0 0,-4 17-425 0 0,2 1 0 0 0,20-32 0 0 0,-15 28-67 0 0,-7 11-17 0 0,0 1-1 0 0,0 0 1 0 0,1 0 0 0 0,16-13-1 0 0,0-1-269 0 0,-15 14 385 0 0,0 1 0 0 0,1 0 0 0 0,0 0 0 0 0,0 1 0 0 0,0 1 0 0 0,1-1 0 0 0,0 2 0 0 0,0-1 0 0 0,1 2 0 0 0,-1 0 0 0 0,1 0 0 0 0,0 1 0 0 0,0 0 0 0 0,1 1 0 0 0,17-1 0 0 0,-25 3 92 0 0,0 1 0 0 0,0-1 0 0 0,0 1 0 0 0,0 0 0 0 0,0 0 0 0 0,0 1 0 0 0,0 0 0 0 0,-1 0-1 0 0,1 0 1 0 0,-1 0 0 0 0,1 1 0 0 0,-1-1 0 0 0,0 1 0 0 0,0 1 0 0 0,0-1 0 0 0,0 0 0 0 0,0 1 0 0 0,-1 0 0 0 0,6 7 0 0 0,2 5-38 0 0,0 1-1 0 0,-2 1 1 0 0,14 31-1 0 0,-19-38 16 0 0,9 20-46 0 0,-11-24 8 0 0,1 1 1 0 0,0 0-1 0 0,0-1 1 0 0,1 0 0 0 0,0 0-1 0 0,0 0 1 0 0,0 0 0 0 0,1 0-1 0 0,10 10 1 0 0,-12-14 12 0 0,0 0 0 0 0,0-1 1 0 0,0 1-1 0 0,0-1 0 0 0,1 1 0 0 0,-1-1 1 0 0,1 0-1 0 0,-1 0 0 0 0,1-1 1 0 0,0 1-1 0 0,0-1 0 0 0,0 0 0 0 0,0 0 1 0 0,0 0-1 0 0,0 0 0 0 0,0-1 0 0 0,0 1 1 0 0,0-1-1 0 0,0 0 0 0 0,7-1 0 0 0,-1-1-26 0 0,-1 1 1 0 0,0-1-1 0 0,0-1 0 0 0,0 0 0 0 0,0 0 0 0 0,13-7 0 0 0,8-9-5823 0 0,-10 1-1576 0 0</inkml:trace>
</inkml:ink>
</file>

<file path=ppt/ink/ink9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2760 0 0,'1'3'3804'0'0,"7"28"5460"0"0,1 4-5291 0 0,-3-10-3874 0 0,4 36 0 0 0,-5-9 246 0 0,2 0 0 0 0,3-1-1 0 0,18 56 1 0 0,-23-93 94 0 0,0-1-1 0 0,7 15 1 0 0,-11-27 562 0 0,1-1-681 0 0,-1 0-297 0 0,1 0 0 0 0,-1 0-1 0 0,0-1 1 0 0,0 1 0 0 0,0-1-1 0 0,1 1 1 0 0,-1-1-1 0 0,0 1 1 0 0,0-1 0 0 0,0 0-1 0 0,0 1 1 0 0,0-1 0 0 0,0 0-1 0 0,0 0 1 0 0,0 0 0 0 0,0 0-1 0 0,-1 0 1 0 0,1 0 0 0 0,0 0-1 0 0,-1 0 1 0 0,1 0 0 0 0,0 0-1 0 0,-1 0 1 0 0,1-2 0 0 0,2-6 16 0 0,0 1 0 0 0,3-14 1 0 0,-3 12 11 0 0,35-154-46 0 0,-18 70-458 0 0,-7 39-2045 0 0,22-52-1 0 0,-23 72-4647 0 0</inkml:trace>
</inkml:ink>
</file>

<file path=ppt/ink/ink9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19087 0 0,'0'3'878'0'0,"2"17"-281"0"0,2 0 0 0 0,0-1 1 0 0,1 1-1 0 0,14 36 0 0 0,-16-46-728 0 0,-1 0-1 0 0,0 0 0 0 0,0 1 0 0 0,-1-1 1 0 0,0 1-1 0 0,-1-1 0 0 0,0 1 0 0 0,-1-1 1 0 0,-3 18-1 0 0,1-18-233 0 0,0-1 1 0 0,0-1-1 0 0,-1 1 0 0 0,0 0 0 0 0,0-1 1 0 0,-1 0-1 0 0,-6 8 0 0 0,-12 12-5247 0 0,14-19-36 0 0</inkml:trace>
</inkml:ink>
</file>

<file path=ppt/ink/ink9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7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57 23495 0 0,'0'0'512'0'0,"-6"0"112"0"0,-3-4 16 0 0,4-1 160 0 0,-4 5-800 0 0,3-8-3192 0 0,-3-13 1376 0 0,13 2-8 0 0</inkml:trace>
</inkml:ink>
</file>

<file path=ppt/ink/ink9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3224 0 0,'0'0'143'0'0,"0"2"-3"0"0,-3 29 575 0 0,-9 19 11876 0 0,1-23-7426 0 0,-12 13-4806 0 0,3-7-1341 0 0,-15 23-1622 0 0,11-15 2255 0 0,19-34 767 0 0,1-1 0 0 0,-1 1 0 0 0,2 1 0 0 0,-1-1 0 0 0,1 0 0 0 0,0 1 0 0 0,-3 11 0 0 0,5-17-335 0 0,1 0 0 0 0,0 0 0 0 0,0 0 0 0 0,0-1 0 0 0,0 1 0 0 0,0 0 0 0 0,1 0 0 0 0,-1-1 0 0 0,0 1 0 0 0,1 0 0 0 0,-1-1 0 0 0,1 1 0 0 0,0 0 0 0 0,-1-1 0 0 0,1 1 0 0 0,0-1 0 0 0,0 1 0 0 0,0-1 0 0 0,0 1 0 0 0,0-1 0 0 0,1 0 0 0 0,-1 0 0 0 0,0 1 0 0 0,0-1 0 0 0,1 0 0 0 0,-1 0 0 0 0,3 1 0 0 0,4 2-25 0 0,1 0 1 0 0,-1 0-1 0 0,1-1 0 0 0,11 2 0 0 0,11 5-112 0 0,-17-3-86 0 0,0-1 0 0 0,-1-1 0 0 0,2-1 0 0 0,28 6 0 0 0,-41-10 125 0 0,-1 1 0 0 0,1-1-1 0 0,0 1 1 0 0,0-1-1 0 0,0 1 1 0 0,0 0 0 0 0,-1 0-1 0 0,1 0 1 0 0,0 0-1 0 0,-1 0 1 0 0,1 0 0 0 0,2 2-1 0 0,4 7 16 0 0,-8-8 2 0 0,1 0 0 0 0,-1 1 0 0 0,1-1 0 0 0,-1 0 0 0 0,0 1 0 0 0,0-1 0 0 0,0 0 0 0 0,0 0 0 0 0,-1 1 0 0 0,1-1 0 0 0,0 0 0 0 0,-1 1 0 0 0,0-1 0 0 0,0 0 0 0 0,1 0 0 0 0,-1 0 0 0 0,0 0 0 0 0,-1 0 0 0 0,-1 4 0 0 0,-2 1 8 0 0,-1 0 0 0 0,1 0 0 0 0,-13 11 0 0 0,-7 4-223 0 0,0 0 0 0 0,-37 22-1 0 0,47-34 61 0 0,12-7 62 0 0,0-1 1 0 0,-1 0 0 0 0,1 1 0 0 0,0-1-1 0 0,-1-1 1 0 0,0 1 0 0 0,1 0 0 0 0,-1-1 0 0 0,-4 1-1 0 0,-9 7-2931 0 0,8-9 1540 0 0</inkml:trace>
</inkml:ink>
</file>

<file path=ppt/ink/ink9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188 421 16439 0 0,'0'0'1784'0'0,"0"18"-1784"0"0,4-5 0 0 0,-4 0 528 0 0,5-4 72 0 0,1 3 8 0 0,-6 7 8 0 0,0-7-1176 0 0,0 1-240 0 0,-6 5-40 0 0,6-5-4175 0 0,-5 0-833 0 0</inkml:trace>
  <inkml:trace contextRef="#ctx0" brushRef="#br0" timeOffset="1">1 37 21679 0 0,'0'0'2384'0'0,"9"-9"-2384"0"0,-4-4 0 0 0,4-1-9615 0 0</inkml:trace>
</inkml:ink>
</file>

<file path=ppt/ink/ink9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8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11976 0 0,'0'0'1082'0'0,"1"2"-890"0"0,22 34 3038 0 0,-13-22 304 0 0,13 29-1 0 0,-21-37-3481 0 0,1 1-1 0 0,-1-1 1 0 0,-1 1-1 0 0,1 0 1 0 0,-1-1-1 0 0,0 1 1 0 0,0 11-1 0 0,-1-5-173 0 0,0 14-349 0 0,-6 48 0 0 0,-17 90 855 0 0,4-21 490 0 0,17-115-714 0 0,1-1-1 0 0,2 0 1 0 0,3 32-1 0 0,-3-53-145 0 0,1 0 0 0 0,0 1 0 0 0,0-1 0 0 0,0-1 0 0 0,0 1 0 0 0,1 0-1 0 0,1-1 1 0 0,-1 1 0 0 0,1-1 0 0 0,0 0 0 0 0,7 9 0 0 0,-8-12-30 0 0,0 0 1 0 0,0-1-1 0 0,0 1 0 0 0,0-1 1 0 0,1 1-1 0 0,-1-1 1 0 0,1 0-1 0 0,-1-1 1 0 0,1 1-1 0 0,0 0 0 0 0,-1-1 1 0 0,1 0-1 0 0,0 0 1 0 0,0 0-1 0 0,0 0 0 0 0,0-1 1 0 0,0 0-1 0 0,0 0 1 0 0,0 0-1 0 0,0 0 0 0 0,0 0 1 0 0,6-2-1 0 0,1 0-155 0 0,-1-1-1 0 0,1-1 0 0 0,-1 1 0 0 0,0-2 1 0 0,0 1-1 0 0,-1-1 0 0 0,1-1 1 0 0,11-8-1 0 0,-11 6-793 0 0,0-1 0 0 0,0 0 0 0 0,15-19 0 0 0,-6 6-6093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2.91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20.15625"/>
      <inkml:brushProperty name="anchorY" value="-23946.61914"/>
      <inkml:brushProperty name="scaleFactor" value="0.5"/>
    </inkml:brush>
  </inkml:definitions>
  <inkml:trace contextRef="#ctx0" brushRef="#br0">0 325 20239 0 0,'0'-1'1536'0'0,"2"-8"-989"0"0,2-4-520 0 0,2-4 87 0 0,2-4-114 0 0,2-1 0 0 0,2-3 0 0 0,3-1 0 0 0,2 0-93 0 0,1-1 45 0 0,1 2-19 0 0,0 1 3 0 0,5 1 75 0 0,0 3 81 0 0,1 3-9 0 0,0 4 11 0 0,-2 4 49 0 0,1 4 5 0 0,1 3 1 0 0,0 3 3 0 0,1 3 84 0 0,1 4 4 0 0,0 3 4 0 0,0 3 4 0 0,-1 2-289 0 0,0 4 82 0 0,-2 2-41 0 0,2 6-186 0 0,-3 8-349 0 0,-4 0 368 0 0,-7-1 171 0 0,-7-1-48 0 0,-6-28 44 0 0,1 0 0 0 0,0 0 0 0 0,-3 9 0 0 0,-8 15 0 0 0,-6 0 0 0 0,-7-1 0 0 0,-6 1 0 0 0,-5 0 0 0 0,-3-1-102 0 0,-3 0 131 0 0,-2-1-137 0 0,-8 2-425 0 0,-9-1-553 0 0,-4-3-13341 0 0,10-6 8184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6:43.4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27458.04297"/>
      <inkml:brushProperty name="anchorY" value="-34727.26172"/>
      <inkml:brushProperty name="scaleFactor" value="0.5"/>
    </inkml:brush>
  </inkml:definitions>
  <inkml:trace contextRef="#ctx0" brushRef="#br0">222 48 17479 0 0,'-2'-2'1956'0'0,"0"0"-2204"0"0,-1 0 707 0 0,1 1-247 0 0,0 0 33 0 0,-7 5-706 0 0,-2 4 193 0 0,-5 7-640 0 0,-6 8 4 0 0,-3 7 983 0 0,0 4 453 0 0,1 2-36 0 0,2 6 108 0 0,5 0-838 0 0,4-1 214 0 0,2-3-121 0 0,3-3 390 0 0,2-2-29 0 0,5-3 51 0 0,3 2 193 0 0,5-2-396 0 0,5-4 116 0 0,4-2-47 0 0,3-5-85 0 0,3-2-50 0 0,4-5 92 0 0,1-5-118 0 0,2-3 223 0 0,1-5-94 0 0,1-4 35 0 0,-2-4-4 0 0,-1-4 215 0 0,-1-3-24 0 0,-2-3 19 0 0,-2-2 16 0 0,-3-2 99 0 0,-1-3 0 0 0,-3-2 7 0 0,-2-1 4 0 0,-3-1-56 0 0,-1-2 7 0 0,-3 0-6 0 0,-4-6 251 0 0,-5-5-426 0 0,-4 1-60 0 0,-3 3-96 0 0,-4 5-84 0 0,-3 3 122 0 0,-4 4-156 0 0,-2 5 48 0 0,-2 3-221 0 0,-3 4 86 0 0,-6-1-1017 0 0,-9 4-901 0 0</inkml:trace>
</inkml:ink>
</file>

<file path=ppt/ink/ink9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2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14688 0 0,'0'0'1328'0'0,"2"-1"-1091"0"0,28-9 1375 0 0,1 1 0 0 0,57-7 0 0 0,-41 7-1250 0 0,242-59-891 0 0,-239 59-5953 0 0,-26 5 250 0 0</inkml:trace>
</inkml:ink>
</file>

<file path=ppt/ink/ink9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21743 0 0,'-5'13'480'0'0,"5"5"96"0"0,-10-1 16 0 0,10 4 16 0 0,-5 7-480 0 0,5-3-128 0 0,5 6 0 0 0,-5-4 0 0 0,4 3-256 0 0,2 0-64 0 0,-1 1-24 0 0,-5-5 0 0 0,0 5-1712 0 0,4 0-344 0 0,-8 25-71 0 0,-1-16-17 0 0</inkml:trace>
</inkml:ink>
</file>

<file path=ppt/ink/ink9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7832 0 0,'-15'15'696'0'0,"10"-8"-560"0"0,-4-7-136 0 0,-17 9 17343 0 0,32-18-18047 0 0,-1 2-1056 0 0</inkml:trace>
</inkml:ink>
</file>

<file path=ppt/ink/ink9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57 18543 0 0,'0'0'900'0'0,"-1"-8"59"0"0,0 6-899 0 0,0-1 0 0 0,0 0 0 0 0,0 1 0 0 0,0-1 0 0 0,-1 0 0 0 0,1 1 0 0 0,-1-1 0 0 0,0 1 0 0 0,0 0 0 0 0,1 0 0 0 0,-1 0-1 0 0,-1 0 1 0 0,1 0 0 0 0,0 0 0 0 0,0 0 0 0 0,-1 1 0 0 0,1-1 0 0 0,-1 1 0 0 0,0-1 0 0 0,1 1 0 0 0,-1 0 0 0 0,0 0 0 0 0,1 1 0 0 0,-1-1 0 0 0,0 0 0 0 0,0 1 0 0 0,0 0 0 0 0,0-1 0 0 0,-4 2 0 0 0,5-1-49 0 0,0 0 1 0 0,1 0 0 0 0,-1 1 0 0 0,0-1 0 0 0,0 1-1 0 0,1-1 1 0 0,-1 1 0 0 0,0 0 0 0 0,1-1 0 0 0,-1 1-1 0 0,1 0 1 0 0,-1 0 0 0 0,1 0 0 0 0,-1 1 0 0 0,1-1-1 0 0,0 0 1 0 0,-2 2 0 0 0,-20 30 13 0 0,12-15-24 0 0,-10 13-13 0 0,1 1-1 0 0,2 1 0 0 0,2 1 0 0 0,-22 60 0 0 0,23-49 114 0 0,2 1 0 0 0,1 1 0 0 0,-7 72 0 0 0,15-56-13 0 0,3 1-1 0 0,3-1 0 0 0,12 79 1 0 0,-8-106-578 0 0,3 31-519 0 0,-9-57-1199 0 0,0 0 0 0 0,-2 15 0 0 0,-2-6-4262 0 0</inkml:trace>
</inkml:ink>
</file>

<file path=ppt/ink/ink9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13360 0 0,'2'1'7602'0'0,"1"1"-7396"0"0,0 0-1 0 0,0-1 1 0 0,0 1 0 0 0,0-1 0 0 0,0 0-1 0 0,0 0 1 0 0,1 0 0 0 0,-1 0-1 0 0,0 0 1 0 0,1-1 0 0 0,-1 0 0 0 0,0 1-1 0 0,7-2 1 0 0,8 0-485 0 0,25-5 0 0 0,-18 2 257 0 0,120-11-1234 0 0,118-18-3253 0 0,-224 25 2924 0 0</inkml:trace>
</inkml:ink>
</file>

<file path=ppt/ink/ink9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73 346 20239 0 0,'9'43'1923'0'0,"-7"-33"-1823"0"0,-1 0 1 0 0,7 17-1 0 0,-4-15 18 0 0,-1 0 0 0 0,0 1 0 0 0,1 13 0 0 0,-4-19-250 0 0,0 1 0 0 0,0 0-1 0 0,0 0 1 0 0,-1 0-1 0 0,0-1 1 0 0,-1 1 0 0 0,0-1-1 0 0,0 1 1 0 0,-5 9-1 0 0,5-12-259 0 0,0-1 0 0 0,-1 1 0 0 0,1-1 0 0 0,-1 0-1 0 0,0 0 1 0 0,-1 0 0 0 0,1 0 0 0 0,-1 0 0 0 0,1-1-1 0 0,-1 0 1 0 0,0 1 0 0 0,0-1 0 0 0,-1-1 0 0 0,1 1-1 0 0,-1-1 1 0 0,1 0 0 0 0,-1 0 0 0 0,-7 3 0 0 0,-4-2-1240 0 0</inkml:trace>
  <inkml:trace contextRef="#ctx0" brushRef="#br0" timeOffset="1">78 0 20127 0 0,'0'0'3472'0'0</inkml:trace>
</inkml:ink>
</file>

<file path=ppt/ink/ink9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5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17879 0 0,'7'16'820'0'0,"-7"-16"-757"0"0,1 1 0 0 0,-1 0 0 0 0,0 0 0 0 0,0 0 0 0 0,1-1-1 0 0,-1 1 1 0 0,0 0 0 0 0,0 0 0 0 0,0 0 0 0 0,0-1 0 0 0,0 1-1 0 0,0 0 1 0 0,-1 0 0 0 0,1 0 0 0 0,0 0 0 0 0,0-1 0 0 0,-1 2-1 0 0,0 8-69 0 0,1-4 246 0 0,0 0-1 0 0,0 0 1 0 0,0 0-1 0 0,0 0 1 0 0,-1 0-1 0 0,0 0 0 0 0,-1 0 1 0 0,1-1-1 0 0,-1 1 1 0 0,-3 6-1 0 0,2-3-221 0 0,-2-1 0 0 0,1 1 0 0 0,-1-1 0 0 0,0 1 1 0 0,-11 11-1 0 0,7-9-202 0 0,1 0 1 0 0,0 0 0 0 0,0 1-1 0 0,2 0 1 0 0,-1 0 0 0 0,2 1-1 0 0,0-1 1 0 0,0 1 0 0 0,1 0-1 0 0,0 1 1 0 0,-1 13 0 0 0,4-22 340 0 0,1-1 0 0 0,-1 0 0 0 0,1 1 1 0 0,0-1-1 0 0,0 1 0 0 0,0-1 0 0 0,0 0 0 0 0,1 1 1 0 0,0-1-1 0 0,0 0 0 0 0,0 1 0 0 0,0-1 0 0 0,1 0 1 0 0,0 0-1 0 0,0 0 0 0 0,0 0 0 0 0,0 0 0 0 0,0-1 1 0 0,1 1-1 0 0,0-1 0 0 0,0 1 0 0 0,0-1 0 0 0,0 0 1 0 0,0 0-1 0 0,7 4 0 0 0,0 0-138 0 0,1 0 0 0 0,0 0 0 0 0,0-2-1 0 0,20 8 1 0 0,2 3-18 0 0,-7-2 0 0 0,-18-10 2 0 0,0 0-1 0 0,13 9 1 0 0,-18-11 21 0 0,0 1 0 0 0,0-1 1 0 0,-1 0-1 0 0,1 1 1 0 0,-1 0-1 0 0,1-1 1 0 0,-1 1-1 0 0,0 0 0 0 0,3 5 1 0 0,4 7 131 0 0,-8-13-143 0 0,0-1 1 0 0,0 0-1 0 0,0 1 0 0 0,0-1 1 0 0,0 0-1 0 0,-1 1 1 0 0,1-1-1 0 0,-1 1 0 0 0,1-1 1 0 0,-1 1-1 0 0,1-1 1 0 0,-1 1-1 0 0,0-1 0 0 0,0 1 1 0 0,0 2-1 0 0,1 0-17 0 0,-1-1-1 0 0,0 0 1 0 0,-1 1 0 0 0,1-1-1 0 0,-1 1 1 0 0,1-1 0 0 0,-1 0-1 0 0,0 1 1 0 0,0-1-1 0 0,0 0 1 0 0,-1 0 0 0 0,1 0-1 0 0,-1 0 1 0 0,0 0-1 0 0,0 0 1 0 0,0 0 0 0 0,0 0-1 0 0,0-1 1 0 0,-1 1-1 0 0,1-1 1 0 0,-1 0 0 0 0,0 0-1 0 0,-4 3 1 0 0,-79 44-1821 0 0,49-29-840 0 0,17-12-2503 0 0,0-3-1432 0 0</inkml:trace>
</inkml:ink>
</file>

<file path=ppt/ink/ink9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6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6448 0 0,'1'2'498'0'0,"4"6"509"0"0,-1 1 0 0 0,5 15-1 0 0,2 6 8238 0 0,-6-17-8839 0 0,-1 0 0 0 0,3 25 0 0 0,2 2-471 0 0,-8-33 66 0 0,1 0-1 0 0,-2 0 1 0 0,1 11-1 0 0,-1-11 8 0 0,1 0 1 0 0,0 0-1 0 0,2 12 0 0 0,16 67 1061 0 0,-19-81-898 0 0,0-1 0 0 0,0 0 0 0 0,0 0 0 0 0,-1 0 0 0 0,0 0 0 0 0,0 0-1 0 0,0 0 1 0 0,-2 6 0 0 0,0-8-116 0 0,-4 2-33 0 0,6-4 49 0 0,-1 1 1 0 0,1 0-1 0 0,-1-1 0 0 0,1 1 1 0 0,-1-1-1 0 0,0 1 1 0 0,1-1-1 0 0,-1 0 0 0 0,1 0 1 0 0,-3 0-1 0 0,3 0-63 0 0,-1 0 505 0 0,-4-13 538 0 0,5 11-950 0 0,0 0 0 0 0,0 1 0 0 0,0-1 0 0 0,0 1 0 0 0,1-1 0 0 0,-1 0 0 0 0,0 0 0 0 0,1 1 0 0 0,-1-1 0 0 0,1 0 0 0 0,0-3 0 0 0,1-1-102 0 0,0 0 1 0 0,1 0 0 0 0,0 0-1 0 0,0 0 1 0 0,0 0 0 0 0,1 1-1 0 0,0-1 1 0 0,0 1 0 0 0,1-1-1 0 0,-1 1 1 0 0,1 0 0 0 0,5-4-1 0 0,21-31-702 0 0,-22 30 279 0 0,-2 3-268 0 0,1 0 0 0 0,11-12 0 0 0,31-29-4863 0 0,-39 38-1071 0 0</inkml:trace>
</inkml:ink>
</file>

<file path=ppt/ink/ink9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8752 0 0,'6'22'856'0'0,"-1"-9"-760"0"0,-1 5-96 0 0,1-2 0 0 0,1 3 0 0 0,-1 2 2624 0 0,-1-2 504 0 0,1-3 103 0 0,-5 6 17 0 0,0-8-2536 0 0,0-1-504 0 0,0 0-104 0 0,0 0-16 0 0,0-4-2760 0 0</inkml:trace>
  <inkml:trace contextRef="#ctx0" brushRef="#br0" timeOffset="1">20 0 2760 0 0,'6'13'15079'0'0</inkml:trace>
</inkml:ink>
</file>

<file path=ppt/ink/ink9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 14456 0 0,'0'0'1306'0'0,"-1"2"-1071"0"0,-12 13 856 0 0,0-1 0 0 0,-25 20 0 0 0,4-3 1176 0 0,10-7-2072 0 0,2 0-1 0 0,0 1 1 0 0,1 1 0 0 0,2 1 0 0 0,1 1 0 0 0,1 1-1 0 0,-21 48 1 0 0,34-68-202 0 0,0 0 47 0 0,0 1 1 0 0,-3 13 0 0 0,7-20 21 0 0,-1 0 0 0 0,1 0-1 0 0,-1 0 1 0 0,1 0 0 0 0,0 0-1 0 0,0-1 1 0 0,1 1 0 0 0,-1 0-1 0 0,0 0 1 0 0,1 0 0 0 0,0 0 0 0 0,0-1-1 0 0,1 5 1 0 0,-1-5-40 0 0,0-1 1 0 0,-1 0 0 0 0,1 0-1 0 0,-1 0 1 0 0,1-1 0 0 0,-1 1 0 0 0,1 0 0 0 0,-1 0-1 0 0,1-1 1 0 0,0 1 0 0 0,-1 0 0 0 0,1-1 0 0 0,0 1-1 0 0,0 0 1 0 0,9 3 57 0 0,-7-5-78 0 0,0 1-1 0 0,0-1 0 0 0,0 0 1 0 0,0 0-1 0 0,0 0 0 0 0,0 0 1 0 0,0-1-1 0 0,0 1 0 0 0,-1-1 1 0 0,1 1-1 0 0,0-1 0 0 0,-1 0 1 0 0,0 0-1 0 0,1 0 0 0 0,3-5 1 0 0,4-4-31 0 0,-1 0 1 0 0,8-14-1 0 0,-4 12 29 0 0,-11 12 0 0 0,0 0 0 0 0,-1-1 0 0 0,1 1 0 0 0,0-1 0 0 0,-1 0 0 0 0,1 1 0 0 0,-1-1 0 0 0,2-3 0 0 0,-2 4 8 0 0,-1-1 0 0 0,1 1 0 0 0,-1 0-1 0 0,1 0 1 0 0,-1 0 0 0 0,1 0 0 0 0,0 0-1 0 0,0 0 1 0 0,-1 0 0 0 0,1 0 0 0 0,0 0 0 0 0,0 0-1 0 0,0 0 1 0 0,0 0 0 0 0,0 1 0 0 0,0-1-1 0 0,0 0 1 0 0,1 1 0 0 0,-1-1 0 0 0,0 1-1 0 0,0-1 1 0 0,0 1 0 0 0,1 0 0 0 0,-1-1 0 0 0,0 1-1 0 0,0 0 1 0 0,1 0 0 0 0,-1 0 0 0 0,0 0-1 0 0,1 0 1 0 0,-1 0 0 0 0,0 0 0 0 0,0 1 0 0 0,1-1-1 0 0,-1 0 1 0 0,0 1 0 0 0,0-1 0 0 0,2 1-1 0 0,0 1 74 0 0,1 0 0 0 0,-1 1-1 0 0,0-1 1 0 0,0 0 0 0 0,-1 1-1 0 0,1-1 1 0 0,0 1 0 0 0,-1 0 0 0 0,0 0-1 0 0,0 0 1 0 0,1 0 0 0 0,1 7-1 0 0,35 67 592 0 0,-35-68-616 0 0,1 1 1 0 0,-1 0-1 0 0,3 14 0 0 0,-4-14-5 0 0,1 1-1 0 0,8 16 0 0 0,-6-15-9 0 0,0 1 1 0 0,-1-1-1 0 0,-1 1 0 0 0,0-1 1 0 0,4 24-1 0 0,-5-9 23 0 0,1 49 0 0 0,-4-68-64 0 0,-1-1 1 0 0,1 1-1 0 0,-1 0 0 0 0,-1-1 0 0 0,0 1 0 0 0,0-1 1 0 0,0 0-1 0 0,-1 0 0 0 0,0 0 0 0 0,0 0 0 0 0,-1 0 1 0 0,0 0-1 0 0,0-1 0 0 0,0 0 0 0 0,-8 8 0 0 0,3-5-4 0 0,-1 0-1 0 0,1-1 1 0 0,-2 0-1 0 0,1-1 1 0 0,-1 0-1 0 0,0-1 1 0 0,0 0-1 0 0,-18 6 1 0 0,4-2-140 0 0,0-2-1 0 0,-1-1 1 0 0,0-1 0 0 0,-50 6 0 0 0,60-12-477 0 0,0 1 0 0 0,0-2 0 0 0,-26-4 0 0 0,29 2-657 0 0,1 0 1 0 0,0 0-1 0 0,0-1 0 0 0,0-1 0 0 0,-13-7 0 0 0,-11-9-5764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25.5957"/>
      <inkml:brushProperty name="anchorY" value="-34718.72656"/>
      <inkml:brushProperty name="scaleFactor" value="0.5"/>
    </inkml:brush>
  </inkml:definitions>
  <inkml:trace contextRef="#ctx0" brushRef="#br0">37 1 8752 0 0,'-1'1'776'0'0,"-4"4"-719"0"0,-8 9 5679 0 0,5-5-4496 0 0,2 2-387 0 0,3 2 364 0 0,3 5-777 0 0,6 18-460 0 0,7 11 112 0 0,20 72-92 0 0,2 6 0 0 0,1-1 0 0 0,-5-13 0 0 0,-5-18 0 0 0,-7-18 75 0 0,-3-14-96 0 0,-3-12 31 0 0,-2-9-10 0 0,-3-6 0 0 0,0-5 0 0 0,0-3 0 0 0,-1-2 0 0 0,0-4 0 0 0,-4-3 0 0 0,1-3 0 0 0,1-3 75 0 0,-1-4-96 0 0,0-3 209 0 0,1-2-52 0 0,2-5 32 0 0,2-4-2 0 0,0-5 245 0 0,1-6-23 0 0,-1-7 21 0 0,2-8 17 0 0,2-6-125 0 0,2-7 18 0 0,1-6-22 0 0,2-6 0 0 0,5-5-234 0 0,3-4 29 0 0,2-1-97 0 0,-1 0 118 0 0,3 1-142 0 0,0 0 43 0 0,0 1-14 0 0,3-11-756 0 0,6-9-726 0 0,3-6-12533 0 0,-8 14 7880 0 0</inkml:trace>
</inkml:ink>
</file>

<file path=ppt/ink/ink9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7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2304 0 0,'0'0'224'0'0,"9"0"-1224"0"0</inkml:trace>
</inkml:ink>
</file>

<file path=ppt/ink/ink9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5064 0 0,'0'0'389'0'0,"1"-2"-250"0"0,0 0 242 0 0,0 0 1 0 0,0 0-1 0 0,0 0 1 0 0,0 0-1 0 0,0 0 1 0 0,0 0-1 0 0,1 0 1 0 0,3-3-1 0 0,-5 5-122 0 0,1 0 0 0 0,-1-1 0 0 0,0 1-1 0 0,1-1 1 0 0,-1 1 0 0 0,1-1 0 0 0,-1 1 0 0 0,0-1-1 0 0,1 1 1 0 0,-1-1 0 0 0,0 1 0 0 0,0-1-1 0 0,1 0 1 0 0,-1 1 0 0 0,0-1 0 0 0,0 1-1 0 0,0-1 1 0 0,0 0 0 0 0,0 1 0 0 0,0-2 0 0 0,1 0 1610 0 0,-1 2-1840 0 0,0-1 0 0 0,0 1 0 0 0,0 0 0 0 0,0 0 0 0 0,0 0 0 0 0,0 0 0 0 0,0 0 0 0 0,0 0 0 0 0,0 0 0 0 0,1 0 0 0 0,-1 0 0 0 0,0 0 0 0 0,0 0 0 0 0,0-1 0 0 0,0 1 1 0 0,0 0-1 0 0,0 0 0 0 0,0 0 0 0 0,0 0 0 0 0,0 0 0 0 0,0 0 0 0 0,0 0 0 0 0,0 0 0 0 0,0 0 0 0 0,0 0 0 0 0,1 0 0 0 0,-1 0 0 0 0,0 0 0 0 0,0 0 0 0 0,0 0 0 0 0,0 0 1 0 0,0 0-1 0 0,0 0 0 0 0,0 0 0 0 0,0 0 0 0 0,0 0 0 0 0,0 0 0 0 0,1 0 0 0 0,-1 0 0 0 0,0 0 0 0 0,0 0 0 0 0,0 0 0 0 0,0 0 0 0 0,0 0 0 0 0,0 0 0 0 0,0 0 0 0 0,0 0 1 0 0,0 0-1 0 0,0 0 0 0 0,0 0 0 0 0,1 0 0 0 0,-1 1 0 0 0,0-1 0 0 0,0 0 0 0 0,0 0 0 0 0,0 0 0 0 0,0 0 0 0 0,2 8 159 0 0,0 0 0 0 0,-1 1 0 0 0,0-1 0 0 0,0 1 0 0 0,-1-1 0 0 0,0 1 0 0 0,-2 9 0 0 0,1 10 228 0 0,20 235 1901 0 0,-12-201-1807 0 0,9 62-450 0 0,-8-77-127 0 0,-2-9-80 0 0,-3-23 17 0 0,0 0 1 0 0,-1 1-1 0 0,-1-1 0 0 0,-1 31 0 0 0,-3-29 22 0 0,2-10 110 0 0,0 1 0 0 0,0 0 1 0 0,1 1-1 0 0,0-1 0 0 0,1 15 0 0 0,-2-31 68 0 0,0 0-62 0 0,0 0 0 0 0,0 1 1 0 0,1-1-1 0 0,0 0 0 0 0,0 1 1 0 0,1-1-1 0 0,0 0 0 0 0,2-10 0 0 0,7-9-4 0 0,1 1-1 0 0,26-43 1 0 0,-29 56 28 0 0,15-17 0 0 0,-5 7 35 0 0,-9 12 15 0 0,0 0 0 0 0,1 1 1 0 0,0 0-1 0 0,1 1 0 0 0,0 0 1 0 0,1 1-1 0 0,14-8 0 0 0,-23 14-55 0 0,0 0-1 0 0,1 1 0 0 0,-1-1 0 0 0,1 1 1 0 0,-1 0-1 0 0,1 0 0 0 0,-1 0 0 0 0,1 0 1 0 0,0 1-1 0 0,-1-1 0 0 0,1 1 0 0 0,0 0 1 0 0,-1 0-1 0 0,1 0 0 0 0,0 1 0 0 0,-1-1 1 0 0,1 1-1 0 0,0 0 0 0 0,-1 0 1 0 0,1 0-1 0 0,-1 1 0 0 0,6 2 0 0 0,-6-2-47 0 0,-1 0 0 0 0,0 1 0 0 0,0-1-1 0 0,0 0 1 0 0,0 1 0 0 0,-1-1 0 0 0,1 1-1 0 0,1 3 1 0 0,-1-2-54 0 0,6 11-277 0 0,-1 1 0 0 0,9 33 0 0 0,2 3-1828 0 0,-17-51 1960 0 0,-1-1-1 0 0,0 0 1 0 0,0 1 0 0 0,0-1 0 0 0,1 1-1 0 0,-1-1 1 0 0,0 0 0 0 0,0 1 0 0 0,1-1 0 0 0,-1 0-1 0 0,0 1 1 0 0,1-1 0 0 0,-1 0 0 0 0,0 0 0 0 0,1 1-1 0 0,-1-1 1 0 0,0 0 0 0 0,1 0 0 0 0,-1 0 0 0 0,1 0-1 0 0,-1 1 1 0 0,1-1 0 0 0</inkml:trace>
</inkml:ink>
</file>

<file path=ppt/ink/ink9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18399 0 0,'1'9'1668'0'0,"1"1"-1567"0"0,0 1 0 0 0,0-1 0 0 0,-1 1 0 0 0,0-1 0 0 0,-1 1 0 0 0,0 0 0 0 0,-2 12 0 0 0,0 21 63 0 0,1-22-140 0 0,-7 42 0 0 0,-2 8-8 0 0,7-15 930 0 0,2 0 0 0 0,10 90 0 0 0,-7-128-694 0 0,21 114 1866 0 0,-18-117-2233 0 0,0 1 0 0 0,0-1-1 0 0,2 0 1 0 0,0-1 0 0 0,16 28-1 0 0,-22-42-4 0 0,0 1-1 0 0,1-1 0 0 0,-1 0 1 0 0,0 1-1 0 0,0-1 1 0 0,1 0-1 0 0,-1 0 0 0 0,1 0 1 0 0,-1 0-1 0 0,1 0 1 0 0,0 0-1 0 0,-1 0 0 0 0,1 0 1 0 0,0-1-1 0 0,-1 1 1 0 0,1-1-1 0 0,0 1 0 0 0,0-1 1 0 0,3 0-1 0 0,-4 0 65 0 0,-1 0 0 0 0,1 0 1 0 0,-1 0-1 0 0,1 0 0 0 0,-1-1 0 0 0,1 1 0 0 0,-1 0 0 0 0,1-1 0 0 0,-1 1 0 0 0,1 0 0 0 0,-1-1 0 0 0,1 1 0 0 0,-1 0 0 0 0,1-1 1 0 0,-1 1-1 0 0,1-2 0 0 0,2-1-210 0 0,0 1-53 0 0,-1-1-1 0 0,1 0 1 0 0,0 0-1 0 0,-1 0 1 0 0,0-1-1 0 0,0 1 1 0 0,0-1 0 0 0,0 1-1 0 0,0-1 1 0 0,-1 1-1 0 0,1-1 1 0 0,0-6-1 0 0,3-12-1182 0 0</inkml:trace>
</inkml:ink>
</file>

<file path=ppt/ink/ink9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38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25343 0 0,'-9'13'1238'0'0,"20"5"277"0"0,-8-16-1518 0 0,0 0 0 0 0,0 0-1 0 0,0 0 1 0 0,0-1-1 0 0,0 1 1 0 0,0-1-1 0 0,0 1 1 0 0,1-1-1 0 0,-1 0 1 0 0,4 0 0 0 0,1 1-120 0 0,-1-1 0 0 0,0 0 1 0 0,1-1-1 0 0,8 0 1 0 0,134-15-2332 0 0,-83 7-1416 0 0,0 2-1 0 0,70 4 1 0 0,-72 4 410 0 0,-31 2 1739 0 0</inkml:trace>
</inkml:ink>
</file>

<file path=ppt/ink/ink9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3224 0 0,'-27'38'258'0'0,"-30"54"0"0"0,25-34 5860 0 0,29-50-4788 0 0,0 0-1 0 0,0-1 0 0 0,0 1 1 0 0,-2 13-1 0 0,3-10-1023 0 0,1 0-1 0 0,0 1 1 0 0,1-1-1 0 0,0 1 1 0 0,1 10-1 0 0,0-17-252 0 0,0-1 1 0 0,1 0-1 0 0,-1 0 0 0 0,1 0 1 0 0,-1 0-1 0 0,1 0 1 0 0,0 0-1 0 0,0 0 0 0 0,1-1 1 0 0,-1 1-1 0 0,1-1 0 0 0,0 0 1 0 0,0 0-1 0 0,0 0 0 0 0,7 5 1 0 0,4 2 180 0 0,0 0 1 0 0,25 11-1 0 0,-23-13-5 0 0,30 10 0 0 0,-40-15-177 0 0,1-1 0 0 0,-1-1 0 0 0,1 1 0 0 0,0-1 1 0 0,0-1-1 0 0,-1 1 0 0 0,14-1 0 0 0,-13-2-111 0 0,-1 0 0 0 0,1 0-1 0 0,-1 0 1 0 0,0-1 0 0 0,10-6 0 0 0,-1 2-861 0 0,-12 5 128 0 0,0 1 0 0 0,-1-1 0 0 0,1 0 1 0 0,-1 1-1 0 0,5-5 0 0 0,9-14-5544 0 0</inkml:trace>
</inkml:ink>
</file>

<file path=ppt/ink/ink9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0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18655 0 0,'0'2'859'0'0,"-5"40"306"0"0,-4 186 1159 0 0,10-171-2482 0 0,11 75 0 0 0,-2-22 78 0 0,-8-72 48 0 0,2 1 0 0 0,16 70 0 0 0,-9-71 75 0 0,-3 1 0 0 0,8 72-1 0 0,-16-106-42 0 0,1 12 0 0 0,0-1 0 0 0,-3 29 0 0 0,1-33-14 0 0,1-10-109 0 0,-1-4-1437 0 0,-3-10 1480 0 0,1-1 0 0 0,0 0 0 0 0,1 1 0 0 0,0-1 0 0 0,1 0 0 0 0,1 0 0 0 0,0 0 0 0 0,0 0 0 0 0,5-22-1 0 0,1 1 173 0 0,3 1-1 0 0,17-49 0 0 0,-20 67-71 0 0,1 1-1 0 0,14-22 0 0 0,-2 4 99 0 0,0 3 234 0 0,-19 28-331 0 0,1 0-1 0 0,-1 0 0 0 0,1 0 0 0 0,0 0 1 0 0,0 1-1 0 0,0-1 0 0 0,0 0 0 0 0,-1 0 1 0 0,1 1-1 0 0,0-1 0 0 0,1 0 0 0 0,4-2 73 0 0,-6 1 395 0 0,2 3-352 0 0,1 0-111 0 0,0 1-1 0 0,0-1 0 0 0,0 1 1 0 0,0 0-1 0 0,0 0 0 0 0,-1 0 1 0 0,1 0-1 0 0,-1 1 1 0 0,1-1-1 0 0,-1 1 0 0 0,0-1 1 0 0,0 1-1 0 0,0 0 0 0 0,0 0 1 0 0,-1 0-1 0 0,1 0 0 0 0,-1 0 1 0 0,0 0-1 0 0,1 0 1 0 0,-1 0-1 0 0,-1 1 0 0 0,1-1 1 0 0,0 0-1 0 0,-1 1 0 0 0,0 3 1 0 0,15 69 245 0 0,-9-28-56 0 0,2 47 200 0 0,-11-49-301 0 0,0-3-4603 0 0</inkml:trace>
</inkml:ink>
</file>

<file path=ppt/ink/ink9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1 570 5528 0 0,'14'44'240'0'0,"-14"-26"56"0"0,-5 4-232 0 0,5 0-64 0 0,5-1 0 0 0,1 5 0 0 0,3 1 4232 0 0,0-5 840 0 0,2 4 167 0 0,-2-14 33 0 0,-3 1-5072 0 0,-1-4-1008 0 0</inkml:trace>
  <inkml:trace contextRef="#ctx0" brushRef="#br0" timeOffset="1">30 1 12896 0 0,'0'0'3615'0'0,"20"0"-2823"0"0</inkml:trace>
</inkml:ink>
</file>

<file path=ppt/ink/ink9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20071 0 0,'-3'53'1608'0'0,"1"-31"-1324"0"0,1 31 0 0 0,2-27-228 0 0,9 79 1328 0 0,34 155-3449 0 0,-29-167-774 0 0,-13-84 2481 0 0,0 0 0 0 0,0 0 0 0 0,5 11 0 0 0,-6-19 137 0 0,1-2-22 0 0,7-7 147 0 0</inkml:trace>
</inkml:ink>
</file>

<file path=ppt/ink/ink9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8:41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316 617 18575 0 0,'0'0'852'0'0,"-2"1"-21"0"0,-40 25-368 0 0,-27 13 2969 0 0,53-32-3563 0 0,0 0 0 0 0,1 2 1 0 0,0 0-1 0 0,0 0 0 0 0,1 2 1 0 0,-18 15-1 0 0,19-13-321 0 0,1 0 0 0 0,-17 24 0 0 0,25-32 539 0 0,1 0-1 0 0,0 0 1 0 0,1 0-1 0 0,-1 1 1 0 0,1-1-1 0 0,0 1 1 0 0,1-1 0 0 0,-1 1-1 0 0,1 0 1 0 0,0-1-1 0 0,0 11 1 0 0,1-14 1103 0 0,1-2-990 0 0,2 0-197 0 0,0-1 0 0 0,0 0-1 0 0,0 1 1 0 0,-1-1 0 0 0,1 0-1 0 0,0 0 1 0 0,-1-1 0 0 0,1 1-1 0 0,-1 0 1 0 0,0-1 0 0 0,1 1-1 0 0,-1-1 1 0 0,0 0 0 0 0,0 0-1 0 0,0 0 1 0 0,3-3 0 0 0,3-6-106 0 0,0 1-1 0 0,8-13 1 0 0,-2-5-501 0 0,0 0 0 0 0,-1-1 0 0 0,15-56 0 0 0,-16 49 27 0 0,5-37-418 0 0,-6 23 393 0 0,-3 15 231 0 0,-2 0 0 0 0,3-59 0 0 0,-11-69 1850 0 0,1 41 1079 0 0,1 70-677 0 0,0 50-1208 0 0,-1 25-625 0 0,0 0 0 0 0,2 1 0 0 0,4 34 0 0 0,3 7-7 0 0,16 84 678 0 0,-12-89-465 0 0,-5-22-85 0 0,13 38 0 0 0,130 270 495 0 0,-105-246-1644 0 0,-42-93 634 0 0,-1 0-3157 0 0</inkml:trace>
</inkml:ink>
</file>

<file path=ppt/ink/ink9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11520 0 0,'0'0'886'0'0,"0"1"-303"0"0,-1 24 3801 0 0,0-14-3476 0 0,1 0 1 0 0,1 0 0 0 0,-1 0 0 0 0,4 16 0 0 0,-1-12-800 0 0,-1 0 0 0 0,-1 0 0 0 0,-1 25 0 0 0,1 14-119 0 0,-1-5-63 0 0,-1 0-1 0 0,-2-1 0 0 0,-10 49 0 0 0,6-47 100 0 0,-2 5 104 0 0,-24 80-1 0 0,-28 47-432 0 0,54-158-11 0 0,6-19-48 0 0,-1 0-1 0 0,1 0 0 0 0,-1-1 0 0 0,0 1 0 0 0,0 0 1 0 0,0-1-1 0 0,-6 8 0 0 0,-1-1-1324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1085.30273"/>
      <inkml:brushProperty name="anchorY" value="-35401.28125"/>
      <inkml:brushProperty name="scaleFactor" value="0.5"/>
    </inkml:brush>
  </inkml:definitions>
  <inkml:trace contextRef="#ctx0" brushRef="#br0">116 1 10592 0 0,'0'0'0'0'0,"-7"2"944"0"0,-5 2-878 0 0,1 2 28 0 0,2 3-62 0 0,-2 1 1834 0 0,2 2-206 0 0,0 1 239 0 0,1 2 46 0 0,3 2-1554 0 0,0 4 139 0 0,0 2-190 0 0,1 2-46 0 0,2 4-340 0 0,0 2 94 0 0,2 2-48 0 0,0 2 0 0 0,2 2-168 0 0,0 1 30 0 0,-1 0-20 0 0,-5 8-1458 0 0,-5 8-1403 0 0,0-9-14677 0 0</inkml:trace>
</inkml:ink>
</file>

<file path=ppt/ink/ink9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60 19895 0 0,'0'0'455'0'0,"-2"0"61"0"0,2 0-492 0 0,0 0-1 0 0,0 0 1 0 0,0 0 0 0 0,0 0-1 0 0,-1 0 1 0 0,1 0-1 0 0,0 0 1 0 0,0 0 0 0 0,0 0-1 0 0,0 0 1 0 0,0 0 0 0 0,-1 0-1 0 0,1 0 1 0 0,0 0-1 0 0,0 0 1 0 0,0 0 0 0 0,0 0-1 0 0,0 0 1 0 0,-1 0 0 0 0,1 0-1 0 0,0 0 1 0 0,0 0-1 0 0,0 0 1 0 0,0 0 0 0 0,0 0-1 0 0,0 0 1 0 0,-1 0 0 0 0,1-1-1 0 0,0 1 1 0 0,0 0 0 0 0,0 0-1 0 0,0 0 1 0 0,0 0-1 0 0,0 0 1 0 0,0 0 0 0 0,0 0-1 0 0,0 0 1 0 0,-1-1 0 0 0,1 1-1 0 0,0 0 1 0 0,0 0-1 0 0,0 0 1 0 0,0 0 0 0 0,0 0-1 0 0,0-1 1 0 0,0 1 0 0 0,0 0-1 0 0,0 0 1 0 0,0 0-1 0 0,0 0 1 0 0,0 0 0 0 0,0-1-1 0 0,0 1 1 0 0,0 0 0 0 0,0 0-1 0 0,0 0 1 0 0,0 0-1 0 0,9-10 275 0 0,17-8-369 0 0,-22 16 70 0 0,0-1 0 0 0,0 0 0 0 0,0 1 0 0 0,0 0 0 0 0,0 0 0 0 0,0 0 0 0 0,0 1 0 0 0,1-1 0 0 0,-1 1-1 0 0,6-1 1 0 0,6 0-39 0 0,-13 1 40 0 0,1 0 0 0 0,-1 1 1 0 0,0-1-1 0 0,1 1 0 0 0,-1 0 0 0 0,0 0 0 0 0,1 0 0 0 0,-1 0 1 0 0,6 2-1 0 0,18 2 143 0 0,-22-3-116 0 0,0-1 0 0 0,0 1 0 0 0,0 0 0 0 0,0 0 0 0 0,0 1 0 0 0,5 2 0 0 0,32 16 107 0 0,-12-6-60 0 0,45 29 0 0 0,-72-41-72 0 0,9 6 11 0 0,-1 0-1 0 0,17 15 1 0 0,-25-19-11 0 0,0-1-1 0 0,0 1 1 0 0,0 0 0 0 0,0-1 0 0 0,-1 2-1 0 0,1-1 1 0 0,-1 0 0 0 0,0 0-1 0 0,-1 1 1 0 0,1-1 0 0 0,1 8-1 0 0,-3-10 12 0 0,1 0-1 0 0,-1 0 1 0 0,0 0-1 0 0,-1 0 1 0 0,1 0-1 0 0,0 0 1 0 0,0 0 0 0 0,-1 1-1 0 0,1-1 1 0 0,-1-1-1 0 0,0 1 1 0 0,0 0-1 0 0,1 0 1 0 0,-1 0-1 0 0,0 0 1 0 0,-1 0-1 0 0,-1 2 1 0 0,-3 3 113 0 0,0 0-1 0 0,-13 10 1 0 0,12-11-65 0 0,-6 5-34 0 0,0-1-1 0 0,-1-1 0 0 0,0 0 1 0 0,-19 8-1 0 0,-64 25-400 0 0,70-32 320 0 0,16-6-280 0 0,1 0-1 0 0,-2 0 0 0 0,1-1 1 0 0,0-1-1 0 0,-1 0 0 0 0,1 0 1 0 0,-1-1-1 0 0,1-1 0 0 0,-15 0 1 0 0,16-3-1318 0 0,4-1-62 0 0</inkml:trace>
</inkml:ink>
</file>

<file path=ppt/ink/ink9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4144 0 0,'0'0'319'0'0,"-6"6"-198"0"0,-1-1-803 0 0,-6 3 5611 0 0,-6 4 3263 0 0,5 1-7129 0 0,2 1 0 0 0,-13 16 0 0 0,5-4-948 0 0,12-15-90 0 0,0 1-1 0 0,0 1 1 0 0,2 0-1 0 0,-1 0 0 0 0,-4 14 1 0 0,-3 6 323 0 0,8-19-211 0 0,2 0 0 0 0,-1 0-1 0 0,2 0 1 0 0,0 0 0 0 0,1 1 0 0 0,0-1-1 0 0,1 1 1 0 0,1 0 0 0 0,0-1 0 0 0,1 1 0 0 0,4 20-1 0 0,-4-29-135 0 0,1 0 1 0 0,0 0-1 0 0,1 0 0 0 0,-1 0 0 0 0,1 0 0 0 0,0-1 1 0 0,1 1-1 0 0,-1-1 0 0 0,1 0 0 0 0,0 0 0 0 0,0 0 0 0 0,1-1 1 0 0,0 1-1 0 0,-1-1 0 0 0,1 0 0 0 0,8 4 0 0 0,-12-8 9 0 0,-1 0 0 0 0,1 0 0 0 0,0 0-1 0 0,0 0 1 0 0,-1 0 0 0 0,1 0 0 0 0,0 0-1 0 0,0 0 1 0 0,-1 0 0 0 0,1 0 0 0 0,0-1-1 0 0,-1 1 1 0 0,1 0 0 0 0,0-1 0 0 0,-1 1-1 0 0,1 0 1 0 0,0-1 0 0 0,-1 1-1 0 0,2-1 1 0 0,-2 0 15 0 0,6-4 52 0 0,0 1-1 0 0,-1-1 0 0 0,0 0 1 0 0,0-1-1 0 0,0 1 0 0 0,-1-1 1 0 0,0 0-1 0 0,0 0 1 0 0,0-1-1 0 0,3-8 0 0 0,4-6 164 0 0,-2 5-175 0 0,-2-1-1 0 0,0 0 0 0 0,-1 0 1 0 0,-1-1-1 0 0,0 1 0 0 0,-1-1 1 0 0,2-28-1 0 0,-6 35-137 0 0,0-1 0 0 0,-1 1 0 0 0,-2-14 0 0 0,1 9-12 0 0,1 7-22 0 0,-1-1 1 0 0,0 1 0 0 0,-1 0 0 0 0,0 0-1 0 0,0 0 1 0 0,-9-16 0 0 0,9 19-241 0 0,0 1-1 0 0,0 0 1 0 0,-1 0 0 0 0,0 0 0 0 0,0 0 0 0 0,0 1-1 0 0,0 0 1 0 0,-1-1 0 0 0,0 2 0 0 0,0-1-1 0 0,-7-4 1 0 0,2 6-1000 0 0</inkml:trace>
</inkml:ink>
</file>

<file path=ppt/ink/ink9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19751 0 0,'0'9'956'0'0,"0"-6"-872"0"0,1 1-1 0 0,0 0 0 0 0,0-1 1 0 0,1 0-1 0 0,-1 1 0 0 0,1-1 1 0 0,-1 0-1 0 0,1 0 0 0 0,0 0 0 0 0,0 0 1 0 0,0 0-1 0 0,1 0 0 0 0,-1 0 1 0 0,5 3-1 0 0,-3-2-91 0 0,0 1 1 0 0,0-1-1 0 0,0 1 1 0 0,5 9-1 0 0,-2 1 42 0 0,1 1 0 0 0,-2 0-1 0 0,0 1 1 0 0,-1-1-1 0 0,-1 1 1 0 0,-1 0 0 0 0,0 0-1 0 0,1 22 1 0 0,-11 166 1096 0 0,2-162-869 0 0,-1 0 0 0 0,-22 74 0 0 0,20-90-268 0 0,1-7-84 0 0,1-1 0 0 0,-3 23 0 0 0,9-38-68 0 0,-1 0-1 0 0,0 0 0 0 0,0-1 1 0 0,-1 1-1 0 0,1 0 1 0 0,-1 0-1 0 0,0-1 1 0 0,1 1-1 0 0,-5 4 0 0 0,4-6-1500 0 0</inkml:trace>
</inkml:ink>
</file>

<file path=ppt/ink/ink9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11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 6912 0 0,'0'0'528'0'0,"0"-10"25"0"0,0 7 53 0 0,1-1-1 0 0,0 0 1 0 0,0 0-1 0 0,0 1 1 0 0,0-1 0 0 0,0 0-1 0 0,1 1 1 0 0,0-1-1 0 0,-1 1 1 0 0,1 0 0 0 0,1-1-1 0 0,-1 1 1 0 0,4-4-1 0 0,9-15 415 0 0,-5 8-1223 0 0,1 0 0 0 0,0 0-1 0 0,1 1 1 0 0,16-13 0 0 0,-3 2-306 0 0,-12 12 507 0 0,0 0 0 0 0,1 1 0 0 0,0 0 0 0 0,1 1 0 0 0,0 0 0 0 0,1 2 0 0 0,18-9 0 0 0,-11 7 592 0 0,-11 5-189 0 0,0 0 0 0 0,0 0-1 0 0,0 1 1 0 0,0 1 0 0 0,24-4 0 0 0,-27 7-245 0 0,0-1 0 0 0,0 2 0 0 0,0-1 0 0 0,0 1 0 0 0,0 1 0 0 0,12 2 0 0 0,1 3 15 0 0,28 13 0 0 0,-40-15-165 0 0,-1 0-1 0 0,0 1 0 0 0,0-1 0 0 0,-1 2 0 0 0,0-1 0 0 0,0 1 1 0 0,0 1-1 0 0,10 13 0 0 0,-15-19 56 0 0,-1 1-1 0 0,-1-1 1 0 0,1 1 0 0 0,0 0 0 0 0,-1-1-1 0 0,1 1 1 0 0,-1 0 0 0 0,0 0-1 0 0,0 0 1 0 0,0 0 0 0 0,0 0 0 0 0,0 0-1 0 0,-1 1 1 0 0,1-1 0 0 0,-1 0-1 0 0,0 0 1 0 0,0 0 0 0 0,0 0 0 0 0,-1 1-1 0 0,1-1 1 0 0,-1 0 0 0 0,0 0-1 0 0,1 0 1 0 0,-1 0 0 0 0,-1 0-1 0 0,1 0 1 0 0,0 0 0 0 0,-1 0 0 0 0,-3 5-1 0 0,-4 3 294 0 0,0 0-1 0 0,-1 0 0 0 0,-1-1 0 0 0,1 0 1 0 0,-15 9-1 0 0,25-19-353 0 0,-25 18 225 0 0,-1-1 1 0 0,0-2-1 0 0,-2 0 0 0 0,0-2 0 0 0,0-1 0 0 0,-46 12 0 0 0,41-15-912 0 0,0-2 0 0 0,0-1 0 0 0,-1-2 1 0 0,-48 0-1 0 0,31-7-7510 0 0</inkml:trace>
</inkml:ink>
</file>

<file path=ppt/ink/ink9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4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0 798 6912 0 0,'0'0'528'0'0,"2"1"-342"0"0,2 0 440 0 0,-1 0 1 0 0,1-1-1 0 0,0 1 0 0 0,0-1 0 0 0,0 1 0 0 0,-1-1 0 0 0,1 0 0 0 0,0-1 0 0 0,0 1 0 0 0,5-2 0 0 0,-2 0-319 0 0,0 0 0 0 0,-1 0 0 0 0,1-1 0 0 0,-1 0 0 0 0,8-4 0 0 0,-1-1-409 0 0,-2-1 0 0 0,1 0 0 0 0,-1-1 0 0 0,0 0 0 0 0,9-11 1 0 0,7-12 418 0 0,38-59 0 0 0,-49 66 245 0 0,-4 8 164 0 0,19-39-1 0 0,-9 6 268 0 0,24-63-342 0 0,-40 95-656 0 0,0 0-1 0 0,-2-1 1 0 0,0 0-1 0 0,1-21 0 0 0,-3 19 16 0 0,-1 10 108 0 0,0 0 0 0 0,-1 0 0 0 0,0 0 0 0 0,-3-18 0 0 0,-1 0 218 0 0,4 25-249 0 0,-1 0-1 0 0,1 0 0 0 0,-1 0 1 0 0,0 0-1 0 0,0 0 0 0 0,0 0 0 0 0,-1 0 1 0 0,0 1-1 0 0,0-1 0 0 0,0 1 0 0 0,0-1 1 0 0,-1 1-1 0 0,-4-6 0 0 0,7 10-81 0 0,0-1 0 0 0,-1 1-1 0 0,1 0 1 0 0,0 0-1 0 0,-1 0 1 0 0,1 0 0 0 0,0 0-1 0 0,-1-1 1 0 0,1 1 0 0 0,-1 0-1 0 0,1 0 1 0 0,0 0 0 0 0,-1 0-1 0 0,1 0 1 0 0,-1 0-1 0 0,1 0 1 0 0,0 0 0 0 0,-1 0-1 0 0,1 1 1 0 0,-1-1 0 0 0,1 0-1 0 0,0 0 1 0 0,-1 0 0 0 0,1 0-1 0 0,0 0 1 0 0,-1 1-1 0 0,1-1 1 0 0,0 0 0 0 0,-1 0-1 0 0,1 1 1 0 0,-9 7-121 0 0,3-1 84 0 0,1 1-1 0 0,0 0 1 0 0,0 0-1 0 0,1 1 1 0 0,0-1-1 0 0,-3 12 1 0 0,3-9 39 0 0,-10 30 18 0 0,3 1 0 0 0,-9 52 0 0 0,11-48-20 0 0,1 4-2 0 0,-3 85 0 0 0,10 54 373 0 0,2-97-31 0 0,-1-80-327 0 0,-5 156 301 0 0,1-31-6912 0 0</inkml:trace>
</inkml:ink>
</file>

<file path=ppt/ink/ink9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27 278 13392 0 0,'0'0'1010'0'0,"2"1"-680"0"0,3 0-255 0 0,3 1-44 0 0,0 0 1 0 0,-1-1 0 0 0,11 1 0 0 0,-1 0 1272 0 0,-15-2-1227 0 0,-1 1 1 0 0,0-1-1 0 0,1 0 1 0 0,-1 0-1 0 0,1 0 1 0 0,-1 0-1 0 0,1 0 1 0 0,-1 0-1 0 0,1-1 0 0 0,-1 1 1 0 0,1 0-1 0 0,1-1 1 0 0,-2 0 114 0 0,2 1-22 0 0,2-1-94 0 0,1 0 0 0 0,-1 0 0 0 0,0-1 0 0 0,1 0 0 0 0,8-4 0 0 0,-12 5 38 0 0,13-14 947 0 0,-9 4-840 0 0,-1-1-1 0 0,0 0 1 0 0,-1 0-1 0 0,0 0 1 0 0,-1-1-1 0 0,0 1 1 0 0,-1-1-1 0 0,0 0 1 0 0,-1 0-1 0 0,-1 0 1 0 0,0 0-1 0 0,-2-14 1 0 0,-9-11 16 0 0,11 35-217 0 0,-1 0 1 0 0,0 0-1 0 0,0 0 0 0 0,0 1 1 0 0,0-1-1 0 0,0 0 0 0 0,0 1 0 0 0,-1-1 1 0 0,-2-3-1 0 0,3 5-13 0 0,1 0 0 0 0,-1 0 0 0 0,0 0 0 0 0,0 0 0 0 0,0 1 0 0 0,0-1 0 0 0,0 0 0 0 0,0 0 0 0 0,0 1 0 0 0,0-1 0 0 0,0 1 0 0 0,0-1 0 0 0,-1 1 0 0 0,1-1 0 0 0,0 1 0 0 0,0 0 0 0 0,0-1 0 0 0,-1 1 0 0 0,1 0 0 0 0,0 0 0 0 0,0 0 0 0 0,-1 0 1 0 0,1 0-1 0 0,0 0 0 0 0,0 0 0 0 0,-1 1 0 0 0,1-1 0 0 0,-2 1 0 0 0,-4 3-17 0 0,0 0 0 0 0,0 1 0 0 0,0 0 1 0 0,1 0-1 0 0,-1 1 0 0 0,1 0 0 0 0,1 0 0 0 0,-8 9 1 0 0,3-1 2 0 0,1-1 1 0 0,0 1 0 0 0,1 0-1 0 0,0 1 1 0 0,1 0 0 0 0,1 0-1 0 0,-5 17 1 0 0,9-23 24 0 0,0 0-1 0 0,0 16 1 0 0,-2 10 6 0 0,2-27-24 0 0,0 0 0 0 0,1 0 0 0 0,0 0 0 0 0,1 0 0 0 0,0 0 0 0 0,0 0 0 0 0,0 0 0 0 0,1 0 0 0 0,1 0 0 0 0,-1 0 0 0 0,1 0 0 0 0,0 0 0 0 0,5 9 0 0 0,2 2 15 0 0,-7-14-6 0 0,-1-1 0 0 0,2 1 0 0 0,-1-1 1 0 0,0 1-1 0 0,1-1 0 0 0,0 0 0 0 0,0 0 1 0 0,0-1-1 0 0,0 1 0 0 0,1 0 0 0 0,4 3 1 0 0,5 3-27 0 0,-9-6 1 0 0,1-1 0 0 0,0 1 0 0 0,-1-1 0 0 0,1 1 1 0 0,0-1-1 0 0,1-1 0 0 0,-1 1 0 0 0,0-1 0 0 0,1 0 0 0 0,-1 0 0 0 0,1 0 0 0 0,0-1 0 0 0,0 0 0 0 0,6 0 0 0 0,-8-1-127 0 0,1 0 1 0 0,0 0-1 0 0,-1-1 1 0 0,1 0 0 0 0,-1 0-1 0 0,1 0 1 0 0,-1 0-1 0 0,1-1 1 0 0,4-2-1 0 0,-2 0-431 0 0,-1 0 0 0 0,0 0 0 0 0,0-1 0 0 0,0 0 0 0 0,5-6-1 0 0,4-5-800 0 0</inkml:trace>
</inkml:ink>
</file>

<file path=ppt/ink/ink9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163 263 11544 0 0,'1'-1'529'0'0,"8"-7"-178"0"0,-7 7-314 0 0,0 0 1 0 0,0-1-1 0 0,0 1 1 0 0,-1-1 0 0 0,1 1-1 0 0,-1-1 1 0 0,1 0-1 0 0,-1 1 1 0 0,2-5 0 0 0,4-6 188 0 0,-1-1 1 0 0,0-1 0 0 0,-1 1-1 0 0,-1-1 1 0 0,0 0 0 0 0,-1 0-1 0 0,-1 0 1 0 0,2-25 0 0 0,-7 4 157 0 0,3 33-308 0 0,-1 0-1 0 0,1 0 0 0 0,-1 0 0 0 0,0 0 0 0 0,1 0 0 0 0,-1 0 1 0 0,0 0-1 0 0,0 0 0 0 0,-1 0 0 0 0,1 0 0 0 0,0 1 0 0 0,0-1 1 0 0,-3-2-1 0 0,-8-7 1584 0 0,12 10-1592 0 0,-1 0 0 0 0,0 0 0 0 0,0 0 0 0 0,1 0 0 0 0,-1 1-1 0 0,0-1 1 0 0,0 0 0 0 0,0 1 0 0 0,0-1 0 0 0,0 1 0 0 0,0-1 0 0 0,0 1 0 0 0,0-1 0 0 0,0 1 0 0 0,0 0 0 0 0,0-1 0 0 0,0 1-1 0 0,-1 0 1 0 0,-3-1 59 0 0,1 1 0 0 0,0 0-1 0 0,0 0 1 0 0,0 0 0 0 0,0 1-1 0 0,-1-1 1 0 0,1 1 0 0 0,0 0-1 0 0,0 1 1 0 0,0-1 0 0 0,0 0-1 0 0,1 1 1 0 0,-1 0 0 0 0,0 0-1 0 0,1 0 1 0 0,-1 1 0 0 0,1-1-1 0 0,0 1 1 0 0,-1 0 0 0 0,1-1-1 0 0,1 1 1 0 0,-1 1 0 0 0,-3 4-1 0 0,-3 4-161 0 0,2 1 0 0 0,0-1 0 0 0,0 1 0 0 0,1 1 0 0 0,-6 19 0 0 0,1 5 10 0 0,1 0-1 0 0,1 1 0 0 0,-5 64 1 0 0,14-67 252 0 0,2 0 0 0 0,1 0 1 0 0,13 61-1 0 0,-6-43 239 0 0,24 115 543 0 0,-28-137-879 0 0,3 10-139 0 0,-3 1 0 0 0,2 55 0 0 0,-8-90-289 0 0,-1 0 1 0 0,0 1 0 0 0,0-1-1 0 0,0 0 1 0 0,-5 14-1 0 0,5-20-1415 0 0</inkml:trace>
</inkml:ink>
</file>

<file path=ppt/ink/ink9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20759 0 0,'0'0'1884'0'0,"2"0"-1472"0"0,10-1 8 0 0,0 0-1 0 0,-1-1 0 0 0,12-4 1 0 0,15-2-595 0 0,-23 5-356 0 0,0 0 1 0 0,25-10 0 0 0,4-2-1424 0 0,-15 8 84 0 0,-9 2 630 0 0,0-1 0 0 0,0 0 0 0 0,0-1 0 0 0,-1-1 1 0 0,19-11-1 0 0,-36 17 1167 0 0,1 0 1 0 0,-1 1-1 0 0,0-1 0 0 0,0 0 1 0 0,0 0-1 0 0,2-3 1 0 0,9-9-300 0 0,-12 13 363 0 0,1-1 0 0 0,-1 0 0 0 0,1 0 1 0 0,-1 1-1 0 0,0-1 0 0 0,1 0 0 0 0,-1 0 0 0 0,0 0 1 0 0,-1 0-1 0 0,1 0 0 0 0,0 0 0 0 0,0 0 0 0 0,-1-1 1 0 0,1 1-1 0 0,-1 0 0 0 0,0 0 0 0 0,0 0 1 0 0,0-3-1 0 0,1-7-19 0 0,7-16 15 0 0</inkml:trace>
</inkml:ink>
</file>

<file path=ppt/ink/ink9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1 8752 0 0,'-2'1'9474'0'0,"-29"33"-5515"0"0,24-26-3939 0 0,0 1 0 0 0,1 1 0 0 0,-1-1-1 0 0,2 1 1 0 0,-1 0 0 0 0,2 0 0 0 0,-8 20-1 0 0,-5 19-71 0 0,13-38 21 0 0,0 1 1 0 0,0-1-1 0 0,1 1 0 0 0,0 0 0 0 0,1 0 0 0 0,-1 17 0 0 0,1 58 205 0 0,0-31 224 0 0,7 64 0 0 0,-2-81-290 0 0,-2-13-64 0 0,8 34 0 0 0,-7-53-44 0 0,-1 1-1 0 0,2-1 1 0 0,-1 0 0 0 0,1 1 0 0 0,0-1 0 0 0,1-1 0 0 0,0 1 0 0 0,0 0-1 0 0,5 5 1 0 0,-1 2 0 0 0,-7-12-1 0 0,0 1-1 0 0,1-1 0 0 0,-1 0 1 0 0,1 1-1 0 0,-1-1 1 0 0,1 0-1 0 0,0 0 0 0 0,0 0 1 0 0,0-1-1 0 0,0 1 0 0 0,0 0 1 0 0,0-1-1 0 0,4 3 1 0 0,-5-4-17 0 0,0 1 1 0 0,0 0 0 0 0,0-1 0 0 0,0 1 0 0 0,1-1 0 0 0,-1 1-1 0 0,0-1 1 0 0,0 1 0 0 0,1-1 0 0 0,-1 0 0 0 0,0 0 0 0 0,1 1-1 0 0,-1-1 1 0 0,0 0 0 0 0,0 0 0 0 0,1 0 0 0 0,-1-1 0 0 0,0 1-1 0 0,1 0 1 0 0,-1 0 0 0 0,0-1 0 0 0,0 1 0 0 0,1-1 0 0 0,-1 1-1 0 0,0-1 1 0 0,0 0 0 0 0,0 1 0 0 0,0-1 0 0 0,0 0 0 0 0,1-1-1 0 0,1-1-409 0 0,0 0 0 0 0,0 0 0 0 0,-1 0 0 0 0,1-1-1 0 0,-1 1 1 0 0,0-1 0 0 0,0 1 0 0 0,2-7-1 0 0,1-3-1364 0 0</inkml:trace>
</inkml:ink>
</file>

<file path=ppt/ink/ink9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11 105 9672 0 0,'-10'-1'3495'0'0,"20"0"4559"0"0,1 0-4828 0 0,-2 0-4783 0 0,89-22 2742 0 0,6-2-2343 0 0,-17 3-384 0 0,-70 18 1242 0 0,1 0-202 0 0,28-2 0 0 0,23-7-2247 0 0,-55 10 1635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334.58984"/>
      <inkml:brushProperty name="anchorY" value="-35309.82422"/>
      <inkml:brushProperty name="scaleFactor" value="0.5"/>
    </inkml:brush>
  </inkml:definitions>
  <inkml:trace contextRef="#ctx0" brushRef="#br0">6 1 21855 0 0,'-2'1'2400'0'0,"-2"0"-2800"0"0</inkml:trace>
</inkml:ink>
</file>

<file path=ppt/ink/ink9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6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17247 0 0,'18'78'1734'0'0,"-2"-11"-210"0"0,8 80 0 0 0,-23-137-1826 0 0,-1 1 0 0 0,0-1 1 0 0,0 0-1 0 0,-4 18 1 0 0,4-25 195 0 0,-12 3 441 0 0,7-15-226 0 0,3 6-108 0 0,1-1 0 0 0,-1 1 1 0 0,1 0-1 0 0,-1 0 1 0 0,1-1-1 0 0,0 1 0 0 0,0 0 1 0 0,1-1-1 0 0,-1 1 1 0 0,0-7-1 0 0,2 2-151 0 0,0 0 0 0 0,0 1 0 0 0,0-1 0 0 0,1 0 0 0 0,0 0 0 0 0,0 0 0 0 0,1 1 0 0 0,6-12 0 0 0,-1 3-574 0 0,1 1 0 0 0,21-26-1 0 0,-28 40 728 0 0,-1-1 0 0 0,1 1 0 0 0,0-1-1 0 0,0 1 1 0 0,0 0 0 0 0,-1 0 0 0 0,1-1-1 0 0,1 1 1 0 0,-1 1 0 0 0,0-1 0 0 0,0 0-1 0 0,0 0 1 0 0,0 1 0 0 0,0 0-1 0 0,1-1 1 0 0,-1 1 0 0 0,4 0 0 0 0,-4 0 36 0 0,-1 0 0 0 0,1 0 0 0 0,0 0 1 0 0,0 0-1 0 0,0 0 0 0 0,0 1 0 0 0,0-1 0 0 0,-1 1 1 0 0,1-1-1 0 0,0 1 0 0 0,0 0 0 0 0,-1 0 0 0 0,1 0 1 0 0,-1 0-1 0 0,1 0 0 0 0,0 0 0 0 0,-1 0 1 0 0,0 0-1 0 0,1 1 0 0 0,-1-1 0 0 0,2 2 0 0 0,3 8 53 0 0,1-1 0 0 0,-1 1-1 0 0,-1 1 1 0 0,0-1 0 0 0,-1 1-1 0 0,0 0 1 0 0,3 14 0 0 0,-4-6-89 0 0,0-6 24 0 0,-1 1 1 0 0,0 15-1 0 0,-2-28-14 0 0,0 0 1 0 0,0 0-1 0 0,0 0 0 0 0,0 1 0 0 0,0-1 1 0 0,0 0-1 0 0,0 0 0 0 0,-1 0 0 0 0,1 0 1 0 0,-1 0-1 0 0,1-1 0 0 0,-1 1 1 0 0,0 0-1 0 0,0 0 0 0 0,0 0 0 0 0,0 0 1 0 0,0-1-1 0 0,0 1 0 0 0,-3 3 0 0 0,2-4 191 0 0,1-1-186 0 0,0 0-1 0 0,1-1 1 0 0,-1 1-1 0 0,0 0 0 0 0,0 0 1 0 0,0-1-1 0 0,0 1 1 0 0,1-1-1 0 0,-1 1 0 0 0,0 0 1 0 0,1-1-1 0 0,-1 0 1 0 0,0 1-1 0 0,1-1 0 0 0,-1 1 1 0 0,0-1-1 0 0,1 0 1 0 0,-1 1-1 0 0,1-1 1 0 0,-1 0-1 0 0,1 0 0 0 0,-1 1 1 0 0,1-1-1 0 0,0 0 1 0 0,-1 0-1 0 0,1 0 0 0 0,0 1 1 0 0,0-1-1 0 0,0 0 1 0 0,0 0-1 0 0,0 0 0 0 0,-1 0 1 0 0,1 0-1 0 0,1 1 1 0 0,-1-3-1 0 0,0-4 28 0 0,0 0 1 0 0,1 0-1 0 0,1-8 1 0 0,-2 14-12 0 0,4-17 129 0 0,1 1 0 0 0,0 0 0 0 0,2 1 0 0 0,0-1 1 0 0,15-25-1 0 0,-19 36-115 0 0,0 0 1 0 0,1 1-1 0 0,0 0 1 0 0,0 0-1 0 0,1 0 0 0 0,-1 0 1 0 0,1 1-1 0 0,0-1 1 0 0,0 1-1 0 0,1 0 1 0 0,-1 1-1 0 0,1-1 1 0 0,0 1-1 0 0,0 1 1 0 0,0-1-1 0 0,9-2 1 0 0,1 1-30 0 0,-7 2 120 0 0,0 0-1 0 0,17-1 1 0 0,-22 3-82 0 0,0 1 1 0 0,1-1-1 0 0,-1 1 0 0 0,0-1 0 0 0,0 1 0 0 0,0 1 0 0 0,0-1 0 0 0,8 4 0 0 0,6 3 154 0 0,-13-6-140 0 0,0 0 1 0 0,0 0-1 0 0,0 1 0 0 0,-1-1 0 0 0,1 1 0 0 0,7 7 0 0 0,1 0 9 0 0,-7-5-60 0 0,0 0 0 0 0,0 1 0 0 0,-1-1 0 0 0,1 1 0 0 0,-1 0 0 0 0,-1 0 0 0 0,8 13 0 0 0,8 16-103 0 0,-16-30 45 0 0,-1 0-1 0 0,0 1 0 0 0,0-1 1 0 0,0 1-1 0 0,0 0 0 0 0,-1 0 1 0 0,0 0-1 0 0,0 0 1 0 0,-1 0-1 0 0,2 10 0 0 0,-3-13-277 0 0,0-3 108 0 0,-1 1-1 0 0,1-1 1 0 0,-1 0-1 0 0,1 0 1 0 0,-1 1-1 0 0,1-1 1 0 0,-1 0-1 0 0,1 0 1 0 0,-1 0-1 0 0,1 0 1 0 0,-1 1-1 0 0,1-1 1 0 0,-1 0-1 0 0,1 0 1 0 0,-1 0-1 0 0,1 0 1 0 0,-1 0-1 0 0,1 0 1 0 0,-1 0-1 0 0,1 0 0 0 0,-1-1 1 0 0,0 1-1 0 0,-15-8-2261 0 0,0-4-23 0 0</inkml:trace>
</inkml:ink>
</file>

<file path=ppt/ink/ink9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8288 0 0,'-1'2'638'0'0,"-2"6"-686"0"0,-8 22 1345 0 0,2 2 3544 0 0,-1 5 474 0 0,-2 0-3320 0 0,-6 20-1588 0 0,14-41-465 0 0,1 0 0 0 0,0 1 0 0 0,0 19 0 0 0,6-24 4 0 0,-3-10 82 0 0,1-1-1 0 0,-1 1 0 0 0,1-1 1 0 0,0 1-1 0 0,-1-1 0 0 0,1 0 0 0 0,0 1 1 0 0,0-1-1 0 0,0 1 0 0 0,0-1 1 0 0,0 0-1 0 0,0 0 0 0 0,0 0 1 0 0,0 0-1 0 0,0 0 0 0 0,1 0 1 0 0,-1 0-1 0 0,0 0 0 0 0,1 0 0 0 0,-1 0 1 0 0,1-1-1 0 0,-1 1 0 0 0,1-1 1 0 0,2 2-1 0 0,-2-2 55 0 0,0 0 1 0 0,0 0-1 0 0,0 0 0 0 0,0 0 1 0 0,-1 0-1 0 0,1 0 0 0 0,0-1 1 0 0,0 1-1 0 0,0 0 0 0 0,0-1 0 0 0,0 0 1 0 0,-1 1-1 0 0,1-1 0 0 0,0 0 1 0 0,2-2-1 0 0,24-19 709 0 0,-22 17-676 0 0,3-4-141 0 0,-1 0 0 0 0,1 0 1 0 0,-1-1-1 0 0,-1 0 1 0 0,0 0-1 0 0,0-1 0 0 0,-1 0 1 0 0,-1 0-1 0 0,0-1 1 0 0,0 1-1 0 0,-1-1 0 0 0,-1 0 1 0 0,0 0-1 0 0,2-14 1 0 0,-4 22-16 0 0,-1-1 1 0 0,0 1 0 0 0,0 0 0 0 0,0-1 0 0 0,-1 1 0 0 0,1-1 0 0 0,-1 1 0 0 0,0 0 0 0 0,0-1 0 0 0,-1 1 0 0 0,1 0 0 0 0,-1 0-1 0 0,0 0 1 0 0,0 0 0 0 0,-5-7 0 0 0,0 3-29 0 0,5 6 14 0 0,0-1-1 0 0,0 1 1 0 0,0 0-1 0 0,0 0 1 0 0,0 0-1 0 0,-1 0 1 0 0,1 0-1 0 0,-1 0 1 0 0,-4-1-1 0 0,6 2 58 0 0,-31-10-1027 0 0,29 10 525 0 0,-1 0 0 0 0,1 1 1 0 0,0 0-1 0 0,-1-1 0 0 0,1 1 0 0 0,0 1 1 0 0,-1-1-1 0 0,-4 1 0 0 0,-3 4-6266 0 0</inkml:trace>
</inkml:ink>
</file>

<file path=ppt/ink/ink9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370 0 3224 0 0,'0'0'143'0'0,"2"1"-3"0"0,11 2-111 0 0,10 6 16745 0 0,-23-7-16712 0 0,0 0 1 0 0,0 1-1 0 0,-1-1 0 0 0,1 0 0 0 0,-1 0 0 0 0,0 0 1 0 0,0 1-1 0 0,0-1 0 0 0,0 0 0 0 0,0 0 1 0 0,0 0-1 0 0,0 0 0 0 0,0-1 0 0 0,-1 1 1 0 0,1 0-1 0 0,-4 3 0 0 0,-2 1-536 0 0,-1 0-1 0 0,-14 8 1 0 0,5-3 48 0 0,-98 72-586 0 0,13-14 3732 0 0,94-64-2523 0 0,4-3-95 0 0,0 1 1 0 0,1-1-1 0 0,-1 1 0 0 0,1-1 1 0 0,0 1-1 0 0,0 0 0 0 0,0 0 0 0 0,0 1 1 0 0,1-1-1 0 0,-1 0 0 0 0,1 1 1 0 0,-3 4-1 0 0,1-1-47 0 0,3-5 14 0 0,4-1-57 0 0,-1 0 0 0 0,0 0-1 0 0,0 0 1 0 0,1 0 0 0 0,-1 0 0 0 0,1 0 0 0 0,-1 0 0 0 0,1-1-1 0 0,-1 1 1 0 0,1-1 0 0 0,0 0 0 0 0,-1 0 0 0 0,5 0 0 0 0,9 1-6 0 0,5 1 69 0 0,0 0 1 0 0,26-2-1 0 0,-23 0 224 0 0,33 3 0 0 0,-33-2-743 0 0,-21 1 245 0 0,-2 0 184 0 0,0-1 0 0 0,0 1 0 0 0,-1 0 0 0 0,1 0 0 0 0,-1 0 0 0 0,1 0 0 0 0,-1-1 0 0 0,0 1-1 0 0,0 3 1 0 0,-4 4-45 0 0,2-7 33 0 0,-5 7-14 0 0,1-2 0 0 0,-1 1 0 0 0,0-1-1 0 0,0 0 1 0 0,-1 0 0 0 0,0-1 0 0 0,0 0 0 0 0,-1 0 0 0 0,1-1 0 0 0,-13 5 0 0 0,-1 0-378 0 0,-1-1-1 0 0,0-1 1 0 0,-29 6-1 0 0,47-13 43 0 0,1 0 0 0 0,-1 0 0 0 0,0-1 0 0 0,0 1 0 0 0,1-1-1 0 0,-1 0 1 0 0,0 0 0 0 0,0-1 0 0 0,1 0 0 0 0,-1 0 0 0 0,0 0 0 0 0,1 0-1 0 0,-1-1 1 0 0,-8-3 0 0 0,-6-4-1477 0 0</inkml:trace>
</inkml:ink>
</file>

<file path=ppt/ink/ink9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0,'0'0'1469'0'0,"2"1"-1208"0"0,7 4-208 0 0,-1 1 0 0 0,1-1 0 0 0,-1 1 1 0 0,0 1-1 0 0,-1-1 0 0 0,0 1 0 0 0,0 1 0 0 0,0-1 0 0 0,-1 1 0 0 0,0 1 0 0 0,0-1 0 0 0,-1 1 1 0 0,0 0-1 0 0,-1 0 0 0 0,0 0 0 0 0,0 1 0 0 0,3 16 0 0 0,19 90 1139 0 0,12 128-1 0 0,-38-242-1151 0 0,24 114 1196 0 0,-9-52-1046 0 0,-11-45-190 0 0,9 28 0 0 0,-11-42 0 0 0,0 0 0 0 0,0-1 0 0 0,0 1 0 0 0,0-1 0 0 0,1 0 0 0 0,-1 0 0 0 0,1 0 0 0 0,0 0 0 0 0,1 0 0 0 0,-1 0 0 0 0,6 4 0 0 0,-7-7-8 0 0,0 1-1 0 0,-1-1 1 0 0,1 0-1 0 0,0 0 1 0 0,0-1-1 0 0,0 1 1 0 0,0 0-1 0 0,-1-1 1 0 0,1 1-1 0 0,0-1 1 0 0,0 1-1 0 0,0-1 1 0 0,0 0-1 0 0,0 0 1 0 0,0 0-1 0 0,0 0 1 0 0,0 0-1 0 0,0 0 1 0 0,0-1-1 0 0,0 1 1 0 0,0-1-1 0 0,0 1 1 0 0,0-1-1 0 0,0 0 1 0 0,0 0-1 0 0,2-1 1 0 0,0-1-302 0 0,1 0 1 0 0,-1-1 0 0 0,0 0-1 0 0,1 0 1 0 0,-2 0 0 0 0,5-6-1 0 0,-6 9 67 0 0,9-16-2088 0 0,2-6-4267 0 0</inkml:trace>
</inkml:ink>
</file>

<file path=ppt/ink/ink9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1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18799 0 0,'84'-5'2040'0'0,"-42"2"-947"0"0,0-1 0 0 0,62-14-1 0 0,-61 9-1500 0 0,228-44-7047 0 0,-237 49 6097 0 0</inkml:trace>
</inkml:ink>
</file>

<file path=ppt/ink/ink9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1084 5984 0 0,'2'0'7252'0'0,"3"-1"-6906"0"0,1 0-1 0 0,-1 0 1 0 0,0 0 0 0 0,1-1 0 0 0,-1 0 0 0 0,0 0 0 0 0,0 0 0 0 0,0-1 0 0 0,9-5 0 0 0,-7 3-463 0 0,1 0 0 0 0,-1-1-1 0 0,0 0 1 0 0,0 0 0 0 0,8-11 0 0 0,78-114 1206 0 0,-76 105 44 0 0,24-52 0 0 0,-20 35-497 0 0,33-81 263 0 0,-45 103-834 0 0,13-42 0 0 0,-15 40-63 0 0,14-32-1 0 0,-13 33 28 0 0,0-1-1 0 0,-1 0 1 0 0,-1 0-1 0 0,4-44 1 0 0,0 8 163 0 0,-8 43-15 0 0,-1 0-1 0 0,0-27 1 0 0,-2 26 99 0 0,4-32-1 0 0,-2 39-185 0 0,0 1-1 0 0,-1-1 1 0 0,0 0 0 0 0,-1 1-1 0 0,-2-13 1 0 0,3 21-85 0 0,0 0 1 0 0,0 0 0 0 0,-1-1 0 0 0,1 1-1 0 0,-1 0 1 0 0,1 0 0 0 0,-1 0-1 0 0,1 0 1 0 0,-1 0 0 0 0,0 0 0 0 0,1 0-1 0 0,-1 0 1 0 0,0 0 0 0 0,0 0-1 0 0,0 0 1 0 0,1 0 0 0 0,-1 0 0 0 0,0 1-1 0 0,0-1 1 0 0,0 0 0 0 0,-3 0-1 0 0,3 0-6 0 0,-1 1-1 0 0,0 0 0 0 0,1 0 1 0 0,-1 0-1 0 0,0 0 0 0 0,1 0 1 0 0,-1 0-1 0 0,0 0 0 0 0,1 0 0 0 0,-1 1 1 0 0,0-1-1 0 0,1 1 0 0 0,-4 1 1 0 0,-4 2-43 0 0,0 1 0 0 0,0 1-1 0 0,1-1 1 0 0,-10 9 0 0 0,11-8 11 0 0,-9 7 10 0 0,0 2 0 0 0,0 0 0 0 0,1 1 0 0 0,1 0 1 0 0,1 1-1 0 0,-21 35 0 0 0,21-29 3 0 0,1 2-1 0 0,2-1 1 0 0,0 1 0 0 0,1 1 0 0 0,-6 33-1 0 0,7-12 21 0 0,1 0 0 0 0,3 1 0 0 0,2 0 0 0 0,5 58 0 0 0,-1 2 3 0 0,-1-19-18 0 0,-1 28-50 0 0,2 28 70 0 0,-1-131-5 0 0,1-1 0 0 0,0 0 0 0 0,1 0 0 0 0,0 0 0 0 0,1 0 0 0 0,0-1 0 0 0,11 20 0 0 0,-13-28 0 0 0,1 0-1 0 0,0-1 0 0 0,0 1 0 0 0,0-1 1 0 0,0 0-1 0 0,0 0 0 0 0,1 0 0 0 0,-1 0 1 0 0,1 0-1 0 0,0-1 0 0 0,0 0 0 0 0,0 0 1 0 0,0 0-1 0 0,6 2 0 0 0,-3-2-5 0 0,-1 0 0 0 0,1 0 0 0 0,0-1 0 0 0,-1 0 0 0 0,1-1 0 0 0,0 1 0 0 0,-1-1 0 0 0,1 0-1 0 0,8-2 1 0 0,-11 1 6 0 0,0 0 0 0 0,-1 0 0 0 0,1 0 0 0 0,0-1 0 0 0,-1 1 0 0 0,1-1 0 0 0,-1 0 0 0 0,7-5 0 0 0,-6 4 0 0 0,0 0 0 0 0,1 1 0 0 0,9-5 0 0 0,-9 5 0 0 0,0 1 0 0 0,-1-1 0 0 0,1 0 0 0 0,0-1 0 0 0,-1 1 0 0 0,0-1 0 0 0,0 0 0 0 0,0 0 0 0 0,0 0 0 0 0,0-1 0 0 0,-1 1 0 0 0,1-1 0 0 0,4-6 0 0 0,29-47 40 0 0,59-71 0 0 0,-85 113-58 0 0,0 0-1 0 0,11-26 1 0 0,7-9-64 0 0,-26 45 72 0 0,0 0 1 0 0,-1-1-1 0 0,1 1 0 0 0,-1-1 0 0 0,0 0 1 0 0,-1 0-1 0 0,2-7 0 0 0,4-14 9 0 0,-5 20 28 0 0,-1 0 0 0 0,1 0 0 0 0,-1 0 0 0 0,0-12 0 0 0,-1 16 1 0 0,0 0-1 0 0,0 0 1 0 0,0 0 0 0 0,-1 0-1 0 0,1 0 1 0 0,-1 0-1 0 0,0 0 1 0 0,0 0 0 0 0,0 0-1 0 0,0 0 1 0 0,0 1-1 0 0,0-1 1 0 0,-4-4 0 0 0,4 5-14 0 0,-1 1 1 0 0,0-1-1 0 0,0 1 1 0 0,0-1-1 0 0,0 1 1 0 0,0 0-1 0 0,0-1 1 0 0,0 1 0 0 0,0 0-1 0 0,0 0 1 0 0,-1 0-1 0 0,1 1 1 0 0,0-1-1 0 0,-1 1 1 0 0,1-1-1 0 0,-1 1 1 0 0,1 0 0 0 0,0 0-1 0 0,-1 0 1 0 0,1 0-1 0 0,-1 0 1 0 0,1 0-1 0 0,0 1 1 0 0,-1-1-1 0 0,1 1 1 0 0,-4 1-1 0 0,-5 3-48 0 0,-1 0 0 0 0,2 0 0 0 0,-1 1-1 0 0,-10 8 1 0 0,11-8 11 0 0,4-3 17 0 0,1 1-1 0 0,0 0 0 0 0,0 0 0 0 0,0 0 0 0 0,0 0 1 0 0,1 1-1 0 0,0-1 0 0 0,0 1 0 0 0,0 0 1 0 0,0 1-1 0 0,1-1 0 0 0,-5 11 0 0 0,5-10 10 0 0,1 1 0 0 0,0-1-1 0 0,1 0 1 0 0,-1 1 0 0 0,1 0-1 0 0,1-1 1 0 0,-1 1 0 0 0,1-1-1 0 0,0 1 1 0 0,1 0 0 0 0,-1-1-1 0 0,1 1 1 0 0,1-1 0 0 0,-1 1-1 0 0,1-1 1 0 0,0 0 0 0 0,1 1-1 0 0,-1-1 1 0 0,1 0 0 0 0,1-1-1 0 0,-1 1 1 0 0,1 0 0 0 0,5 5-1 0 0,4 4-14 0 0,1-2-1 0 0,0 1 1 0 0,1-2-1 0 0,1 0 0 0 0,0-1 1 0 0,34 18-1 0 0,-24-16 33 0 0,28 10-1 0 0,-43-20-2 0 0,0 1 1 0 0,0-2-1 0 0,1 1 0 0 0,-1-2 0 0 0,20 2 0 0 0,-3-4 34 0 0,-1 0 0 0 0,1-2 0 0 0,29-7 0 0 0,-42 7-78 0 0,1-2 1 0 0,-1 0-1 0 0,-1 0 1 0 0,1-1-1 0 0,-1-1 1 0 0,27-17-1 0 0,-11 3-101 0 0,-8 7-43 0 0,-2-1 1 0 0,24-22-1 0 0,-24 11 51 0 0,-8 8 120 0 0,-11 17 4 0 0,1-1-1 0 0,-1 0 1 0 0,1 0-1 0 0,-1 0 1 0 0,0 0-1 0 0,0 0 0 0 0,0-1 1 0 0,0 1-1 0 0,0 0 1 0 0,0 0-1 0 0,-1-1 1 0 0,1 1-1 0 0,-1 0 0 0 0,0-1 1 0 0,1 1-1 0 0,-1 0 1 0 0,0-1-1 0 0,0 1 1 0 0,-1-1-1 0 0,1 1 0 0 0,0 0 1 0 0,-1-1-1 0 0,0 1 1 0 0,1 0-1 0 0,-3-4 1 0 0,2 3 9 0 0,0 1 1 0 0,-1 0-1 0 0,1 0 1 0 0,0-1-1 0 0,-1 1 1 0 0,0 0-1 0 0,1 1 0 0 0,-1-1 1 0 0,0 0-1 0 0,0 0 1 0 0,0 1-1 0 0,0-1 1 0 0,0 1-1 0 0,-1 0 1 0 0,1 0-1 0 0,0 0 1 0 0,-1 0-1 0 0,1 0 1 0 0,-1 0-1 0 0,1 0 1 0 0,-1 1-1 0 0,1-1 1 0 0,-1 1-1 0 0,1 0 1 0 0,-1 0-1 0 0,-4 0 1 0 0,-11-1-3 0 0,11 1-11 0 0,1 0 0 0 0,-1 0-1 0 0,-9 2 1 0 0,4-1 1 0 0,6 0 1 0 0,0 0-1 0 0,0 0 0 0 0,0 0 1 0 0,0 1-1 0 0,0-1 1 0 0,1 1-1 0 0,-8 4 0 0 0,-3 1 65 0 0,15-7-66 0 0,0 0-1 0 0,0 1 1 0 0,0-1 0 0 0,0 0-1 0 0,0 1 1 0 0,0-1-1 0 0,0 1 1 0 0,0 0 0 0 0,0-1-1 0 0,0 1 1 0 0,0 0 0 0 0,0-1-1 0 0,1 1 1 0 0,-1 0 0 0 0,-1 2-1 0 0,-23 23 65 0 0,23-23-64 0 0,-5 6 0 0 0,1 0 0 0 0,1 1 0 0 0,0-1 0 0 0,0 1 0 0 0,-4 13 0 0 0,3 0 0 0 0,1 0 0 0 0,-2 25 0 0 0,6-42 1 0 0,1-3 0 0 0,-1-1 0 0 0,1 1 0 0 0,1 0 0 0 0,-1 0 0 0 0,0-1 0 0 0,1 1 0 0 0,-1 0 0 0 0,1-1 0 0 0,0 1 0 0 0,1 2 0 0 0,7 11 73 0 0,-8-14 238 0 0,0-3-44 0 0,3 0-218 0 0,0-1 1 0 0,0 0 0 0 0,0 0 0 0 0,0 0 0 0 0,-1 0-1 0 0,1-1 1 0 0,-1 0 0 0 0,0 1 0 0 0,0-1-1 0 0,4-4 1 0 0,47-59 107 0 0,-32 47-52 0 0,-7 8-80 0 0,-13 10-35 0 0,-1 0 0 0 0,1 0 0 0 0,0 1 0 0 0,0-1 1 0 0,-1 0-1 0 0,1 1 0 0 0,0 0 0 0 0,0-1 0 0 0,0 1 1 0 0,0 0-1 0 0,0 0 0 0 0,0 0 0 0 0,0 0 0 0 0,3 1 1 0 0,-3-1 17 0 0,1 0 34 0 0,-1 0-115 0 0,14 11-202 0 0,-14-9 112 0 0,0-2-81 0 0,19 11-798 0 0,-19-10-198 0 0</inkml:trace>
</inkml:ink>
</file>

<file path=ppt/ink/ink9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246 157 8288 0 0,'0'0'638'0'0,"-4"-6"21"0"0,-6-13 1595 0 0,0 1 1 0 0,-1 0-1 0 0,-1 1 1 0 0,0 0-1 0 0,-16-16 0 0 0,25 30-2268 0 0,-1 0-1 0 0,1 0 1 0 0,-1 0-1 0 0,0 0 1 0 0,0 1 0 0 0,0-1-1 0 0,-6-2 1 0 0,8 5 6 0 0,0-1 0 0 0,1 0 0 0 0,-1 1 0 0 0,0-1 0 0 0,0 1 0 0 0,0 0 0 0 0,0 0 1 0 0,0 0-1 0 0,0 0 0 0 0,0 0 0 0 0,0 0 0 0 0,0 0 0 0 0,0 1 0 0 0,0-1 0 0 0,0 1 1 0 0,0-1-1 0 0,1 1 0 0 0,-1 0 0 0 0,-2 1 0 0 0,-1 1 11 0 0,-1 1 1 0 0,1 0-1 0 0,0 1 1 0 0,1-1-1 0 0,-1 1 1 0 0,1 0-1 0 0,0 0 0 0 0,0 0 1 0 0,0 1-1 0 0,1-1 1 0 0,0 1-1 0 0,0 0 1 0 0,0 0-1 0 0,1 0 1 0 0,-3 12-1 0 0,-1 6 192 0 0,2 1 1 0 0,-3 45-1 0 0,7-32 50 0 0,1-1 1 0 0,3 0-1 0 0,8 40 0 0 0,-6-35-134 0 0,43 182-49 0 0,-49-222-72 0 0,1 3-25 0 0,4 11-211 0 0,3 32 0 0 0,-8-44 94 0 0,0-1 1 0 0,0 1-1 0 0,0 0 1 0 0,0 0-1 0 0,0 0 0 0 0,-1 0 1 0 0,0-1-1 0 0,1 1 1 0 0,-2 0-1 0 0,1 0 1 0 0,0-1-1 0 0,-1 1 1 0 0,-3 6-1 0 0,4-10 38 0 0,1 1 0 0 0,-1 0 1 0 0,0-1-1 0 0,0 1 0 0 0,0-1 0 0 0,0 1 1 0 0,0 0-1 0 0,1-1 0 0 0,-1 0 0 0 0,0 1 0 0 0,0-1 1 0 0,0 0-1 0 0,0 1 0 0 0,-1-1 0 0 0,1 0 0 0 0,0 0 1 0 0,0 0-1 0 0,0 0 0 0 0,0 0 0 0 0,0 0 1 0 0,0 0-1 0 0,0 0 0 0 0,0-1 0 0 0,-2 0 0 0 0,-24-9-3850 0 0,11-3-1777 0 0</inkml:trace>
</inkml:ink>
</file>

<file path=ppt/ink/ink9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9528 0 0,'2'-6'363'0'0,"0"0"1"0"0,0 0-1 0 0,0 0 1 0 0,1 1-1 0 0,0-1 1 0 0,0 1-1 0 0,1 0 1 0 0,0 0-1 0 0,-1 0 1 0 0,1 1-1 0 0,1-1 1 0 0,-1 1-1 0 0,1 0 1 0 0,0 0-1 0 0,0 0 1 0 0,0 1-1 0 0,9-5 1 0 0,-3 2 549 0 0,0 1 0 0 0,1 1 0 0 0,-1 0 0 0 0,17-4 0 0 0,21 1-1250 0 0,-49 7 340 0 0,107-10 133 0 0,-76 5-263 0 0</inkml:trace>
</inkml:ink>
</file>

<file path=ppt/ink/ink9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7:2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3224 0 0,'0'0'14115'0'0,"2"1"-13403"0"0,0-1-595 0 0,0 1 0 0 0,1-1 0 0 0,-1 1 0 0 0,1-1 0 0 0,-1 0 0 0 0,0 0 0 0 0,6 0 0 0 0,-4 0-80 0 0,1 0 0 0 0,0 0 0 0 0,0 0 1 0 0,-1 1-1 0 0,1 0 0 0 0,0 0 1 0 0,-1 0-1 0 0,1 0 0 0 0,6 3 0 0 0,22 14-395 0 0,-30-17-62 0 0</inkml:trace>
</inkml:ink>
</file>

<file path=ppt/ink/ink9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18 163 10592 0 0,'-17'4'964'0'0,"17"-4"-955"0"0,1 0-1 0 0,-1 1 1 0 0,1-1 0 0 0,-1 0 0 0 0,1 0 0 0 0,-1 0 0 0 0,1 1 0 0 0,-1-1 0 0 0,1 0 0 0 0,-1 0 0 0 0,1 1 0 0 0,-1-1 0 0 0,0 0-1 0 0,1 1 1 0 0,-1-1 0 0 0,1 0 0 0 0,-1 1 0 0 0,1 0 0 0 0,-3 28 175 0 0,6-15 1063 0 0,0-1 1 0 0,10 22-1 0 0,-11-27-744 0 0,11 19 42 0 0,-10-20-501 0 0,-1 0 0 0 0,1-1 0 0 0,-1 1 0 0 0,3 14 0 0 0,-4-15-54 0 0,0 0 0 0 0,0 1-1 0 0,0-1 1 0 0,1 0-1 0 0,0 0 1 0 0,6 9-1 0 0,-8-12 2 0 0,1 1 0 0 0,0-1 0 0 0,-1 1 0 0 0,0-1 0 0 0,0 1 0 0 0,0 0 0 0 0,0 0 1 0 0,-1 0-1 0 0,1 4 0 0 0,4 21 11 0 0,-5-28 3 0 0,1 0 0 0 0,-1 1-1 0 0,0-1 1 0 0,1 0 0 0 0,-1 1-1 0 0,0-1 1 0 0,0 0-1 0 0,0 1 1 0 0,0-1 0 0 0,0 0-1 0 0,0 1 1 0 0,-1-1-1 0 0,1 0 1 0 0,0 0 0 0 0,-1 1-1 0 0,1-1 1 0 0,-1 0-1 0 0,0 2 1 0 0,0 0 3 0 0,0-1 351 0 0,-11 10 1210 0 0,11-11-1548 0 0,0-1 0 0 0,0 0-1 0 0,0 0 1 0 0,0 0-1 0 0,0 0 1 0 0,-1 0 0 0 0,1 0-1 0 0,0 0 1 0 0,0-1 0 0 0,0 1-1 0 0,0 0 1 0 0,0 0-1 0 0,0-1 1 0 0,0 1 0 0 0,0-1-1 0 0,0 1 1 0 0,0-1-1 0 0,0 0 1 0 0,0 1 0 0 0,0-1-1 0 0,0 0 1 0 0,0 0-1 0 0,-1 0 1 0 0,1-1 1 0 0,0 1-1 0 0,-1 0 1 0 0,1 0-1 0 0,0-1 1 0 0,0 1-1 0 0,0 0 1 0 0,0-1-1 0 0,0 1 1 0 0,0-1-1 0 0,0 0 1 0 0,1 1-1 0 0,-1-1 1 0 0,0 0-1 0 0,0-3 1 0 0,3-4 138 0 0,-1-4 41 0 0,-2 10-141 0 0,1-1 1 0 0,-1 0-1 0 0,1 1 0 0 0,0-1 0 0 0,0 1 0 0 0,0-1 1 0 0,0 1-1 0 0,1-1 0 0 0,-1 1 0 0 0,1-1 1 0 0,0 1-1 0 0,0-1 0 0 0,1 1 0 0 0,-1 0 1 0 0,0-1-1 0 0,3-2 0 0 0,1-3 216 0 0,1 0-1 0 0,0 0 1 0 0,0 0 0 0 0,1 1 0 0 0,13-14-1 0 0,44-31 881 0 0,-55 46-1025 0 0,3-2 133 0 0,22-11-1 0 0,-2 1-71 0 0,24-13 0 0 0,-13 8-111 0 0,-37 21-104 0 0,1 1-1 0 0,-1 0 0 0 0,1-1 0 0 0,-1 2 1 0 0,1-1-1 0 0,0 1 0 0 0,0 0 1 0 0,12 0-1 0 0,-16 1-371 0 0,-1 0-111 0 0,22 0-673 0 0,-21 0-2 0 0,1 1-690 0 0,-1-1 1417 0 0,-1 1 0 0 0,1 0 0 0 0,-1-1 0 0 0,1 1 0 0 0,3 2 0 0 0,-1-1-143 0 0,-4-1-158 0 0,1 0 34 0 0,3 1-381 0 0,1-1-1 0 0,0 1 1 0 0,10 1 0 0 0,-17-3 1146 0 0,1 0 0 0 0,-1 0 1 0 0,1 0-1 0 0,0 0 0 0 0,-1 1 0 0 0,1-1 1 0 0,0 0-1 0 0,-1 0 0 0 0,1 0 1 0 0,0 1-1 0 0,-1-1 0 0 0,1 0 1 0 0,0 1-1 0 0,-1-1 0 0 0,1 0 0 0 0,0 1 1 0 0,0-1-1 0 0,-1 0 0 0 0,1 1 1 0 0,0-1-1 0 0,0 0 0 0 0,0 1 1 0 0,0-1-1 0 0,-1 1 0 0 0,1-1 0 0 0,0 1 1 0 0,-1 10 1188 0 0,1-8-174 0 0,-1-1-833 0 0,1 1 1 0 0,0-1-1 0 0,1 1 1 0 0,-1 0-1 0 0,0-1 1 0 0,1 1-1 0 0,0-1 1 0 0,1 5-1 0 0,2 3-27 0 0,-3-7 639 0 0,2-2-372 0 0,-2-1-438 0 0,-1 0-1 0 0,0 0 1 0 0,0 1-1 0 0,0-1 1 0 0,1 0-1 0 0,-1 0 1 0 0,0 0-1 0 0,0 0 0 0 0,1 1 1 0 0,-1-1-1 0 0,0 0 1 0 0,1 0-1 0 0,-1 0 1 0 0,0 0-1 0 0,0 0 1 0 0,1 0-1 0 0,-1 0 0 0 0,0 0 1 0 0,1 0-1 0 0,-1 0 1 0 0,0 0-1 0 0,0 0 1 0 0,1 0-1 0 0,-1 0 1 0 0,0 0-1 0 0,1 0 0 0 0,-1 0 1 0 0,0 0-1 0 0,1 0 1 0 0,6-2-17 0 0,-1 1 0 0 0,0-1 1 0 0,1 0-1 0 0,-1 0 0 0 0,0 0 0 0 0,0-1 1 0 0,0 0-1 0 0,8-6 0 0 0,1 1 32 0 0,-13 8-42 0 0,0-1-1 0 0,-1 0 1 0 0,1 0 0 0 0,0 1 0 0 0,0-1-1 0 0,-1 0 1 0 0,1-1 0 0 0,-1 1-1 0 0,1 0 1 0 0,-1 0 0 0 0,1-1-1 0 0,-1 1 1 0 0,0-1 0 0 0,2-2-1 0 0,-1-3 0 0 0,-1 6 0 0 0,-1 1 0 0 0,0-1 0 0 0,0 0 0 0 0,1 0 0 0 0,-1 0 0 0 0,0 0 0 0 0,1 1 0 0 0,-1-1 0 0 0,1 0 0 0 0,-1 0 0 0 0,1 1 0 0 0,-1-1 0 0 0,1 0 0 0 0,-1 1 0 0 0,1-1 0 0 0,0 1 0 0 0,-1-1 0 0 0,1 1 0 0 0,1-1 0 0 0,5-4 1 0 0,-5 4 0 0 0,0 0 0 0 0,0 0-1 0 0,0 0 1 0 0,0 0 0 0 0,-1-1-1 0 0,1 1 1 0 0,0-1 0 0 0,-1 1-1 0 0,1-1 1 0 0,-1 0 0 0 0,1 0-1 0 0,-1 1 1 0 0,0-1-1 0 0,2-3 1 0 0,7-14 85 0 0,-8 17-72 0 0,0 0 0 0 0,-1-1 1 0 0,0 1-1 0 0,1 0 1 0 0,-1-1-1 0 0,0 0 0 0 0,0 1 1 0 0,0-1-1 0 0,0-4 0 0 0,-2 1 1 0 0,1 6-15 0 0,0 0 0 0 0,0-1 0 0 0,0 1 0 0 0,0 0 0 0 0,0-1 0 0 0,0 1 0 0 0,0 0 0 0 0,0-1 0 0 0,0 1 1 0 0,0 0-1 0 0,0 0 0 0 0,0-1 0 0 0,0 1 0 0 0,0 0 0 0 0,0-1 0 0 0,0 1 0 0 0,1 0 0 0 0,-1-1 0 0 0,0 1 0 0 0,0 0 0 0 0,0 0 0 0 0,0-1 0 0 0,1 1 0 0 0,-1 0 0 0 0,0 0 0 0 0,0-1 0 0 0,1 1 0 0 0,3-8 11 0 0,-5 3 11 0 0,1 4-16 0 0,0 1 0 0 0,0 0 0 0 0,0-1 0 0 0,-1 1 0 0 0,1-1 0 0 0,0 1 1 0 0,0 0-1 0 0,0-1 0 0 0,0 1 0 0 0,1 0 0 0 0,-1-1 0 0 0,0 1 0 0 0,0 0 1 0 0,0-1-1 0 0,0 1 0 0 0,0 0 0 0 0,0-1 0 0 0,0 1 0 0 0,1 0 1 0 0,-1-1-1 0 0,0 1 0 0 0,0 0 0 0 0,0 0 0 0 0,1-1 0 0 0,-1 1 0 0 0,0 0-4 0 0,1-1-1 0 0,-1 1 0 0 0,0 0 0 0 0,0 0 1 0 0,0-1-1 0 0,0 1 0 0 0,1 0 0 0 0,-1 0 1 0 0,0-1-1 0 0,0 1 0 0 0,0 0 0 0 0,0 0 0 0 0,0-1 1 0 0,0 1-1 0 0,0 0 0 0 0,0-1 0 0 0,0 1 1 0 0,0 0-1 0 0,0-1 0 0 0,0 1 0 0 0,0 0 1 0 0,0 0-1 0 0,0-1 0 0 0,0 1 0 0 0,0-1 0 0 0,-2-6 1087 0 0,5 1-1018 0 0,7-2 32 0 0,-10 8-96 0 0,0 0 0 0 0,0 0 0 0 0,0 0 0 0 0,0 0 0 0 0,0 0 0 0 0,0-1 0 0 0,0 1 0 0 0,0 0-1 0 0,0 0 1 0 0,0 0 0 0 0,0 0 0 0 0,0 0 0 0 0,0-1 0 0 0,0 1 0 0 0,0 0 0 0 0,0 0 0 0 0,0 0 0 0 0,0 0-1 0 0,0 0 1 0 0,0-1 0 0 0,0 1 0 0 0,0 0 0 0 0,0 0 0 0 0,0 0 0 0 0,0 0 0 0 0,0-1 0 0 0,0 1-1 0 0,0 0 1 0 0,0 0 0 0 0,0 0 0 0 0,0 0 0 0 0,0 0 0 0 0,0 0 0 0 0,-1 0 0 0 0,1-1 0 0 0,0 1 0 0 0,0 0-1 0 0,0 0 1 0 0,0 0 0 0 0,0 0 0 0 0,0 0 0 0 0,-1 0 0 0 0,1 0 0 0 0,0 0 0 0 0,0 0 0 0 0,0 0 0 0 0,0 0-1 0 0,0 0 1 0 0,-1 0 0 0 0,1 0 0 0 0,0 0 0 0 0,0 0 0 0 0,-9-4 130 0 0,8 3-147 0 0,-1 1 12 0 0,1 0-1 0 0,-1 0 1 0 0,0 0 0 0 0,0 0 0 0 0,1 0 0 0 0,-1 0 0 0 0,0 1 0 0 0,1-1-1 0 0,-1 1 1 0 0,0-1 0 0 0,1 1 0 0 0,-1-1 0 0 0,0 1 0 0 0,1 0-1 0 0,-1 0 1 0 0,1 0 0 0 0,-3 2 0 0 0,1-1-1 0 0,0-1 0 0 0,1 1 0 0 0,-1 0 0 0 0,0-1 0 0 0,0 0-1 0 0,-4 2 1 0 0,0 0 0 0 0,0 0 0 0 0,0 0 0 0 0,0 1 0 0 0,0 1 0 0 0,-9 6 0 0 0,-4 3 0 0 0,13-8-11 0 0,0-1 0 0 0,1 1 0 0 0,-1 1 0 0 0,1-1 0 0 0,-10 15 0 0 0,1-1 13 0 0,12-17 2 0 0,0 1 0 0 0,1 0-1 0 0,-1-1 1 0 0,1 1 0 0 0,0 0-1 0 0,0 0 1 0 0,1 1 0 0 0,-1-1-1 0 0,-1 7 1 0 0,1 2 13 0 0,-1 24 0 0 0,0 2-24 0 0,2-29 7 0 0,1 1 0 0 0,0-1 0 0 0,1 0 0 0 0,0 1 0 0 0,1-1 0 0 0,0 0 0 0 0,1 0 0 0 0,0 0 0 0 0,7 15 0 0 0,-9-22 0 0 0,1-1 0 0 0,-1 0 0 0 0,1 1 1 0 0,0-1-1 0 0,-1 0 0 0 0,1 0 0 0 0,0 0 0 0 0,0 0 0 0 0,0-1 0 0 0,1 1 0 0 0,3 2 0 0 0,4 3 10 0 0,-8-6-6 0 0,-1 0 0 0 0,1 0 0 0 0,-1 0 0 0 0,1 0-1 0 0,0-1 1 0 0,-1 1 0 0 0,1-1 0 0 0,0 1 0 0 0,-1-1 0 0 0,1 1 0 0 0,0-1-1 0 0,0 0 1 0 0,-1 0 0 0 0,3 0 0 0 0,25-4-12 0 0,-15 1 11 0 0,-8 2-2 0 0,0-1-1 0 0,0 1 0 0 0,0-1 0 0 0,0-1 0 0 0,-1 1 0 0 0,8-5 0 0 0,9-4-22 0 0,-20 10 6 0 0,1 0 0 0 0,-1 0 1 0 0,0-1-1 0 0,1 1 0 0 0,-1-1 0 0 0,0 0 0 0 0,0 1 0 0 0,1-3 0 0 0,18-13-102 0 0,40-20 104 0 0,-37 27 14 0 0,-9 6 28 0 0,-10 7-12 0 0,-4-2-6 0 0,2 1 5 0 0,1 1 1 0 0,-1-1 0 0 0,-1 0-1 0 0,1 1 1 0 0,0 0 0 0 0,-1-1-1 0 0,1 1 1 0 0,-1 0 0 0 0,0 0-1 0 0,0 0 1 0 0,0 1-1 0 0,0-1 1 0 0,-1 0 0 0 0,3 8-1 0 0,1 5 51 0 0,-1 1-1 0 0,3 19 0 0 0,-1-1-29 0 0,-4-28-13 0 0,6 29 38 0 0,-1 1-1 0 0,5 71 0 0 0,-11-77-53 0 0,6 31-1 0 0,0-3-7 0 0,-4-27 1 0 0,2 45 0 0 0,-5 5 15 0 0,0-80 124 0 0,0-15-325 0 0,-8-106 40 0 0,6 9 218 0 0,3 58 178 0 0,5-73 486 0 0,3-38-640 0 0,-4 92-96 0 0,1-2 0 0 0,-6 49 109 0 0,1-1-1 0 0,2 1 1 0 0,0 0-1 0 0,2 0 1 0 0,12-36-1 0 0,-14 53-26 0 0,0 0-1 0 0,0 1 1 0 0,1-1 0 0 0,6-7-1 0 0,-4 4 15 0 0,-4 7-94 0 0,0 1 0 0 0,0-1 0 0 0,0 1 0 0 0,0 0 1 0 0,0 0-1 0 0,1 0 0 0 0,-1 0 0 0 0,0 0 0 0 0,6-3 0 0 0,4 4-2 0 0,-3 1-19 0 0,0 0 0 0 0,0 1 0 0 0,1 0-1 0 0,10 3 1 0 0,-15-3 9 0 0,-1 1-1 0 0,0 0 1 0 0,1 0 0 0 0,-1 0-1 0 0,0 0 1 0 0,0 0-1 0 0,0 1 1 0 0,-1 0-1 0 0,1 0 1 0 0,3 4 0 0 0,24 20-67 0 0,-22-19 3 0 0,1 0-1 0 0,-1 1 1 0 0,14 18-1 0 0,-20-24 52 0 0,-1 1-1 0 0,0-1 1 0 0,0 1-1 0 0,-1-1 1 0 0,1 1-1 0 0,-1 0 1 0 0,0 0 0 0 0,0 0-1 0 0,0 0 1 0 0,0-1-1 0 0,-1 1 1 0 0,1 0-1 0 0,-1 0 1 0 0,0 0-1 0 0,0 0 1 0 0,-2 6-1 0 0,1-3-48 0 0,-1 0 0 0 0,0-1 0 0 0,0 1 1 0 0,-1-1-1 0 0,0 0 0 0 0,-7 11 0 0 0,-27 34-576 0 0,27-37 527 0 0,5-9 52 0 0,0 0 0 0 0,0 0 0 0 0,0 0 0 0 0,-10 6 0 0 0,-13 12-74 0 0,16-12 119 0 0,1-1 0 0 0,-2 0 0 0 0,1-1 0 0 0,-1-1 0 0 0,-26 13 0 0 0,26-17 127 0 0,11-4 122 0 0,9-5-123 0 0,4-2-93 0 0,-7 5 2 0 0,0-1-1 0 0,-1 1 0 0 0,1 0 0 0 0,1 0 0 0 0,4-1 0 0 0,11-3-20 0 0,0-2 1 0 0,-1 0-1 0 0,26-15 0 0 0,-12 6-3 0 0,-9 3 110 0 0,-1-1-1 0 0,0-2 0 0 0,31-29 0 0 0,-36 30 51 0 0,4-3 36 0 0,0-2 0 0 0,-2 0 0 0 0,33-45 0 0 0,-46 54-128 0 0,0 0 1 0 0,-1 0-1 0 0,-1 0 0 0 0,0-1 0 0 0,5-22 0 0 0,-8 13 80 0 0,-3 13 111 0 0,0 8-230 0 0,0 1 0 0 0,0-1 0 0 0,0 1 0 0 0,0-1 0 0 0,0 1 0 0 0,0 0 0 0 0,0-1 0 0 0,0 1 0 0 0,-1 0 0 0 0,1 0 0 0 0,0 0 0 0 0,0 0 0 0 0,0 0 0 0 0,-3 0 0 0 0,4 0 0 0 0,-5 1-4 0 0,1 0 0 0 0,-1 0 0 0 0,0 0 0 0 0,1 1 0 0 0,-1 0 0 0 0,1 0-1 0 0,0 0 1 0 0,-1 0 0 0 0,1 1 0 0 0,0-1 0 0 0,0 1 0 0 0,-6 7 0 0 0,-11 5-7 0 0,9-7-10 0 0,1 0-1 0 0,0 1 0 0 0,1 0 1 0 0,0 1-1 0 0,-15 18 0 0 0,19-21-3 0 0,1 0 0 0 0,0 1 0 0 0,0 0 0 0 0,1 0 0 0 0,0 0 0 0 0,0 1-1 0 0,1-1 1 0 0,0 1 0 0 0,-2 13 0 0 0,4-17 8 0 0,1 0 0 0 0,0 0 0 0 0,0 0 0 0 0,1 0 0 0 0,-1 0 0 0 0,1 0 0 0 0,0 0 0 0 0,0-1 0 0 0,1 1 0 0 0,-1 0 0 0 0,1-1 0 0 0,4 9 0 0 0,-2-7 1 0 0,0 1 0 0 0,0-1 1 0 0,1 0-1 0 0,0 0 0 0 0,0 0 1 0 0,1-1-1 0 0,11 9 0 0 0,-8-6 0 0 0,0-1 0 0 0,1 0 0 0 0,0-1 0 0 0,0 0 0 0 0,1-1 0 0 0,0 0 0 0 0,0 0 0 0 0,20 4 0 0 0,-8-4 8 0 0,-12-2 5 0 0,0-1 0 0 0,0-1 0 0 0,12 1 0 0 0,-1-1 9 0 0,-1-2-1 0 0,0-1 1 0 0,0 0 0 0 0,22-6-1 0 0,-27 2-21 0 0,1 0 0 0 0,-2-1 0 0 0,1 0 0 0 0,-1-1 0 0 0,0-1 0 0 0,20-16 0 0 0,-26 17 9 0 0,0 0-1 0 0,-1-1 0 0 0,0 0 0 0 0,12-16 1 0 0,-11 13 3 0 0,20-35-2 0 0,-27 44-10 0 0,0 1 0 0 0,-1-1 0 0 0,1 0 0 0 0,-1 0 0 0 0,0-1 0 0 0,0 1 0 0 0,0 0 0 0 0,0 0 0 0 0,-1 0 0 0 0,1-5 0 0 0,0 0 0 0 0,0 7 4 0 0,-1 0-1 0 0,1-1 0 0 0,-1 1 1 0 0,0 0-1 0 0,1 0 1 0 0,-1-1-1 0 0,0 1 0 0 0,0 0 1 0 0,0-1-1 0 0,0 1 0 0 0,0 0 1 0 0,0-1-1 0 0,-1 1 1 0 0,1 0-1 0 0,0 0 0 0 0,-1-1 1 0 0,1 1-1 0 0,-1 0 0 0 0,0-2 1 0 0,-3-4 46 0 0,-14-16 24 0 0,13 18-74 0 0,5 4 0 0 0,-1 1 0 0 0,1 0 0 0 0,0 0 0 0 0,-1-1 0 0 0,1 1 0 0 0,-1 0 0 0 0,1 0 0 0 0,-1 0 0 0 0,1-1 0 0 0,-1 1 0 0 0,1 0 0 0 0,-1 0 0 0 0,1 0 0 0 0,-1 0 0 0 0,1 0 0 0 0,-1 0 0 0 0,1 0 0 0 0,-1 0 0 0 0,0 0 0 0 0,1 0 0 0 0,-1 1 0 0 0,1-1 0 0 0,-1 0 0 0 0,-1 1 0 0 0,-2-1 1 0 0,1 1-1 0 0,-1-1 1 0 0,0 1 0 0 0,0 0-1 0 0,0 0 1 0 0,0 0-1 0 0,1 1 1 0 0,-1-1 0 0 0,1 1-1 0 0,-5 3 1 0 0,-31 24-81 0 0,33-24 81 0 0,0 0 0 0 0,1 1 1 0 0,0 0-1 0 0,0 0 0 0 0,0 1 0 0 0,1-1 1 0 0,0 1-1 0 0,0 0 0 0 0,-4 13 0 0 0,4-9 21 0 0,1 0 0 0 0,0 0-1 0 0,0 0 1 0 0,2 0 0 0 0,-1 0-1 0 0,1 15 1 0 0,-2-4-191 0 0,2-19 183 0 0,1-1-1 0 0,-1 1 0 0 0,1 0 1 0 0,0-1-1 0 0,-1 1 0 0 0,1 0 1 0 0,0-1-1 0 0,1 1 1 0 0,-1-1-1 0 0,0 1 0 0 0,1 0 1 0 0,-1-1-1 0 0,1 1 1 0 0,1 2-1 0 0,-1-4 240 0 0,0-2-39 0 0,1 1-207 0 0,1-2-3 0 0,0 0-1 0 0,0 0 0 0 0,0 0 0 0 0,-1 0 0 0 0,1 0 0 0 0,0 0 1 0 0,-1-1-1 0 0,0 1 0 0 0,1-1 0 0 0,2-5 0 0 0,12-18-3 0 0,15-30 0 0 0,-13 31-270 0 0,-18 23 155 0 0,0 2 103 0 0,1 1 0 0 0,-1-1 0 0 0,1 0-1 0 0,-1 0 1 0 0,1 1 0 0 0,-1-1 0 0 0,0 1 0 0 0,1-1 0 0 0,-1 1 0 0 0,0 0 0 0 0,1-1 0 0 0,-1 1-1 0 0,0 0 1 0 0,0 0 0 0 0,1 0 0 0 0,-1 0 0 0 0,1 2 0 0 0,16 23-69 0 0,-3-4-20 0 0,1-4-98 0 0,-10-10 116 0 0,0-1 0 0 0,1 0 0 0 0,9 7 1 0 0,-14-12-93 0 0,1 0 0 0 0,0 0 0 0 0,0-1 0 0 0,0 1 0 0 0,0-1 0 0 0,0 0 0 0 0,0 1 0 0 0,0-1 0 0 0,1-1 0 0 0,-1 1 0 0 0,0 0 0 0 0,1-1 0 0 0,3 0 0 0 0,-4 1-244 0 0,7-2-2611 0 0,-3-2-3251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694.5957"/>
      <inkml:brushProperty name="anchorY" value="-34683.42969"/>
      <inkml:brushProperty name="scaleFactor" value="0.5"/>
    </inkml:brush>
  </inkml:definitions>
  <inkml:trace contextRef="#ctx0" brushRef="#br0">244 96 17479 0 0,'-3'-1'1816'0'0,"-2"-1"-2006"0"0,-2-2 460 0 0,1-1-254 0 0,0-4 134 0 0,2-3-34 0 0,0-1 18 0 0,0-2-222 0 0,-2 0-477 0 0,-3 3 1 0 0,-4 5-164 0 0,-1 6 437 0 0,-2 6 293 0 0,-1 5 48 0 0,0 3 30 0 0,1 3 26 0 0,1 3 379 0 0,0 2-33 0 0,1 1 52 0 0,1 0 5 0 0,1 0-239 0 0,1 0 22 0 0,3 0-31 0 0,1 0-4 0 0,5-2-225 0 0,3 0-10 0 0,1-1-12 0 0,2 0-10 0 0,2-1 0 0 0,3 1 0 0 0,2 0 0 0 0,2 0 0 0 0,2 0-74 0 0,1-1 95 0 0,0 0-153 0 0,2 0 92 0 0,0-1 44 0 0,-1 0-136 0 0,0-2 92 0 0,-2 0 44 0 0,-1 0-15 0 0,-2 0 11 0 0,-2-1 0 0 0,-2 1 0 0 0,-2-1 0 0 0,-2 0 0 0 0,-3 0 0 0 0,-1 0 0 0 0,-2 0 112 0 0,-2-1-69 0 0,-2 0 26 0 0,-1 0-5 0 0,-3 0-74 0 0,-2 0 114 0 0,-1-1-131 0 0,-3 1 134 0 0,-1-2-134 0 0,-3 0-44 0 0,0-2 95 0 0,-5-1-1165 0 0,-4-1-954 0 0,2-3-5812 0 0</inkml:trace>
</inkml:ink>
</file>

<file path=ppt/ink/ink9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13272 0 0,'0'0'2542'0'0,"0"1"-1310"0"0,-1 9-139 0 0,-1 1 0 0 0,-3 16 0 0 0,-3 8-824 0 0,-27 129-173 0 0,11-63-99 0 0,-7 28 82 0 0,-3 7-6 0 0,27-99-76 0 0,-14 72 134 0 0,17-83-86 0 0,1-10-4 0 0,1 0-1 0 0,-1 22 1 0 0,3-34-44 0 0,0 0 0 0 0,0 0 0 0 0,1 0 0 0 0,0 0 0 0 0,-1 0 0 0 0,1 0 0 0 0,1 0 0 0 0,-1-1 0 0 0,0 1 0 0 0,1 0 0 0 0,0-1 0 0 0,0 1 0 0 0,0-1 0 0 0,4 5 0 0 0,-5-7-12 0 0,0 0 0 0 0,0 0 0 0 0,0-1 0 0 0,0 1 1 0 0,1-1-1 0 0,-1 1 0 0 0,0-1 0 0 0,0 1 0 0 0,1-1 0 0 0,-1 1 0 0 0,0-1 1 0 0,0 0-1 0 0,1 0 0 0 0,-1 0 0 0 0,0 0 0 0 0,1 0 0 0 0,-1 0 1 0 0,0 0-1 0 0,3-1 0 0 0,1 0-83 0 0,-1 0 1 0 0,0 0-1 0 0,0 0 0 0 0,8-4 0 0 0,56-38-1566 0 0,-63 40 1366 0 0,0 0 0 0 0,-1-1 0 0 0,1 0 0 0 0,-1 0-1 0 0,5-5 1 0 0,8-9-918 0 0,2 1-124 0 0,-3-1-10 0 0</inkml:trace>
</inkml:ink>
</file>

<file path=ppt/ink/ink9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2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 3224 0 0,'0'0'143'0'0,"3"-1"-3"0"0,74-21 10020 0 0,-31 8-8102 0 0,66-10 0 0 0,116-5 756 0 0,32-4 774 0 0,-241 30-3441 0 0,30-11 1 0 0,-1 1-241 0 0,-45 12 5 0 0,0 0 0 0 0,0 0 1 0 0,0 0-1 0 0,0 0 0 0 0,-1 0 0 0 0,1 0 0 0 0,4-3 0 0 0,-6 3-254 0 0,0 0-1 0 0,0 0 1 0 0,1 0-1 0 0,-1-1 1 0 0,0 1-1 0 0,0 0 1 0 0,0 0-1 0 0,0-1 1 0 0,0 0-1 0 0,-1-2-1839 0 0,-3-8-23 0 0</inkml:trace>
</inkml:ink>
</file>

<file path=ppt/ink/ink9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12528 0 0,'0'0'2800'0'0,"2"2"-2348"0"0,0 0-432 0 0,-1 1 0 0 0,1-1 0 0 0,-1 1 0 0 0,1 0 0 0 0,-1 0 1 0 0,0 0-1 0 0,0-1 0 0 0,0 1 0 0 0,0 0 0 0 0,-1 0 1 0 0,1 1-1 0 0,-1-1 0 0 0,0 0 0 0 0,0 0 0 0 0,0 0 0 0 0,0 0 1 0 0,0 0-1 0 0,-1 0 0 0 0,1 0 0 0 0,-1 0 0 0 0,-1 4 1 0 0,0 24 773 0 0,0-23-641 0 0,1 0-1 0 0,0 0 0 0 0,1 0 1 0 0,0 0-1 0 0,0 0 1 0 0,0 0-1 0 0,1 0 0 0 0,1-1 1 0 0,-1 1-1 0 0,1 0 1 0 0,0 0-1 0 0,4 7 0 0 0,14 37-85 0 0,-17-45-57 0 0,-2-5-4 0 0,0 1 0 0 0,1-1 0 0 0,-1 1 0 0 0,1-1 0 0 0,0 1 1 0 0,-1-1-1 0 0,1 0 0 0 0,0 0 0 0 0,0 0 0 0 0,5 3 0 0 0,5 3 22 0 0,-8-8-12 0 0,-2-1-6 0 0,11 1 91 0 0,3-1-30 0 0,-12-2-76 0 0,-3 0 8 0 0,8-2-60 0 0,0-1-1 0 0,-1 0 1 0 0,0-1-1 0 0,13-14 0 0 0,-8 4 102 0 0,-10 13 7 0 0,0-1-1 0 0,1 1 1 0 0,0-1-1 0 0,4-3 0 0 0,-5 5-47 0 0,1-1 0 0 0,-1 0-1 0 0,0 0 1 0 0,0 0-1 0 0,4-8 1 0 0,4-5 8 0 0,6-7 47 0 0,-1-1-1 0 0,-2 0 1 0 0,17-36 0 0 0,-31 60-25 0 0,0 1 0 0 0,0-1 1 0 0,0 1-1 0 0,0 0 0 0 0,0-1 0 0 0,0 1 1 0 0,0-1-1 0 0,0 1 0 0 0,0 0 0 0 0,0-1 1 0 0,1 1-1 0 0,-1 0 0 0 0,0-1 1 0 0,0 1-1 0 0,0 0 0 0 0,1-1 0 0 0,-1 1 1 0 0,0 0-1 0 0,0 0 0 0 0,1-1 1 0 0,-1 1-1 0 0,0 0 0 0 0,1 0 0 0 0,-1-1 1 0 0,0 1-1 0 0,1 0 0 0 0,-1 0 0 0 0,0 0 1 0 0,1 0-1 0 0,-1 0 0 0 0,1-1 1 0 0,-1 1-1 0 0,0 0 0 0 0,1 0 0 0 0,-1 0 1 0 0,1 0-1 0 0,8 12 1387 0 0,-2-2-1697 0 0,-1-4 277 0 0,0 1 0 0 0,-1 1 0 0 0,0-1 0 0 0,0 1 0 0 0,-1-1 0 0 0,0 2 0 0 0,6 14 0 0 0,2 7 2 0 0,-9-25-267 0 0,-1 0-1 0 0,0 1 0 0 0,0 0 0 0 0,0-1 0 0 0,0 1 0 0 0,-1 0 0 0 0,1 11 0 0 0,-2-15-817 0 0,11-13-8261 0 0,-2 2 8770 0 0,-1 0 1 0 0,10-16 0 0 0,-13 17 1136 0 0,0 0 0 0 0,1 1-1 0 0,0 0 1 0 0,0 0 0 0 0,0 1-1 0 0,1-1 1 0 0,0 2 0 0 0,12-9 0 0 0,-18 13-335 0 0,1 1 0 0 0,-1 0 0 0 0,0 0 1 0 0,0-1-1 0 0,1 1 0 0 0,-1 0 0 0 0,0 0 1 0 0,1 0-1 0 0,-1 0 0 0 0,0 1 0 0 0,0-1 1 0 0,1 0-1 0 0,-1 0 0 0 0,0 1 0 0 0,0-1 1 0 0,1 1-1 0 0,-1-1 0 0 0,1 2 0 0 0,19 12 1241 0 0,-17-10-1421 0 0,0 0 1 0 0,-1 0 0 0 0,1 1-1 0 0,-1 0 1 0 0,0-1 0 0 0,0 1-1 0 0,0 0 1 0 0,-1 0 0 0 0,2 6-1 0 0,-1 4-26 0 0,-4-12-44 0 0,0-1 13 0 0,1 1 230 0 0,0-3-209 0 0,-1 0-1 0 0,1 1 1 0 0,0-1-1 0 0,-1 0 1 0 0,1 0 0 0 0,-1 0-1 0 0,1 1 1 0 0,-1-1-1 0 0,1 0 1 0 0,-1 0-1 0 0,1 0 1 0 0,-1 0-1 0 0,1 0 1 0 0,-1 0-1 0 0,1 0 1 0 0,-1 0-1 0 0,1 0 1 0 0,-1 0-1 0 0,1 0 1 0 0,-1 0-1 0 0,0 0 1 0 0,-1-3 2 0 0,0 0 1 0 0,-1 0 0 0 0,1 0-1 0 0,0 0 1 0 0,1 0-1 0 0,-1 0 1 0 0,1 0 0 0 0,-1-1-1 0 0,1 1 1 0 0,0 0 0 0 0,0-1-1 0 0,0 1 1 0 0,1-1-1 0 0,-1 0 1 0 0,1-4 0 0 0,-1-4 15 0 0,1 0 0 0 0,1 0 0 0 0,2-19 0 0 0,0 13-30 0 0,-3 13 13 0 0,1-1 0 0 0,0 1 0 0 0,0-1 0 0 0,3-7-1 0 0,0-2 54 0 0,-3 13-52 0 0,-1 0 0 0 0,1 0 1 0 0,0-1-1 0 0,-1 1 1 0 0,1 0-1 0 0,0 0 0 0 0,0 0 1 0 0,0 0-1 0 0,3-3 1 0 0,34-35 714 0 0,-13 23 115 0 0,-24 17-827 0 0,0-1 0 0 0,-1 1 0 0 0,1 0 1 0 0,0 0-1 0 0,0 0 0 0 0,0 0 0 0 0,0 0 0 0 0,0 0 0 0 0,0 0 0 0 0,-1 0 0 0 0,1 0 0 0 0,0 0 1 0 0,0 0-1 0 0,0 0 0 0 0,1 1 0 0 0,0-1 22 0 0,6 2 1 0 0,-1 0 0 0 0,1 1 0 0 0,0 0 0 0 0,-1 0 0 0 0,1 0 0 0 0,-1 1 0 0 0,0 1 0 0 0,0-1 0 0 0,-1 1 0 0 0,1 0 0 0 0,-1 0 0 0 0,10 12 0 0 0,-12-12-53 0 0,0 0 0 0 0,-1 0 0 0 0,0 1 0 0 0,0 0-1 0 0,0-1 1 0 0,-1 1 0 0 0,0 0 0 0 0,0 0 0 0 0,0 1-1 0 0,-1-1 1 0 0,0 0 0 0 0,0 0 0 0 0,0 1 0 0 0,-1-1 0 0 0,0 1-1 0 0,0-1 1 0 0,-2 10 0 0 0,0-7-128 0 0,-1 0 1 0 0,0 0-1 0 0,0-1 1 0 0,-1 0-1 0 0,0 1 1 0 0,-1-1-1 0 0,1 0 1 0 0,-8 8-1 0 0,-12 14-6308 0 0,14-20 145 0 0</inkml:trace>
</inkml:ink>
</file>

<file path=ppt/ink/ink9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0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13760 0 0,'0'0'4305'0'0,"1"3"-3415"0"0,0 5-780 0 0,1 1 0 0 0,-1-1-1 0 0,0 1 1 0 0,-1 0 0 0 0,0-1 0 0 0,0 1-1 0 0,-3 16 1 0 0,0 21-112 0 0,-3 67 2 0 0,-3 188 0 0 0,15-179 0 0 0,-4-106 0 0 0,0 1 0 0 0,2-1 0 0 0,-1 0 0 0 0,2 0 0 0 0,0 0 0 0 0,1-1 0 0 0,1 0 0 0 0,0 0 0 0 0,15 22 0 0 0,-20-34-175 0 0,0 1-1 0 0,0-1 1 0 0,0 0-1 0 0,0-1 0 0 0,0 1 1 0 0,1 0-1 0 0,-1-1 0 0 0,1 1 1 0 0,0-1-1 0 0,0 0 1 0 0,0 0-1 0 0,0 0 0 0 0,0 0 1 0 0,0-1-1 0 0,1 1 1 0 0,-1-1-1 0 0,0 0 0 0 0,1 1 1 0 0,-1-2-1 0 0,6 2 1 0 0,5-2-5785 0 0</inkml:trace>
</inkml:ink>
</file>

<file path=ppt/ink/ink9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12872 0 0,'0'0'568'0'0,"15"-6"120"0"0,-1 2-552 0 0,-5 1-136 0 0,6-6 0 0 0,10 3 0 0 0,-5 6 880 0 0,0-3 144 0 0,-2-6 31 0 0,8-1 9 0 0,-6 7-760 0 0,0-6-152 0 0,-2 0-32 0 0,-1 1-8 0 0,1 3-1032 0 0,-4 1-200 0 0,3-1-47 0 0,-3 5-5265 0 0</inkml:trace>
</inkml:ink>
</file>

<file path=ppt/ink/ink9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4 276 11168 0 0,'-4'21'496'0'0,"8"-8"104"0"0,-4 5-480 0 0,5 4-120 0 0,1 0 0 0 0,-1 0 0 0 0,-5 3 1056 0 0,4 3 192 0 0,7 3 40 0 0,-11-6 7 0 0,0 6-855 0 0,0 0-176 0 0,0-6-32 0 0,-6 3-8 0 0,-3-3-1232 0 0,4 2-247 0 0</inkml:trace>
  <inkml:trace contextRef="#ctx0" brushRef="#br0" timeOffset="1">104 17 22607 0 0,'0'0'2480'0'0,"9"-9"-4344"0"0,-4 2 1176 0 0</inkml:trace>
</inkml:ink>
</file>

<file path=ppt/ink/ink9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1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16527 0 0,'0'0'1872'0'0,"2"3"-1280"0"0,6 9 144 0 0,-5-8-477 0 0,1 1 1 0 0,-1 0-1 0 0,0 0 0 0 0,-1 0 0 0 0,1 0 1 0 0,2 10-1 0 0,8 55 191 0 0,-12-60-478 0 0,-1 0-1 0 0,0 0 0 0 0,0 0 1 0 0,-1-1-1 0 0,-2 13 1 0 0,-15 96-223 0 0,13-68 422 0 0,-15 55-1 0 0,-39 159 69 0 0,55-225 605 0 0,1 58 1 0 0,4-71-481 0 0,-1-12-296 0 0,1 1-1 0 0,1-1 0 0 0,0 0 1 0 0,1 0-1 0 0,1 0 0 0 0,0 0 1 0 0,1 0-1 0 0,0-1 0 0 0,8 14 1 0 0,-12-25-104 0 0,1 0 0 0 0,-1 0-1 0 0,1 0 1 0 0,0 0 0 0 0,-1-1 0 0 0,1 1 0 0 0,0 0 0 0 0,0-1 0 0 0,0 1 0 0 0,0-1 0 0 0,1 0 0 0 0,-1 0 0 0 0,0 0 0 0 0,0 0 0 0 0,1 0 0 0 0,-1 0 0 0 0,1-1 0 0 0,-1 1 0 0 0,0-1 0 0 0,1 0 0 0 0,-1 1 0 0 0,1-1 0 0 0,-1 0 0 0 0,1 0 0 0 0,-1-1 0 0 0,1 1 0 0 0,-1-1 0 0 0,4 0 0 0 0,5-2-350 0 0,-1 0 0 0 0,1-1-1 0 0,-1 0 1 0 0,0 0 0 0 0,12-8 0 0 0,6-5-1822 0 0,1-4-4883 0 0</inkml:trace>
</inkml:ink>
</file>

<file path=ppt/ink/ink9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36 5064 0 0,'-1'-2'3196'0'0,"0"0"-2310"0"0,0-1 0 0 0,0 1 0 0 0,-1 0 0 0 0,1 0 0 0 0,-1 0 0 0 0,0-1 0 0 0,0 1 0 0 0,0 1 0 0 0,-3-4 0 0 0,3 4-696 0 0,-1-1 1 0 0,1 1-1 0 0,0 0 1 0 0,0 0 0 0 0,0 1-1 0 0,-1-1 1 0 0,1 0-1 0 0,0 1 1 0 0,-1-1-1 0 0,1 1 1 0 0,-1 0-1 0 0,-2 0 1 0 0,-1 0-133 0 0,1 0 1 0 0,-1 0-1 0 0,0 0 1 0 0,0 1-1 0 0,0 0 1 0 0,0 1 0 0 0,1-1-1 0 0,-1 1 1 0 0,0 0-1 0 0,-5 3 1 0 0,-37 17-43 0 0,34-17-17 0 0,0 2 1 0 0,1 0 0 0 0,-15 9-1 0 0,15-7 9 0 0,-2 1 15 0 0,0 1 0 0 0,1 0 0 0 0,-24 26 0 0 0,35-34-16 0 0,-2 3 43 0 0,0 0-1 0 0,0 1 1 0 0,0-1-1 0 0,1 1 1 0 0,-4 8-1 0 0,7-13-31 0 0,0 0 0 0 0,0 1-1 0 0,1-1 1 0 0,-1 0 0 0 0,1 1 0 0 0,-1-1-1 0 0,1 0 1 0 0,0 1 0 0 0,0-1 0 0 0,0 0-1 0 0,0 1 1 0 0,1-1 0 0 0,-1 0 0 0 0,1 1-1 0 0,-1-1 1 0 0,1 0 0 0 0,0 1 0 0 0,0-1-1 0 0,0 0 1 0 0,0 0 0 0 0,0 0 0 0 0,2 3-1 0 0,0-2-6 0 0,1 0-1 0 0,-1 0 0 0 0,1 0 0 0 0,-1-1 1 0 0,1 1-1 0 0,0-1 0 0 0,0 0 1 0 0,0 0-1 0 0,0 0 0 0 0,6 1 0 0 0,6 4 17 0 0,79 29 152 0 0,-47-19-182 0 0,25 5 57 0 0,-33-9 21 0 0,-28-10 20 0 0,0 1 0 0 0,11 5 0 0 0,-20-7-77 0 0,1 0 0 0 0,-1 0 0 0 0,0 0-1 0 0,1 0 1 0 0,-1 1 0 0 0,0 0 0 0 0,-1-1-1 0 0,1 1 1 0 0,0 0 0 0 0,3 4 0 0 0,-1 1 10 0 0,-4-7 36 0 0,-1 1 2 0 0,0 1-55 0 0,-1-1-1 0 0,1 1 0 0 0,0-1 1 0 0,-1 1-1 0 0,0-1 0 0 0,1 1 1 0 0,-1-1-1 0 0,0 0 0 0 0,0 1 1 0 0,0-1-1 0 0,-1 0 0 0 0,1 0 1 0 0,0 0-1 0 0,-1 0 0 0 0,1 0 1 0 0,-1 0-1 0 0,0 0 1 0 0,-3 3-1 0 0,-3 1-13 0 0,-1-1 0 0 0,0 1 0 0 0,-13 5 0 0 0,-2 2 21 0 0,8-6-27 0 0,-1 1-1 0 0,0-2 1 0 0,-1 0-1 0 0,0-2 1 0 0,-29 6 0 0 0,-6 0-383 0 0,49-9 263 0 0,-1 0 0 0 0,1-1-1 0 0,0 0 1 0 0,-1 0 0 0 0,1 0 0 0 0,-1-1-1 0 0,1 1 1 0 0,0-1 0 0 0,-1 0 0 0 0,1 0 0 0 0,0-1-1 0 0,-6-2 1 0 0,9 4 36 0 0,0-1 0 0 0,1 1-1 0 0,-1-1 1 0 0,0 1 0 0 0,1 0 0 0 0,-1-1 0 0 0,0 1 0 0 0,1-1-1 0 0,-1 0 1 0 0,1 1 0 0 0,-1-1 0 0 0,1 1 0 0 0,-1-1-1 0 0,1 0 1 0 0,0 1 0 0 0,-1-1 0 0 0,1 0 0 0 0,0 0-1 0 0,0 1 1 0 0,-1-2 0 0 0,0-2-1055 0 0,-5-5-5173 0 0</inkml:trace>
</inkml:ink>
</file>

<file path=ppt/ink/ink9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11520 0 0,'0'0'2836'0'0,"-5"12"3201"0"0,-6 20-5890 0 0,0 1 1 0 0,2 1 0 0 0,-9 67-1 0 0,13-54-147 0 0,-3 46 0 0 0,9 209 174 0 0,0-284-184 0 0,5 31 1 0 0,1-4 113 0 0,-6-41-98 0 0,-1 1 0 0 0,2-1 0 0 0,-1 0 0 0 0,1 1 0 0 0,-1-1 0 0 0,1 0 0 0 0,0 0 0 0 0,1 0 0 0 0,-1 0 0 0 0,1 0-1 0 0,-1-1 1 0 0,5 5 0 0 0,3-2-6 0 0,-5-5 9 0 0,0 1 1 0 0,0-1-1 0 0,0 0 0 0 0,0 0 0 0 0,0 0 0 0 0,0-1 0 0 0,0 1 0 0 0,0-1 0 0 0,0 0 0 0 0,0-1 1 0 0,0 1-1 0 0,0-1 0 0 0,0 0 0 0 0,0-1 0 0 0,6-1 0 0 0,-5 0-315 0 0,1 0 1 0 0,-1 0-1 0 0,0-1 1 0 0,7-5-1 0 0,-5 3-1682 0 0,0-1-1 0 0,10-12 1 0 0,-4 3-4032 0 0</inkml:trace>
</inkml:ink>
</file>

<file path=ppt/ink/ink9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17935 0 0,'0'0'1632'0'0,"2"0"-1344"0"0,8-1 94 0 0,-1-1-1 0 0,1 1 0 0 0,-1-1 0 0 0,1-1 1 0 0,15-6-1 0 0,9-3-318 0 0,48-17-884 0 0,-3 0-1875 0 0,-53 22 1394 0 0,6-3-1532 0 0,49-7 1 0 0,-14 8 697 0 0,73 0 0 0 0,-130 8 2186 0 0,-7 1 16 0 0,1 0 0 0 0,0 0 1 0 0,0 0-1 0 0,-1 0 0 0 0,1 1 0 0 0,0-1 0 0 0,-1 1 0 0 0,1 0 1 0 0,6 3-1 0 0,-6-2-6 0 0,-3-1-37 0 0,1 0 0 0 0,-1-1 0 0 0,0 1 0 0 0,0 0 0 0 0,0-1-1 0 0,0 1 1 0 0,0-1 0 0 0,1 0 0 0 0,-1 1 0 0 0,2-1 0 0 0,-1 0 121 0 0,-1 2 60 0 0,-1 1-56 0 0,1 0 0 0 0,0-1 1 0 0,-1 1-1 0 0,0 0 0 0 0,1 0 1 0 0,-1 0-1 0 0,0 0 0 0 0,-1-1 1 0 0,1 1-1 0 0,0 0 0 0 0,-1 0 1 0 0,0 0-1 0 0,1-1 0 0 0,-1 1 0 0 0,-3 4 1 0 0,-2 8 831 0 0,-16 22-1 0 0,9-14-166 0 0,-51 76 1575 0 0,-3 3-950 0 0,62-91-1230 0 0,0 0-1 0 0,1 0 1 0 0,0 0-1 0 0,-3 16 1 0 0,6-25-176 0 0,1 0 0 0 0,0 0 0 0 0,0-1 0 0 0,0 1 0 0 0,1 0 0 0 0,-1 0 1 0 0,0 0-1 0 0,1-1 0 0 0,-1 1 0 0 0,1 0 0 0 0,0 2 0 0 0,0-2 145 0 0,23 2 263 0 0,-21-4-403 0 0,0 0-1 0 0,0-1 0 0 0,0 1 0 0 0,0-1 0 0 0,0 1 0 0 0,0-1 0 0 0,0 0 0 0 0,0 0 0 0 0,-1 0 1 0 0,1 0-1 0 0,0-1 0 0 0,-1 1 0 0 0,1-1 0 0 0,-1 0 0 0 0,1 1 0 0 0,2-4 0 0 0,1-2 39 0 0,-1 1-1 0 0,1-1 1 0 0,-1-1-1 0 0,4-7 0 0 0,10-14 68 0 0,-11 17-109 0 0,0 0 0 0 0,8-20 0 0 0,5-8-36 0 0,-10 21 1 0 0,8-24 0 0 0,10-16 53 0 0,11-15 1265 0 0,-39 73-944 0 0,1 2-353 0 0,0 1 0 0 0,-1 0 0 0 0,1-1 0 0 0,0 1 0 0 0,-1 0 0 0 0,1 0 0 0 0,-1 0 0 0 0,1 0 0 0 0,0 3 0 0 0,-2-4-16 0 0,21 41 282 0 0,-17-32-192 0 0,0 0 1 0 0,1-1 0 0 0,0 0-1 0 0,1 1 1 0 0,0-2 0 0 0,9 12-1 0 0,-3-8-220 0 0,1 0-1 0 0,0-1 1 0 0,1-1-1 0 0,0 0 0 0 0,18 9 1 0 0,19 4-3706 0 0,-35-18 1753 0 0,-13-3-21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19.14844"/>
      <inkml:brushProperty name="anchorY" value="-34730.375"/>
      <inkml:brushProperty name="scaleFactor" value="0.5"/>
    </inkml:brush>
  </inkml:definitions>
  <inkml:trace contextRef="#ctx0" brushRef="#br0">28 0 6912 0 0,'0'0'304'0'0,"-3"4"158"0"0,-15 22 9877 0 0,13-12-8069 0 0,3 1-1398 0 0,3 0-292 0 0,1 2-402 0 0,3-1-74 0 0,0 1-210 0 0,2 1 17 0 0,-1 0-27 0 0,-1 5-973 0 0,-3 5-938 0 0,-3 5-10431 0 0,-2-4 6898 0 0</inkml:trace>
</inkml:ink>
</file>

<file path=ppt/ink/ink9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11520 0 0,'0'0'886'0'0,"-5"0"-287"0"0,-26 5 3344 0 0,19-4-2542 0 0,0 0-1 0 0,-11 4 1 0 0,9 0-1086 0 0,1 0 0 0 0,-24 15 0 0 0,9-5-323 0 0,24-13 8 0 0,-1 0 0 0 0,1 1 0 0 0,1 0 0 0 0,-1 0 0 0 0,0 0 0 0 0,1 0 0 0 0,0 1 0 0 0,-5 4 0 0 0,-20 35 2 0 0,14-20 7 0 0,2-3 167 0 0,1 0-1 0 0,1 1 1 0 0,1 0 0 0 0,-7 26 0 0 0,15-41-70 0 0,0-1 0 0 0,0 1 0 0 0,0-1 0 0 0,1 1 0 0 0,0-1 0 0 0,0 1 0 0 0,1-1 0 0 0,0 1 0 0 0,0-1 0 0 0,0 1 0 0 0,0-1 0 0 0,1 0 0 0 0,3 8 0 0 0,-1-5-26 0 0,0 0 0 0 0,0 0 1 0 0,1-1-1 0 0,0 0 0 0 0,1 0 1 0 0,-1 0-1 0 0,12 10 0 0 0,-10-11-84 0 0,-3-2 6 0 0,-1-1 0 0 0,1 0 1 0 0,-1 0-1 0 0,1 0 0 0 0,0 0 0 0 0,0-1 1 0 0,1 0-1 0 0,7 4 0 0 0,1-2-263 0 0,-4-1 139 0 0,0 0 1 0 0,14 3-1 0 0,-21-6-77 0 0,0 0 1 0 0,1 1-1 0 0,-1-1 0 0 0,0 0 1 0 0,0 0-1 0 0,1 0 0 0 0,-1-1 1 0 0,0 1-1 0 0,0-1 0 0 0,1 1 0 0 0,-1-1 1 0 0,0 1-1 0 0,0-1 0 0 0,0 0 1 0 0,4-3-1 0 0,5-4-2396 0 0,3 1-4388 0 0</inkml:trace>
</inkml:ink>
</file>

<file path=ppt/ink/ink9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3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20503 0 0,'0'0'996'0'0,"1"3"-430"0"0,87 296 303 0 0,-83-277-1125 0 0,-1 0 0 0 0,-1 0 0 0 0,-2 1 0 0 0,0-1 0 0 0,-1 1 0 0 0,-4 31 0 0 0,1-39 219 0 0,0 0-1 0 0,0 0 1 0 0,-2 0-1 0 0,0 0 1 0 0,0-1-1 0 0,-2 0 1 0 0,0 0-1 0 0,0-1 1 0 0,-17 23-1 0 0,24-36 102 0 0,0 0 0 0 0,0 0-1 0 0,0 1 1 0 0,0-1 0 0 0,-1 0-1 0 0,1 0 1 0 0,0 1 0 0 0,0-1-1 0 0,-1 0 1 0 0,1 0 0 0 0,0 0-1 0 0,0 0 1 0 0,-1 1 0 0 0,1-1-1 0 0,0 0 1 0 0,0 0 0 0 0,-1 0-1 0 0,1 0 1 0 0,0 0 0 0 0,0 0 0 0 0,-1 0-1 0 0,1 0 1 0 0,0 0 0 0 0,-1 0-1 0 0,1 0 1 0 0,0 0 0 0 0,0 0-1 0 0,-1 0 1 0 0,1 0 0 0 0,0 0-1 0 0,-1 0 1 0 0,1 0 0 0 0,0 0-1 0 0,0 0 1 0 0,-1 0 0 0 0,1-1-1 0 0,0 1 1 0 0,0 0 0 0 0,-1 0-1 0 0,1 0 1 0 0,0 0 0 0 0,0-1-1 0 0,-1 1 1 0 0,1 0 0 0 0,0 0-1 0 0,0-1 1 0 0,0 1 0 0 0,0 0-1 0 0,-1 0 1 0 0,1-1 0 0 0,0 1-1 0 0,0 0 1 0 0,0 0 0 0 0,0-1-1 0 0,-6-14 207 0 0,4 3-187 0 0,0 0-1 0 0,2 0 1 0 0,-1 0-1 0 0,2 0 1 0 0,-1 0-1 0 0,4-16 1 0 0,-1 18-81 0 0,0 0 1 0 0,0 0-1 0 0,7-12 1 0 0,-1-1-3 0 0,2-4-235 0 0,1 1 0 0 0,1 0 1 0 0,1 1-1 0 0,1 1 0 0 0,32-40 0 0 0,-36 52-1057 0 0,21-17 1 0 0,-12 12-1357 0 0,0 0-181 0 0,-4 0-3165 0 0</inkml:trace>
</inkml:ink>
</file>

<file path=ppt/ink/ink9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18743 0 0,'0'0'860'0'0,"0"2"-21"0"0,0 3-794 0 0,0-1 0 0 0,0 0 0 0 0,0 0 0 0 0,1 1 0 0 0,0-1 0 0 0,-1 0 1 0 0,2 0-1 0 0,-1 0 0 0 0,4 8 0 0 0,-2-7 74 0 0,0 1 0 0 0,1-1 1 0 0,0 0-1 0 0,0 0 1 0 0,1 0-1 0 0,-1 0 0 0 0,1-1 1 0 0,0 0-1 0 0,0 0 1 0 0,1 0-1 0 0,-1-1 0 0 0,10 5 1 0 0,5 1 490 0 0,1-1 1 0 0,30 7-1 0 0,-27-9-495 0 0,-3 0-124 0 0,54 18-72 0 0,-37-12 33 0 0,-29-10-18 0 0,-1 0 0 0 0,0 1-1 0 0,0 0 1 0 0,0 0 0 0 0,-1 1 0 0 0,11 6 0 0 0,1 2-805 0 0,-17-11 291 0 0</inkml:trace>
</inkml:ink>
</file>

<file path=ppt/ink/ink9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86 185 14600 0 0,'0'0'1100'0'0,"2"1"-743"0"0,20 2-214 0 0,6 0 611 0 0,3-9 63 0 0,-27 5-863 0 0,0-1-1 0 0,0 1 0 0 0,0-1 1 0 0,-1 1-1 0 0,1-1 0 0 0,-1 0 1 0 0,7-5-1 0 0,14-8 160 0 0,-1-2 427 0 0,-2 0 192 0 0,-19 15-672 0 0,0 0 0 0 0,-1 1-1 0 0,1-1 1 0 0,0 0-1 0 0,-1 0 1 0 0,1-1 0 0 0,-1 1-1 0 0,3-4 1 0 0,6-10 123 0 0,-7 13-89 0 0,0-4-76 0 0,2-3-18 0 0,3-2 10 0 0,-7 9-33 0 0,4-11 215 0 0,-4 13 3 0 0,-2-2 203 0 0,1 2-380 0 0,0 0-1 0 0,0 0 1 0 0,0 0-1 0 0,0 0 1 0 0,0 1 0 0 0,0-1-1 0 0,0 0 1 0 0,0 0-1 0 0,0 0 1 0 0,-1 0 0 0 0,1 1-1 0 0,0-1 1 0 0,-1 0-1 0 0,1 0 1 0 0,0 1 0 0 0,-1-1-1 0 0,1 0 1 0 0,-1 1-1 0 0,1-1 1 0 0,-1 0-1 0 0,0 1 1 0 0,1-1 0 0 0,-1 1-1 0 0,0-1 1 0 0,1 1-1 0 0,-1-1 1 0 0,0 1 0 0 0,1 0-1 0 0,-1-1 1 0 0,0 1-1 0 0,0 0 1 0 0,0-1-1 0 0,1 1 1 0 0,-1 0 0 0 0,0 0-1 0 0,0 0 1 0 0,-1 0-1 0 0,-8-2-17 0 0,-1 0 0 0 0,-14 0 0 0 0,21 2 0 0 0,0 1 0 0 0,0-1 0 0 0,1 1 0 0 0,-1 0 0 0 0,0 0 0 0 0,0 0 0 0 0,-7 3 0 0 0,-37 9 0 0 0,33-11 54 0 0,12-2-53 0 0,0 1 0 0 0,1 0 0 0 0,-1 0 0 0 0,0 0 0 0 0,1 0 1 0 0,-1 1-1 0 0,1-1 0 0 0,0 0 0 0 0,-5 4 0 0 0,4-2-1 0 0,0-1 0 0 0,0 0 0 0 0,0 0 0 0 0,-1 0-1 0 0,-5 2 1 0 0,4-2-11 0 0,0 1-1 0 0,0 0 0 0 0,-1 0 0 0 0,2 1 0 0 0,-6 4 0 0 0,-13 9 11 0 0,18-13 1 0 0,1 0 0 0 0,-1 0 0 0 0,1 1 0 0 0,-5 6 0 0 0,7-9 0 0 0,-8 13 0 0 0,9-12 0 0 0,0-2 0 0 0,0 0 0 0 0,1 0 0 0 0,-1 0 0 0 0,1 0 0 0 0,-1 0 0 0 0,1 0 0 0 0,-1 0 0 0 0,1 0 0 0 0,0 1 0 0 0,-1-1 0 0 0,1 0 0 0 0,0 0 0 0 0,0 0 0 0 0,0 0 0 0 0,0 0 0 0 0,0 1 0 0 0,0-1 0 0 0,0 0 0 0 0,1 1 0 0 0,0 6 0 0 0,-1-4 4 0 0,0 1 0 0 0,0 0-1 0 0,1-1 1 0 0,0 1 0 0 0,0 0 0 0 0,0-1-1 0 0,0 1 1 0 0,1-1 0 0 0,-1 0-1 0 0,1 1 1 0 0,1-1 0 0 0,4 7-1 0 0,0 2 167 0 0,2-1 0 0 0,0 0 1 0 0,0-1-1 0 0,1 0 0 0 0,1 0 0 0 0,0-1 0 0 0,0 0 0 0 0,1-1 0 0 0,0-1 0 0 0,13 8 0 0 0,-4-4-23 0 0,-14-8-93 0 0,0 0-1 0 0,0 0 1 0 0,7 2-1 0 0,-12-5-75 0 0,0 0-1 0 0,-1 0 0 0 0,1-1 0 0 0,0 1 0 0 0,-1-1 1 0 0,1 1-1 0 0,0-1 0 0 0,0 0 0 0 0,0 1 1 0 0,-1-1-1 0 0,1 0 0 0 0,0 0 0 0 0,0-1 1 0 0,-1 1-1 0 0,1 0 0 0 0,0-1 0 0 0,0 1 1 0 0,-1 0-1 0 0,1-1 0 0 0,0 0 0 0 0,-1 0 1 0 0,1 1-1 0 0,2-3 0 0 0,-1 1-79 0 0,-3 2 24 0 0,1 0 0 0 0,-1-1-1 0 0,0 1 1 0 0,0 0 0 0 0,1-1-1 0 0,-1 1 1 0 0,0 0 0 0 0,0-1 0 0 0,0 1-1 0 0,0 0 1 0 0,1-1 0 0 0,-1 1-1 0 0,0-1 1 0 0,0 1 0 0 0,0 0-1 0 0,0-1 1 0 0,0 1 0 0 0,0-1-1 0 0,0 1 1 0 0,0 0 0 0 0,0-1-1 0 0,0 0 1 0 0,0 0-443 0 0,8-27-2993 0 0,-3 13 2293 0 0,1-11-1217 0 0</inkml:trace>
</inkml:ink>
</file>

<file path=ppt/ink/ink9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4608 0 0,'1'1'353'0'0,"1"1"-274"0"0,-1 0 0 0 0,0 1-1 0 0,0-1 1 0 0,0 0 0 0 0,0 1-1 0 0,0-1 1 0 0,0 0 0 0 0,0 5 0 0 0,4 7 2304 0 0,20 28 7412 0 0,3-1-7110 0 0,-13-22-2209 0 0,-10-14-459 0 0,-1 0 0 0 0,0 1 0 0 0,6 9 0 0 0,-9-14 793 0 0,-1-2-793 0 0,0-1-1 0 0,1 1 1 0 0,-1 0-1 0 0,0-1 1 0 0,0 1-1 0 0,0-1 1 0 0,0 1 0 0 0,0-1-1 0 0,-1-1 1 0 0,1-2-28 0 0,0-3-152 0 0,0 0-1 0 0,1 0 1 0 0,0 1-1 0 0,1-1 1 0 0,4-14 0 0 0,-5 18 92 0 0,1-1-1 0 0,0 1 1 0 0,0 0 0 0 0,0 0 0 0 0,1 1 0 0 0,-1-1 0 0 0,1 0 0 0 0,0 1 0 0 0,0 0 0 0 0,0-1 0 0 0,6-3 0 0 0,-6 4 94 0 0,1 1 1 0 0,0-1 0 0 0,0 1-1 0 0,0 0 1 0 0,0 1 0 0 0,0-1-1 0 0,0 1 1 0 0,0-1 0 0 0,0 1-1 0 0,5 0 1 0 0,-6 0 21 0 0,0 1 0 0 0,0 0 0 0 0,-1 0 0 0 0,1 1 0 0 0,0-1 0 0 0,-1 1 0 0 0,1-1 0 0 0,0 1 0 0 0,-1 0 0 0 0,1 0 0 0 0,-1 0 0 0 0,1 0 0 0 0,-1 0 0 0 0,1 1 0 0 0,-1-1 0 0 0,0 1 0 0 0,4 3 0 0 0,33 33 38 0 0,-38-37-95 0 0,0 0 1 0 0,-1 0-1 0 0,1 0 0 0 0,0 0 0 0 0,0 0 0 0 0,-1 0 1 0 0,1 0-1 0 0,0 1 0 0 0,-1-1 0 0 0,1 0 1 0 0,-1 0-1 0 0,0 1 0 0 0,1 0 0 0 0,1 3-18 0 0,0-2 10 0 0,0 0 2 0 0,-1 13-46 0 0,-1 5 228 0 0,0-19-231 0 0,0-1 20 0 0,-1-1 81 0 0,1 0 1 0 0,-1 0-1 0 0,1 0 0 0 0,-1 1 1 0 0,0-1-1 0 0,1 0 0 0 0,-1 0 1 0 0,1 0-1 0 0,-1 0 0 0 0,1 0 1 0 0,-1 0-1 0 0,1 0 0 0 0,-1 0 1 0 0,1 0-1 0 0,-1 0 0 0 0,0 0 0 0 0,1 0 1 0 0,-1-1-1 0 0,1 1 0 0 0,-1 0 1 0 0,1 0-1 0 0,-1-1 0 0 0,1 1 1 0 0,-1 0-1 0 0,0-1 0 0 0,0 0-31 0 0,0 0-1 0 0,0-1 1 0 0,0 1-1 0 0,0 0 1 0 0,0 0-1 0 0,1-1 0 0 0,-1 1 1 0 0,0-1-1 0 0,0-1 1 0 0,-1-2-46 0 0,1 0-1 0 0,0-1 1 0 0,0 1 0 0 0,0 0 0 0 0,0-5 0 0 0,1-1 125 0 0,1 1 0 0 0,0 0 1 0 0,0 0-1 0 0,1-1 0 0 0,0 1 0 0 0,7-17 1 0 0,-3 7 65 0 0,3-8 81 0 0,-5 19-131 0 0,-4 7-82 0 0,1 1 1 0 0,0-1 0 0 0,-1 1 0 0 0,1 0-1 0 0,0-1 1 0 0,0 1 0 0 0,-1 0 0 0 0,1 0 0 0 0,2-2-1 0 0,-1 2 104 0 0,-2-2 135 0 0,1 2-193 0 0,-1 0-1 0 0,1 0 1 0 0,-1-1-1 0 0,1 1 1 0 0,0 0-1 0 0,0 0 1 0 0,0 0 0 0 0,-1 0-1 0 0,1 0 1 0 0,0 0-1 0 0,0 0 1 0 0,0 0 0 0 0,1 0-1 0 0,-1 0 1 0 0,0 0-1 0 0,0 1 1 0 0,0-1 0 0 0,1 0-1 0 0,-1 1 1 0 0,0-1-1 0 0,1 1 1 0 0,-1 0-1 0 0,0-1 1 0 0,1 1 0 0 0,1 0-1 0 0,0 0-5 0 0,-1-1 0 0 0,0 1 0 0 0,1 1 0 0 0,-1-1 0 0 0,0 0 0 0 0,1 0 0 0 0,-1 1 0 0 0,0-1 0 0 0,1 1 0 0 0,-1 0 0 0 0,0 0 0 0 0,0 0 0 0 0,0 0 0 0 0,0 0 0 0 0,3 3 0 0 0,8 7 71 0 0,-2 0 1 0 0,0 1-1 0 0,0 1 0 0 0,16 26 0 0 0,-25-36-142 0 0,0 0-1 0 0,0 0 1 0 0,-1 0-1 0 0,1 1 0 0 0,-1-1 1 0 0,0 1-1 0 0,0-1 1 0 0,0 1-1 0 0,0-1 1 0 0,-1 1-1 0 0,1 5 1 0 0,-1-7-199 0 0,8 6-6559 0 0,-8-8 6677 0 0,1 1 0 0 0,-1-1 0 0 0,0 0 0 0 0,0 0 0 0 0,1 0 0 0 0,-1 0 0 0 0,0 0 0 0 0,1 0 0 0 0,-1 0 0 0 0,1 1 0 0 0,-1-1 0 0 0,0 0 0 0 0,1 0 0 0 0,-1 0 0 0 0,15-2-562 0 0,0 1 1 0 0,0-2-1 0 0,0 0 0 0 0,16-6 1 0 0,-17 5 904 0 0,1 0 0 0 0,0 1 1 0 0,0 0-1 0 0,18 0 0 0 0,-31 3-82 0 0,1 0 0 0 0,-1 1 0 0 0,1-1 0 0 0,-1 0-1 0 0,1 1 1 0 0,-1 0 0 0 0,0 0 0 0 0,1 0 0 0 0,-1 0 0 0 0,0 0 0 0 0,0 0-1 0 0,1 0 1 0 0,-1 1 0 0 0,0-1 0 0 0,0 1 0 0 0,0 0 0 0 0,-1-1-1 0 0,1 1 1 0 0,0 0 0 0 0,-1 0 0 0 0,1 0 0 0 0,-1 0 0 0 0,2 3 0 0 0,2 5 215 0 0,-1 0 0 0 0,0 0 0 0 0,0 0 0 0 0,2 12 0 0 0,1 1-97 0 0,-5-14-196 0 0,0 0 0 0 0,0 0 0 0 0,-1 1-1 0 0,0-1 1 0 0,0 0 0 0 0,-1 0 0 0 0,-2 17 0 0 0,0 12 139 0 0,2-33-199 0 0,-1 0-1 0 0,0 0 0 0 0,0 0 0 0 0,0 1 1 0 0,-3 7-1 0 0,-4 12 24 0 0,-3 9-6 0 0,8-29-29 0 0,1 0 1 0 0,0 0-1 0 0,1 0 1 0 0,-1 0-1 0 0,1 1 1 0 0,-1 7-1 0 0,2-11 103 0 0,-1-3-876 0 0,-3-1 706 0 0,0 0-1 0 0,0 0 0 0 0,1-1 0 0 0,-1 1 0 0 0,1-1 1 0 0,0 0-1 0 0,0 0 0 0 0,0 0 0 0 0,0-1 0 0 0,1 1 1 0 0,-1-1-1 0 0,1 1 0 0 0,0-1 0 0 0,-3-6 0 0 0,-19-61 53 0 0,22 66 9 0 0,1 1 0 0 0,-1-1 0 0 0,1 0 0 0 0,1 0 0 0 0,-1-7 0 0 0,-3-13 20 0 0,1 6 30 0 0,1 0 1 0 0,0 0-1 0 0,1 0 1 0 0,1 0-1 0 0,1 0 1 0 0,1 0-1 0 0,0 0 1 0 0,1 0-1 0 0,1 1 1 0 0,1-1-1 0 0,1 1 1 0 0,9-19-1 0 0,7 1 48 0 0,-17 29-84 0 0,0-1 0 0 0,8-15 0 0 0,-13 22-9 0 0,1-1-1 0 0,0 1 1 0 0,0 0 0 0 0,0-1-1 0 0,0 1 1 0 0,0 0-1 0 0,1-1 1 0 0,-1 1 0 0 0,0 0-1 0 0,0 0 1 0 0,1 0-1 0 0,-1 0 1 0 0,1 0-1 0 0,-1 1 1 0 0,1-1 0 0 0,2-1-1 0 0,0 0 44 0 0,-2 1 105 0 0,0 0 2 0 0,-1 0-141 0 0,0 0 1 0 0,1 1-1 0 0,-1-1 1 0 0,1 0-1 0 0,-1 1 1 0 0,1-1-1 0 0,-1 1 1 0 0,1-1-1 0 0,-1 1 1 0 0,1 0-1 0 0,0 0 1 0 0,-1 0-1 0 0,1 0 1 0 0,-1 0 0 0 0,1 0-1 0 0,-1 0 1 0 0,1 0-1 0 0,0 1 1 0 0,-1-1-1 0 0,1 0 1 0 0,-1 1-1 0 0,1 0 1 0 0,-1-1-1 0 0,1 1 1 0 0,-1 0-1 0 0,0 0 1 0 0,1-1-1 0 0,-1 1 1 0 0,1 1-1 0 0,7 5 25 0 0,-1 0 0 0 0,-1 0 1 0 0,10 11-1 0 0,-12-13-13 0 0,5 7-6 0 0,-1 1 1 0 0,-1-1-1 0 0,9 19 0 0 0,-15-28-47 0 0,-1 1-1 0 0,1-1 0 0 0,-1 1 1 0 0,0 0-1 0 0,0-1 0 0 0,-1 1 1 0 0,1 0-1 0 0,-1-1 0 0 0,0 1 0 0 0,1 0 1 0 0,-2 0-1 0 0,1-1 0 0 0,0 1 1 0 0,-1 0-1 0 0,0-1 0 0 0,0 1 1 0 0,0 0-1 0 0,0-1 0 0 0,0 1 1 0 0,-1-1-1 0 0,0 0 0 0 0,1 1 1 0 0,-1-1-1 0 0,0 0 0 0 0,-1 0 1 0 0,1 0-1 0 0,-6 5 0 0 0,0-1-59 0 0,0-1-1 0 0,0 1 1 0 0,0-1-1 0 0,-1-1 1 0 0,0 0-1 0 0,0 0 1 0 0,-1-1-1 0 0,1 0 1 0 0,-12 3-1 0 0,-7 3-431 0 0,19-6-39 0 0,-1-1 1 0 0,0 0-1 0 0,-16 3 0 0 0,-28 2-3096 0 0,28-7 1776 0 0</inkml:trace>
</inkml:ink>
</file>

<file path=ppt/ink/ink9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6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0 15752 0 0,'0'0'1423'0'0,"-1"1"-1171"0"0,0 0-229 0 0,1-1 0 0 0,-1 1 0 0 0,1 0 0 0 0,-1-1 0 0 0,1 1 0 0 0,0-1-1 0 0,-1 1 1 0 0,1 0 0 0 0,-1-1 0 0 0,1 1 0 0 0,0 0 0 0 0,0-1 0 0 0,0 1-1 0 0,-1 0 1 0 0,1 0 0 0 0,0-1 0 0 0,0 1 0 0 0,0 0 0 0 0,0-1 0 0 0,0 1-1 0 0,0 0 1 0 0,0 0 0 0 0,0-1 0 0 0,1 2 0 0 0,-1 1 156 0 0,-1 26 732 0 0,-1 0 0 0 0,-9 40 0 0 0,6-28-894 0 0,1 0-1 0 0,3 60 0 0 0,2-55 203 0 0,-1-26 61 0 0,2 0-1 0 0,8 40 0 0 0,17 38 143 0 0,-26-92-414 0 0,2 1-12 0 0,0 1 0 0 0,0-1-1 0 0,0 1 1 0 0,1-1-1 0 0,0 0 1 0 0,0 0 0 0 0,1 0-1 0 0,0-1 1 0 0,6 6 0 0 0,-7-7-22 0 0,1-1-1 0 0,-1 0 1 0 0,1-1 0 0 0,0 1 0 0 0,0-1 0 0 0,0 0 0 0 0,1 0 0 0 0,-1 0 0 0 0,1-1 0 0 0,-1 0 0 0 0,1 0 0 0 0,10 2 0 0 0,-11-4-35 0 0,-1 1-1 0 0,0-1 1 0 0,0-1 0 0 0,0 1 0 0 0,0 0 0 0 0,0-1 0 0 0,0 0 0 0 0,0 0-1 0 0,0 0 1 0 0,0 0 0 0 0,0-1 0 0 0,-1 0 0 0 0,1 1 0 0 0,0-1 0 0 0,5-5-1 0 0,-3 3-421 0 0,0-1 0 0 0,-1 0 0 0 0,0 0-1 0 0,0 0 1 0 0,0-1 0 0 0,0 0-1 0 0,-1 0 1 0 0,5-9 0 0 0,4-9-1273 0 0,-2 1-17 0 0</inkml:trace>
</inkml:ink>
</file>

<file path=ppt/ink/ink9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0 184 920 0 0,'2'-1'8105'0'0,"29"-16"2191"0"0,-18 10-9866 0 0,0 1-1 0 0,1 1 1 0 0,26-7-1 0 0,40-6-465 0 0,-47 12-91 0 0,-21 3 117 0 0,0 1 1 0 0,24-1-1 0 0,-12 2-2 0 0,-21 0 6 0 0,1 1 1 0 0,-1-1-1 0 0,1 1 1 0 0,0 0-1 0 0,-1 0 1 0 0,1 0-1 0 0,-1 0 1 0 0,1 1-1 0 0,-1 0 1 0 0,1-1-1 0 0,-1 1 1 0 0,0 0-1 0 0,1 1 1 0 0,-1-1-1 0 0,0 1 1 0 0,0-1-1 0 0,0 1 1 0 0,6 4-1 0 0,6 5-22 0 0,-12-9 1 0 0,0 0-1 0 0,0 0 1 0 0,0 1 0 0 0,0-1 0 0 0,0 1 0 0 0,0-1 0 0 0,-1 1 0 0 0,1 0 0 0 0,-1 0 0 0 0,3 5-1 0 0,14 33-304 0 0,-17-39 405 0 0,-1 0 0 0 0,1 0 1 0 0,0 0-1 0 0,0-1 0 0 0,-1 1 0 0 0,4 2 0 0 0,-3-4 23 0 0,1 0-79 0 0,-1 0 0 0 0,0 0 0 0 0,1-1 0 0 0,-1 1-1 0 0,0-1 1 0 0,1 1 0 0 0,-1-1 0 0 0,0 0 0 0 0,1 0 0 0 0,-1 0-1 0 0,0 0 1 0 0,0 0 0 0 0,0 0 0 0 0,0-1 0 0 0,0 1-1 0 0,0-1 1 0 0,-1 1 0 0 0,1-1 0 0 0,0 0 0 0 0,-1 0 0 0 0,1 0-1 0 0,-1 0 1 0 0,0 0 0 0 0,1 0 0 0 0,0-4 0 0 0,15-20 13 0 0,-13 20-20 0 0,0 0 1 0 0,0 0-1 0 0,-1-1 1 0 0,6-13-1 0 0,-6 13-2 0 0,0 0 0 0 0,0 0-1 0 0,5-8 1 0 0,9-20 15 0 0,-14 29-72 0 0,-1-1 0 0 0,1 0 0 0 0,0 1 0 0 0,6-8 1 0 0,-8 13-34 0 0,12 60-318 0 0,-4-31 403 0 0,4 10 88 0 0,16 35 126 0 0,5 8 42 0 0,-25-63-104 0 0,50 100 947 0 0,-56-110-1097 0 0,-1 1 0 0 0,0-1 0 0 0,0 0 0 0 0,-1 1 0 0 0,1 8 0 0 0,1 8 38 0 0,-1-18-42 0 0,-1 1 0 0 0,-1 0 0 0 0,0 0 0 0 0,0 0 0 0 0,0-1 0 0 0,-1 1 0 0 0,0 0 0 0 0,0-1 0 0 0,-1 1 0 0 0,0 0-1 0 0,0-1 1 0 0,-6 12 0 0 0,-9 11 6 0 0,-22 32-1 0 0,30-49 24 0 0,-1-1-1 0 0,0-1 0 0 0,-1 0 1 0 0,-21 18-1 0 0,29-27-27 0 0,-6 6 50 0 0,0-2 0 0 0,0 1-1 0 0,0-1 1 0 0,-1-1 0 0 0,1 0 0 0 0,-1 0 0 0 0,-15 4-1 0 0,2-1 51 0 0,14-5-97 0 0,1-1 0 0 0,-17 4 0 0 0,21-6 2 0 0,0 1 1 0 0,1-1-1 0 0,-1-1 0 0 0,0 1 0 0 0,1 0 0 0 0,-1-1 1 0 0,0 0-1 0 0,1 0 0 0 0,-1 0 0 0 0,-4-2 0 0 0,-5-2 71 0 0,10 4-53 0 0,0 0 0 0 0,0 0 1 0 0,0 0-1 0 0,0-1 0 0 0,0 1 0 0 0,1-1 1 0 0,-1 1-1 0 0,1-1 0 0 0,-1 0 0 0 0,1 0 0 0 0,-1 0 1 0 0,1 0-1 0 0,-2-4 0 0 0,0 1 18 0 0,1 0 1 0 0,0-1-1 0 0,0 1 1 0 0,0-1-1 0 0,1 0 0 0 0,0 0 1 0 0,0 0-1 0 0,0 0 0 0 0,1 0 1 0 0,-1-8-1 0 0,0 5-14 0 0,1 0-1 0 0,1-1 1 0 0,-1 1 0 0 0,1 0-1 0 0,1-1 1 0 0,3-15-1 0 0,-1 11-13 0 0,1 0 0 0 0,1 1 0 0 0,0-1-1 0 0,1 1 1 0 0,0 0 0 0 0,1 1 0 0 0,1-1-1 0 0,0 1 1 0 0,1 1 0 0 0,0-1 0 0 0,0 2-1 0 0,14-13 1 0 0,1 2 88 0 0,1 1 0 0 0,1 1 0 0 0,33-19 0 0 0,-22 16 156 0 0,-15 9 30 0 0,28-13-1 0 0,-5 7-12 0 0,87-24 0 0 0,291-45-101 0 0,-304 63-1127 0 0,-63 12-364 0 0,-30 5 180 0 0,-1-1-43 0 0</inkml:trace>
</inkml:ink>
</file>

<file path=ppt/ink/ink9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29:58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641 490 12872 0 0,'0'0'289'0'0,"-1"2"40"0"0,-1 3-291 0 0,0 0 0 0 0,0 0 0 0 0,-1-1 0 0 0,0 0 0 0 0,0 1 0 0 0,0-1 0 0 0,0 0 0 0 0,-1 0 0 0 0,0 0 0 0 0,1-1 0 0 0,-1 0 0 0 0,-1 1 0 0 0,1-1 0 0 0,0 0 0 0 0,-1-1 0 0 0,-6 4 0 0 0,-17 7-486 0 0,0 0 0 0 0,-1-2 0 0 0,-56 14 0 0 0,30-14 581 0 0,21-3 782 0 0,-1-2 1 0 0,-64 3 0 0 0,84-9-399 0 0,-1 0 1 0 0,1-1-1 0 0,-1-1 1 0 0,1-1-1 0 0,-16-4 1 0 0,14 4-157 0 0,15 2-317 0 0,-1 1 1 0 0,1-1 0 0 0,0 1-1 0 0,-1-1 1 0 0,1 0-1 0 0,-1 0 1 0 0,1 0-1 0 0,0 0 1 0 0,-3-2-1 0 0,2 1-18 0 0,0 0 0 0 0,0-1 0 0 0,0 1 0 0 0,1-1 0 0 0,-1 0 0 0 0,1 1 0 0 0,-1-1 0 0 0,-1-4 0 0 0,3 5-9 0 0,0 0 1 0 0,1 0-1 0 0,-1 0 0 0 0,1 0 1 0 0,-1 0-1 0 0,1 0 0 0 0,0 0 1 0 0,0 0-1 0 0,0 0 0 0 0,0 0 1 0 0,0 0-1 0 0,0 0 0 0 0,0 0 0 0 0,1 0 1 0 0,-1 0-1 0 0,1 0 0 0 0,1-2 1 0 0,2-8 69 0 0,1 0-1 0 0,1 0 1 0 0,0 1 0 0 0,1 0 0 0 0,0 0 0 0 0,0 1 0 0 0,16-17-1 0 0,6-4 44 0 0,20-22 60 0 0,151-129 1181 0 0,-189 170-1262 0 0,0 0-1 0 0,16-26 1 0 0,-21 30-62 0 0,-4 4-15 0 0,0 0 0 0 0,0 0 0 0 0,0 0 0 0 0,0 0 0 0 0,-1 0-1 0 0,1-5 1 0 0,5-12 131 0 0,-6 19-141 0 0,-1 0 0 0 0,1 1 0 0 0,-1-1 1 0 0,0 0-1 0 0,1 0 0 0 0,-1 0 0 0 0,0 0 1 0 0,0 0-1 0 0,0 0 0 0 0,-1 0 1 0 0,1 0-1 0 0,0 0 0 0 0,-1 0 0 0 0,0 0 1 0 0,1 1-1 0 0,-1-1 0 0 0,0 0 0 0 0,0 0 1 0 0,0 0-1 0 0,0 1 0 0 0,0-1 0 0 0,0 1 1 0 0,0-1-1 0 0,0 1 0 0 0,-1-1 0 0 0,1 1 1 0 0,-1 0-1 0 0,1-1 0 0 0,-1 1 0 0 0,1 0 1 0 0,-1 0-1 0 0,-3-1 0 0 0,3 1-12 0 0,-3-1 15 0 0,0 0 0 0 0,-1 0-1 0 0,1 1 1 0 0,0-1 0 0 0,-1 1 0 0 0,1 1-1 0 0,-10-1 1 0 0,1 2-11 0 0,0 0-1 0 0,0 1 1 0 0,0 1-1 0 0,-15 5 0 0 0,-12 2 0 0 0,35-8-13 0 0,1-1 0 0 0,-1 1 0 0 0,-9 5 0 0 0,1 0 0 0 0,11-6 12 0 0,1 0 0 0 0,-1 1 0 0 0,1 0 0 0 0,-1-1 0 0 0,1 1 0 0 0,-4 4 0 0 0,-11 8 96 0 0,12-12-91 0 0,1 1-1 0 0,0 0 1 0 0,1 0-1 0 0,-1 1 0 0 0,-3 3 1 0 0,-16 14-20 0 0,19-17-10 0 0,0-1-1 0 0,0 0 1 0 0,1 1-1 0 0,0 0 0 0 0,0 0 1 0 0,0 0-1 0 0,0 0 1 0 0,1 1-1 0 0,-1-1 1 0 0,1 1-1 0 0,0-1 0 0 0,0 1 1 0 0,1 0-1 0 0,-1-1 1 0 0,1 1-1 0 0,0 0 0 0 0,1 0 1 0 0,-1 0-1 0 0,1 0 1 0 0,0 0-1 0 0,0 0 1 0 0,1 0-1 0 0,-1 0 0 0 0,1 0 1 0 0,0 0-1 0 0,0 0 1 0 0,1 0-1 0 0,0-1 1 0 0,-1 1-1 0 0,2 0 0 0 0,-1-1 1 0 0,4 6-1 0 0,3 2 37 0 0,1 0 0 0 0,1 0 0 0 0,0-1 0 0 0,0-1 0 0 0,21 16 0 0 0,-4-7 252 0 0,52 27 0 0 0,10-1 158 0 0,31 15 526 0 0,6-4-172 0 0,-98-35-902 0 0,-27-20-554 0 0</inkml:trace>
</inkml:ink>
</file>

<file path=ppt/ink/ink9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16959 0 0,'0'0'2731'0'0,"2"1"-2254"0"0,6 1-438 0 0,-1 1-1 0 0,1 0 1 0 0,-1 0-1 0 0,0 0 0 0 0,0 1 1 0 0,-1 0-1 0 0,1 1 1 0 0,-1 0-1 0 0,0 0 0 0 0,0 0 1 0 0,0 1-1 0 0,-1-1 1 0 0,0 1-1 0 0,5 8 0 0 0,-5-8-38 0 0,-1-1 0 0 0,-1-1 0 0 0,1 1 0 0 0,-1 0 0 0 0,0 0 0 0 0,0 0 0 0 0,-1 0 0 0 0,1 1 0 0 0,-1-1 0 0 0,-1 1 0 0 0,1 0 0 0 0,1 11 0 0 0,-2-13 12 0 0,-1 0-1 0 0,0 0 0 0 0,0 1 1 0 0,-1-1-1 0 0,1 0 0 0 0,-1 0 1 0 0,0 1-1 0 0,0-1 0 0 0,0 0 0 0 0,-1 0 1 0 0,1 0-1 0 0,-1-1 0 0 0,0 1 1 0 0,0 0-1 0 0,-1-1 0 0 0,1 1 1 0 0,-3 3-1 0 0,-6 4 18 0 0,0 0 0 0 0,0-1 0 0 0,-18 13 0 0 0,12-10-29 0 0,0-1-20 0 0,-1-1-1 0 0,0-1 1 0 0,-1 0-1 0 0,-36 12 1 0 0,47-20-176 0 0,0 0 0 0 0,1 0 0 0 0,-1-1 0 0 0,0 0 1 0 0,0 0-1 0 0,-13-1 0 0 0,19 0-363 0 0,-1-9-2278 0 0,2 1 1208 0 0,1-6-16 0 0</inkml:trace>
</inkml:ink>
</file>

<file path=ppt/ink/ink9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2760 0 0,'0'0'12326'0'0,"-2"1"-11650"0"0,-1 0-477 0 0,-1 1 0 0 0,1 1 0 0 0,0-1 0 0 0,0 0 0 0 0,0 1 0 0 0,0-1 0 0 0,0 1 0 0 0,0 0 0 0 0,-2 4 0 0 0,-22 30 1303 0 0,-5 11-2270 0 0,30-43 652 0 0,-1 1-1 0 0,1-1 0 0 0,-4 11 1 0 0,5-10 59 0 0,-1 0 0 0 0,-1 0 1 0 0,-3 8-1 0 0,-2-1-26 0 0,5-8 64 0 0,0-1 0 0 0,0 1 0 0 0,1 0 0 0 0,-1 0-1 0 0,1 0 1 0 0,1 0 0 0 0,-3 6 0 0 0,-1 8 131 0 0,-6 22 60 0 0,10-39-166 0 0,1 0 0 0 0,0 0 0 0 0,0 0 0 0 0,0 0 0 0 0,0 0 0 0 0,0 1 0 0 0,0-1 1 0 0,1 0-1 0 0,-1 0 0 0 0,1 0 0 0 0,-1 0 0 0 0,1 0 0 0 0,0 0 0 0 0,0 0 0 0 0,2 3 0 0 0,15 18 52 0 0,-8-18-70 0 0,-4-3 5 0 0,-1-1-297 0 0,0 1 1 0 0,1 0-1 0 0,-1-1 1 0 0,0 0 0 0 0,0 0-1 0 0,1-1 1 0 0,-1 0-1 0 0,0 0 1 0 0,1 0-1 0 0,-1 0 1 0 0,11-3 0 0 0,2-2-977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455.07031"/>
      <inkml:brushProperty name="anchorY" value="-35638.41797"/>
      <inkml:brushProperty name="scaleFactor" value="0.5"/>
    </inkml:brush>
  </inkml:definitions>
  <inkml:trace contextRef="#ctx0" brushRef="#br0">26 12 22175 0 0,'0'0'0'0'0,"-3"1"984"0"0,-3 0 504 0 0,0-1-1796 0 0,0-2 544 0 0,2-2-161 0 0,4-4-96 0 0</inkml:trace>
</inkml:ink>
</file>

<file path=ppt/ink/ink9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15176 0 0,'0'0'1146'0'0,"2"0"-774"0"0,16 0-227 0 0,-14 0-63 0 0,1-1 0 0 0,0 0-1 0 0,-1 1 1 0 0,6-3-1 0 0,11-2 327 0 0,67-11-149 0 0,-46 11-1916 0 0,56 1 0 0 0,-89 4 1057 0 0</inkml:trace>
</inkml:ink>
</file>

<file path=ppt/ink/ink9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15520 0 0,'0'0'1407'0'0,"3"0"-1059"0"0,13-1 132 0 0,1-1-1 0 0,-1-1 1 0 0,0 0 0 0 0,0-2-1 0 0,19-7 1 0 0,-16 6-789 0 0,-1 0 1 0 0,1 1 0 0 0,33-4-1 0 0,-18 5-438 0 0,-23 3-302 0 0,-1 0 0 0 0,1 0 0 0 0,17 2 0 0 0,-9-1-4207 0 0</inkml:trace>
</inkml:ink>
</file>

<file path=ppt/ink/ink9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11544 0 0,'0'0'1046'0'0,"1"0"-858"0"0,28-5-152 0 0,-5 0 566 0 0,-5 2 182 0 0,-1-1 1 0 0,31-10 0 0 0,-30 7-651 0 0,-1 2 0 0 0,27-4 0 0 0,-1 1-254 0 0,-24 5-295 0 0,-1 0-1 0 0,26-1 1 0 0,-43 5 159 0 0,0-2-1 0 0,1 1 1 0 0,-1 0-1 0 0,0 0 1 0 0,1-1-1 0 0,-1 1 1 0 0,0-1-1 0 0,0 1 1 0 0,0-1-1 0 0,0 0 1 0 0,0 0-1 0 0,0 0 1 0 0,0 0-1 0 0,0-1 1 0 0,2-1-1 0 0,-1 1-1269 0 0</inkml:trace>
</inkml:ink>
</file>

<file path=ppt/ink/ink9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0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12440 0 0,'0'0'4127'0'0,"2"0"-2581"0"0,13-1-1157 0 0,-1-2 1 0 0,0 1 0 0 0,0-2-1 0 0,24-9 1 0 0,-25 8-556 0 0,-10 4 124 0 0,0-1 0 0 0,0 1 0 0 0,-1 0-1 0 0,1 0 1 0 0,0 1 0 0 0,1-1 0 0 0,-1 0 0 0 0,6 1-1 0 0,18 0-391 0 0,39 4-1 0 0,-31-3-4958 0 0,-17-1-308 0 0</inkml:trace>
</inkml:ink>
</file>

<file path=ppt/ink/ink9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3224 0 0,'0'0'11972'0'0,"2"-1"-11363"0"0,0 0-417 0 0,14-10 320 0 0,-6 4-448 0 0,3 5-67 0 0,-10 3-4 0 0,0-1 0 0 0,1 1 0 0 0,-1 0 0 0 0,0 0 1 0 0,1 0-1 0 0,-1 0 0 0 0,0 1 0 0 0,0-1 0 0 0,0 1 0 0 0,0 0 0 0 0,0 0 0 0 0,0 0 0 0 0,-1 0 0 0 0,1 0 0 0 0,-1 0 0 0 0,1 1 0 0 0,1 3 0 0 0,10 7 1 0 0,-10-9 14 0 0,0 1 0 0 0,0-1 0 0 0,-1 1 0 0 0,5 8-1 0 0,5 6 165 0 0,11 23 233 0 0,-21-37-397 0 0,1 1 0 0 0,-2 0 0 0 0,1 0 0 0 0,0 0 0 0 0,-1 0 0 0 0,0 0 0 0 0,-1 0 0 0 0,1 1 0 0 0,-1-1 0 0 0,0 11 0 0 0,-1-14-14 0 0,0 1 0 0 0,0-1 0 0 0,-1 0-1 0 0,1 0 1 0 0,-1 0 0 0 0,0 0 0 0 0,0 0-1 0 0,0 0 1 0 0,0 0 0 0 0,-1 0 0 0 0,1 0-1 0 0,-3 3 1 0 0,3-4-74 0 0,0-1 20 0 0,-1 5 71 0 0,-9-13 207 0 0,9 6-189 0 0,0 0-1 0 0,0 0 0 0 0,1-1 0 0 0,-1 1 0 0 0,1-1 1 0 0,-1 0-1 0 0,1 1 0 0 0,0-1 0 0 0,0 0 0 0 0,0 0 0 0 0,0 0 1 0 0,0 0-1 0 0,0 0 0 0 0,0 0 0 0 0,1 0 0 0 0,-1 0 1 0 0,1 0-1 0 0,-1 0 0 0 0,1 0 0 0 0,0-1 0 0 0,0-3 0 0 0,0-5 83 0 0,1 1-1 0 0,1 0 1 0 0,4-16-1 0 0,0-5 59 0 0,-5 25-136 0 0,1 1 0 0 0,-1-1 0 0 0,1 1 0 0 0,0 0 0 0 0,0-1 0 0 0,1 1 0 0 0,-1 0 0 0 0,1 0 0 0 0,6-7-1 0 0,-4 6 122 0 0,1 1 0 0 0,0-1 0 0 0,0 1 0 0 0,0 0 0 0 0,0 0 0 0 0,1 1 0 0 0,8-5 0 0 0,6 4-102 0 0,-13 8-58 0 0,-3-2 8 0 0,3-1-2 0 0,-2 0 0 0 0,15 6 0 0 0,-17-5 0 0 0,-2-1 0 0 0,0 0 0 0 0,-1 1 0 0 0,1-1 0 0 0,-1 1 0 0 0,1-1 0 0 0,0 1 0 0 0,-1-1 0 0 0,1 1 0 0 0,-1 0 0 0 0,0 0 0 0 0,3 2 0 0 0,1 0 6 0 0,0 0-1 0 0,-1 0 1 0 0,1 1-1 0 0,-1-1 1 0 0,0 1-1 0 0,0 0 1 0 0,0 1-1 0 0,-1-1 0 0 0,1 0 1 0 0,4 10-1 0 0,2 3 52 0 0,-1 8-42 0 0,-8-22-17 0 0,1 3-25 0 0,11 22-20 0 0,7 3 47 0 0,-20-30 0 0 0,0 0 0 0 0,1 0 0 0 0,-1 0 0 0 0,0 0 0 0 0,1 0 0 0 0,-1 0 0 0 0,1 0 0 0 0,0-1 0 0 0,-1 1 0 0 0,1 0 0 0 0,0 0 0 0 0,-1-1 0 0 0,1 1 0 0 0,0 0 0 0 0,0-1 0 0 0,1 2 0 0 0,1-1 0 0 0,7 4 0 0 0,23-3 0 0 0,-20-3 0 0 0,10-1 0 0 0,-14-4 0 0 0,-3 1 0 0 0,19-7 0 0 0,-15 7 0 0 0,1 0 0 0 0,11-9 0 0 0,21-24 118 0 0,-42 37-118 0 0,0 1 1 0 0,0-1 0 0 0,0 1-1 0 0,-1 0 1 0 0,1-1 0 0 0,0 0-1 0 0,-1 1 1 0 0,1-1 0 0 0,0 0-1 0 0,-1 1 1 0 0,1-1 0 0 0,-1 0-1 0 0,1 1 1 0 0,-1-1 0 0 0,0 0-1 0 0,1 0 1 0 0,-1 0 0 0 0,1-1-1 0 0,0-1-8 0 0,0 0 0 0 0,0 0 0 0 0,1 1-1 0 0,-1-1 1 0 0,1 0 0 0 0,0 0 0 0 0,3-3-1 0 0,15-25 63 0 0,-20 30-58 0 0,1 0 0 0 0,0 0 1 0 0,0-1-1 0 0,0 1 0 0 0,-1 0 1 0 0,1 0-1 0 0,-1-1 0 0 0,1 1 1 0 0,-1 0-1 0 0,1-1 1 0 0,-1 1-1 0 0,0-1 0 0 0,1-2 1 0 0,-1-1 0 0 0,0 4 21 0 0,0-1 0 0 0,0 0 0 0 0,0 0 0 0 0,0 0 0 0 0,0 1 0 0 0,0-1 0 0 0,-1 0 0 0 0,1 0 0 0 0,-1 1 0 0 0,1-1 0 0 0,-1 0 0 0 0,0 1 0 0 0,0-1 0 0 0,1 0 0 0 0,-1 1 0 0 0,0-1 0 0 0,-1 1 0 0 0,1 0 0 0 0,-2-3 0 0 0,2 3 358 0 0,-3 0-270 0 0,4 1-101 0 0,-1-1 0 0 0,1 1 1 0 0,0 0-1 0 0,-1 0 0 0 0,1-1 0 0 0,-1 1 0 0 0,1 0 0 0 0,0 0 1 0 0,-1 0-1 0 0,1 0 0 0 0,-1-1 0 0 0,1 1 0 0 0,-1 0 1 0 0,1 0-1 0 0,0 0 0 0 0,-1 0 0 0 0,1 0 0 0 0,-1 0 1 0 0,1 0-1 0 0,-2 1 0 0 0,0-1 50 0 0,-5 4-45 0 0,-4 2-10 0 0,7-3 0 0 0,-6 6 11 0 0,4 0 32 0 0,5-9-43 0 0,1 1 1 0 0,-1 0-1 0 0,1-1 1 0 0,-1 1-1 0 0,1 0 1 0 0,-1 0-1 0 0,1-1 1 0 0,0 1-1 0 0,-1 0 1 0 0,1 0-1 0 0,0 0 1 0 0,0 0 0 0 0,0-1-1 0 0,-1 1 1 0 0,1 0-1 0 0,0 0 1 0 0,0 0-1 0 0,0 0 1 0 0,1 1-1 0 0,-1 2 0 0 0,-4 6 0 0 0,4 2 0 0 0,4 2 0 0 0,9 23 0 0 0,-8-24 0 0 0,0 0 0 0 0,3 15 0 0 0,-8-24 0 0 0,0-3 0 0 0,0 1 0 0 0,1-1 0 0 0,-1 0 0 0 0,0 0 0 0 0,1 1 0 0 0,-1-1 0 0 0,0 0 0 0 0,1 0 0 0 0,0 0 0 0 0,-1 0 0 0 0,1 0 0 0 0,0 0 0 0 0,0 0 0 0 0,-1 0 0 0 0,2 1 0 0 0,8 10 0 0 0,14 10 0 0 0,-10-17 0 0 0,0-1 0 0 0,8 1 0 0 0,-13-8 4 0 0,-5 1 3 0 0,-1 1 10 0 0,1 0-1 0 0,-1 0 1 0 0,0-1-1 0 0,1 1 1 0 0,-1-1-1 0 0,5-3 1 0 0,-2 1-16 0 0,-3 2 1 0 0,-1 0 0 0 0,1 0 0 0 0,-1 0 0 0 0,0 0 0 0 0,0 0 0 0 0,0-1 0 0 0,0 1 0 0 0,-1-1 0 0 0,1 1 0 0 0,0-1 0 0 0,-1 0 0 0 0,0 1 0 0 0,2-7 0 0 0,11-40 98 0 0,-13 41-98 0 0,1 1-1 0 0,-2-1 0 0 0,1 1 0 0 0,-1-1 0 0 0,0 1 0 0 0,0-1 1 0 0,-1 1-1 0 0,-2-11 0 0 0,2-11 468 0 0,1 27-374 0 0,0 4-662 0 0,0 9 547 0 0,0 0 0 0 0,1-1 0 0 0,3 16 0 0 0,-1-14 20 0 0,-2-8 0 0 0,0-1 0 0 0,0 1 0 0 0,0-1 0 0 0,1 1 0 0 0,-1-1 0 0 0,3 4 0 0 0,24 31 24 0 0,-25-35-173 0 0,-1 0-1 0 0,1 0 1 0 0,0 0 0 0 0,1-1 0 0 0,-1 1 0 0 0,0-1 0 0 0,1 0 0 0 0,6 3 0 0 0,-8-4-1027 0 0</inkml:trace>
</inkml:ink>
</file>

<file path=ppt/ink/ink9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11520 0 0,'0'0'886'0'0,"-1"1"-582"0"0,-4 10-292 0 0,4-8 463 0 0,-1-1 0 0 0,1 1 0 0 0,0 0-1 0 0,0-1 1 0 0,0 1 0 0 0,0 0 0 0 0,0 4 0 0 0,1-6-2 0 0,0 1 0 0 0,0 0 0 0 0,0-1 0 0 0,-1 1 0 0 0,1 0 0 0 0,-1-1 0 0 0,1 1 1 0 0,-2 2-1 0 0,-2 7-6 0 0,2 9-419 0 0,1-1 1 0 0,1 1-1 0 0,1 0 0 0 0,6 31 1 0 0,-3-15-168 0 0,0 2 47 0 0,0-14 101 0 0,-2 1-1 0 0,-1 41 1 0 0,-2-49 30 0 0,3 25 1 0 0,0 0 61 0 0,-2-4-519 0 0,0-36-382 0 0</inkml:trace>
</inkml:ink>
</file>

<file path=ppt/ink/ink9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1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10136 0 0,'0'0'777'0'0,"0"2"-121"0"0,-5 30 6850 0 0,2-1-3728 0 0,0 1-3249 0 0,8 55-416 0 0,-4-76-143 0 0,-1 0 0 0 0,-1 13 0 0 0,0-15 34 0 0,1 1-1 0 0,0-1 0 0 0,2 12 0 0 0,12 75 43 0 0,10 53 401 0 0,-22-141-517 0 0,-1 0-1 0 0,0 1 0 0 0,0-1 1 0 0,-1 0-1 0 0,0 0 0 0 0,0 1 1 0 0,-1-1-1 0 0,-2 9 0 0 0,2-9-5563 0 0</inkml:trace>
</inkml:ink>
</file>

<file path=ppt/ink/ink9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0.27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1376 253694 63584,'5'1'64'0'0,"2"0"8"0"0,-1 1-72 0 0,-1-1 0 573 5,1 1 2304-573-5,-2 0 440 0 0,0-1 88 0 0,-2 0 16 0 0,3 2-2160 0 0,1 1-432 0 0,-2 3-96 0 0,-1 3-8 0 0,1 2-56 684-7,0 2 0-684 7,-2 3-8 17 543,-2 2 0-17-543,-2 1-88 605 1,0 2 0-605-1,1-1 0 0 0,0-1-88 0 0,-1 1 312 0 0,-2-2 56 0 0,1 1 8 0 0,1 1 8 0 0,0-1 88 0 0,-2-1 24 0 0,2 1 0 0 0,1 0-1 0 0,1 0-215 0 0,-1 1-48 0 0,0 1-8 0 531,0-1 0 0-531,1 2-72 0 0,0 0-64 0 0,0 2 96 0 0,0 1-96 0 0,2-1 80 0 0,2 2-80 0 0,-1-1 64 0 0,-2-1-64 0 0,1-1 80 549 523,-1 1-80-549-523,1-1 96 0 0,-1 0-96 0 0,-3-1 80 0 0,-1 0-80 0 0,1-1 64 0 0,0 0-64 0 0,0 0 128 0 0,-2 0-8 0 0,1-1-8 0 0,0 0 0 0 0,1 0 24 0 0,1-1 8 0 0,1 1 0 0 0,2 0 0 0 0,2 1-72 0 0,1-1-8 0 0,-1-1-64 0 0,0 0 96 0 0,0-1-96 0 0,1 0 64 0 0,-1-2-64 0 0,-3 1 0 0 0,0-1 128-12 682,-1-1-32 12-682,0 0 0 0 0,1-1 0 0 0,-3 1 0 0 0,0-1 0 0 0,0 0 0 0 0,2 1 0 0 0,0 0 16 0 0,0 0 0 0 0,1-1 0 5 592,0 1 0-5-592,1 0-112 0 0,0 2 0 0 0,0 0 0 0 0,0 1 0 0 0,2 1 0 0 0,1-1 72 0 0,-2 1-72 0 0,0 1 64 0 0,1 0-64 0 0,2 0 0 0 0,-2 2 0-5 541,-1 0 0 5-541,0 1 0 587 0,0 1 0-587 0,0-2 0 0 0,-2 0 0 0 0,1-1 0 0 0,-2-1 0 0 0,2 0 0 0 0,0-2 64 0 0,-1-2-64 0 0,0 0 64 0 0,0-1-64 0 0,2-1 64 0 0,0 1 40 4 591,0 1 8-4-591,0-2 0 0 0,1 2 0 0 0,1 0-40-5 571,1-1-8 5-571,-1 2 0 0 0,1 0 0 0 0,-1 1-64 0 0,2 1 64 0 0,-1 0-64 0 0,-1 0 64 0 0,-1 1-64 0 0,1 1 0 0 0,-1 0 0-18 519,-1 0 0 18-519,1-1 0 0 0,-1-1 0 0 0,0 0 0 0 0,0 0 0 0 0,-1 0 0 0 0,0 1 0 0 0,0 0 0 0 0,1 0 0 0 0,-1 1 0 0 0,-1 0 0 0 0,1 0 0 0 0,2 1 0 0 0,-1-1 0-2 612,0 0 0 2-612,-2-1 0 0 0,2 1 0 0 0,-1 0 0 4 531,0 0 0-4-531,0 1 0 2 501,-2 1 0-2-501,0-1 0 0 0,2 0 0 0 0,-1 1 0 0 0,-2 2 0 0 0,1 0 0 0 0,0 1-136 0 0,0 2 32 0 0,-1 1 8 0 0,0 1 96 0 0,-1 1 0 0 0,0-1 0 0 0,0 0 0 0 0,-2-1 184 0 0,0 0 56 0 0,1-2 16 0 0,1 0 0 0 0,-1-2-320 0 0,1 1-64 0 0,0-1-16 0 0,1-1 0 0 0,1 1 144 0 0,-1 0 0 0 0,-1 0 0 0 0,0-2 0 0 0,2 1 0 0 0,1-2 0 9 532,1 1 0-19 29,-1 0 0 10-561,1-2 0 0 0,-1 0 0 0 0,1 0 0 0 0,-2 1 0 0 0,-1 1 88 0 0,0 0 40 0 0,0 0 16 0 0,-2 1 0 0 0,0 1-144 0 0,-1 0 0 0 0,3 1 0 0 0,1-1 0 0 0,1 1 0 0 0,-1 5 0 0 0,2 1 0 0 0,2-2-88-715 532,0 2-184 715-532,0-1 128 0 0,2-2 144 0 0,0-2 0 0 0,0-2 0 0 0,-1-2 0 0 0,0-3 0 0 0,0 0 0 0 0,-1-3 0 0 0,-2 0 0 0 0,-1 0 0 0 0,0 0 0 0 0,0 1 0-572-2,0 1 0 572 2,-1 0 0 0 0,-2 0 0 0 0,1 0 0 0 0,0 0 0 0 0,0 1 128 0 0,0-1 0 0 0,1-1 0 0 0,0 1 0-24 532,1-1-128-772 25,1 3 0 796-557,-1 2 0 0 0,2-1 0 4 516,-1-1 0-4-516,1-2 0 0 0,0-1 0 0 0,0-1 0 0 0,2 0 0 0 0,-3 1 0-564-2,0 1 0 564 2,0 1 0 0 0,-1-1 0 0 0,1 0 0 0 0,-3-1 0 0 0,1 0-96 0 0,1-1-8 0 0,-1 0-8 0 0,0 0 0 0 0,-1 1 112 0 0,0 0 0 0 0,1 0 0 0 0,1 0 0 0 0,-2-1 0-12 516,0 1 0 12-516,2 0 0 0 0,-1 0 0 0 0,1 0 96 0 0,0 0 8 0 0,-1 0 8 0 0,0-2 0 0 0,2 0-112 0 0,0 1 0 0 0,0 0 0 0 0,0 2 0 0 0,0-1 0 0 0,0 0 0 0 0,-2 1 0-594 6,-1 1 0 594-6,0 2 0 0 0,-1 0 0 0 0,0 1 0-729-6,1 1 0 729 6,0 0 0 0 0,0 0 0 0 0,0 0 0 0 0,2 0 0 0 0,0-1 0 2 562,-1 0 0-2-562,-1-1 0 0 0,-1-1 0 0 0,1 0 0-582 5,-1 0 0 582-5,1 0 0 0 0,0-1 0 0 0,0 1 0 0 0,1-1 0 0 0,-1 1 0 0 0,0-2 0 0 0,0-1 0 0 0,3 0 0 0 0,-1 0 0 9 512,-1 0 0-9-512,0-1-104 0 0,0 0 8 0 0,0-1 0 0 0,0 2 0 0 0,-1-1 96 0 0,0 1 0 0 0,0-1 0 0 0,-1 0 0 0 0,-1 2 64 0 0,0-1 32 0 0,0 1 0 0 0,-1 2 8 0 0,1 2-104 0 0,0 1 0 0 0,1 0 0-591-6,0 0 0-133 7,1-1 0 205-4,0-1 0 519 3,-1 0 0 0 0,2 0 0 0 0,0-1 0 0 0,-1 0 0 0 0,-1-1 0 0 0,0 1 0 0 0,0 0 0 0 0,1-1 0 0 0,-1 0 0 0 0,0 0 0 0 0,1-1-120 0 0,0 0 16 0 0,1 1 0 0 0,0-1 168 0 0,-2 0 32 0 0,1 0 0 0 0,1-1 8 0 0,-1 0-104-690 679,1 0-144 690-679,1 0 32 0 0,-1-1 8 0 0,1 0 168-670-8,0 0 32 670 8,-1 0 0-6 532,0-1 8 6-532,1 1-104 0 0,-1 0 0 0 0,0-1 0 0 0,0 4 0-581 1,1 2 0 39 2,-1-1 0 54-6,1-1 0 488 3,-2-1 0 0 0,0-1 0 0 0,0 0 0-768 0,-1 0 0 768 0,-1-1 0 0 0,-2-1 0 0 0,1-1 0-674-3,0-1 0 674 3,0 1 0-7 564,0-2 0 7-564,1 0 0 0 0,1 1 0 0 0,1-1 0-580 531,0 1 0 580-531,-1-1 0 0 0,-1 1 0 0 0,3 1 0 0 0,-1-1 0 0 0,1 1-96 0 0,-1-1 96 0 0,1 1 0 0 0,1 1 0 0 0,-1-1 0 0 0,-2 0 0 0 0,-1 1 0 753-4,0-1 0-753 4,1 1 0 0 0,0-1 0 0 0,-1 0 0 0 0,-1 0 0 0 0,1 0 72 0 0,1 0-72 0 0,-1 0 0 0 0,1 0 64 0 0,0 1-64 0 0,0 1 0 0 0,0 0 0 0 0,-1 0 0 0 0,0 0 64 0 0,1 0-64 0 0,2-1 80-610 7,1 0 0 610-7,0-1 0 0 0,-1 1 0 0 0,2 0 0 0 0,1 0 0 0 0,-1 1 0-591-4,-2-1 0 591 4,1 0-80 0 0,-1 1 0-651 0,1-1 0-550-5,-1-1 0 670 14,-1 1 0 531-9,0 0 0-550-6,1 0 0-593 8,0 2 0 265-6,-1 1 160 153 546,2 0-16 725-542,1 0 0 0 0,1 2 0-557 1,1 0-48-175 548,0 1-16 732-549,1 0 0 806 4,1 2 0-806-4,0-1 88 0 0,1 1 24 0 0,0 0 0 832-6,0 0 0-832 6,1 1-32 0 0,0 0 0 0 0,0 1 0 0 0,-2-1 0 0 0,1-1 72 558 6,-1 1 16-558-6,0-1 0 0 0,-1 0 0 0 0,-1 0-248 0 0,0 0 0 0 0,0-1 0-738-4,1 0 0 738 4,-2-1 0 0 0,0-1 0-541 6,1-1 0-446-9,-1 0-352-388 6,0-4-624 228 1059,-2-4-13615-905-550,0-5 4399 2052-512</inkml:trace>
</inkml:ink>
</file>

<file path=ppt/ink/ink9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1.72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41 3224 214730 82204,'0'0'136'0'0,"3"0"40"0"0,0-2-176 573 7,0 1 0-573-7,1-1 1824 0 0,-1-2 320 0 0,0-1 72 0 0,-2 0 16 694-6,0 1-1440 411 7,-1 0-288-1105-1,0-1-56 0 0,0 2 256 1784 2,0 0-464-1047-6,0 2-8-737 4,-1 0 0 0 0,1 1 24 0 0,0 0 8 0 0,1 2 0 0 0,0 3 0 0 0,0 3-144 0 0,-1 4-32 0 0,0 2-9 0 0,1 3 1 0 0,1 3-16 0 0,-1 2 0 0 0,0 4 0 0 0,0 2 0 0 0,1 2-64 576 0,1 1 0-576 0,-1 1 0 0 0,-1 1 0 832 9,-1 0-64 424-13,1 0 64-577 1,-1 0 0-679 3,-2 0 0 730 2,-1-2 0 470-6,0-1-88-1200 4,-1-2 88 0 0,1-2-64 0 0,-2-1-16 729-1,1-1 1-729 1,2-2-1 0 0,1 0 0 0 0,0-1 8-625 1,-1-1 0 625-1,-1-1 0 0 0,2-1 0 0 0,1-1 72-1147-2,1-2 0 1147 2,-1-2 0 0 0,2-2 0-574 5,1-1 0-523-4,1-3 0 473-6,-2-2 0 624 5,0-2 0 0 0,2 0 0 0 0,0 0 0 0 0,0-1 0-944 6,-2-1 0 944-6,2 0 0 0 0,1-1 0 0 0,3 1 0-680-1,1-1-160 680 1,4-2-240-1312 3,2-1 192 736-5,0-1 208 0-1,1-1-64 576 3,0 1 64 0 0,-2-1 0-530 4,0 0 128-251-13,1 0 72 781 9,-1 2 16 0 0,0 0 0 0 0,0 0-216-590 9,0 1 0 590-9,1 1 64 0 0,0 0-64 0 0,1 1 0 0 0,1 0 0 0 0,0 1 0 0 0,3 1 0-574-7,1 0 0-18 14,2 2 0 592-7,2 0 80 0 0,4 2-80 0 0,5 0 104-633-2,11 2 32 633 2,9 1-72 531-1,3 0 63 368 2,2 0 17-368-3,0 0 0-531 2,-1-1 0 0 0,-1-2-144 0 0,0 0 0 0 0,-1-2 64 0 0,10-1-647-736-3,2-4-153 736 3,-10 0-14896 0 0</inkml:trace>
</inkml:ink>
</file>

<file path=ppt/ink/ink9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0:52.5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0 217 15520 246899 68220,'15'-8'1703'619'-6,"11"-4"-1703"-619"6,6-3 0 0 0,5-1 0 0 0,4 1 576 852 2,4-1 104-279 2,4 0 24-573-4,6 1 0 0 0,2 0-440 0 0,5 2-80 0 0,1 1-24 0 0,2 1 0 0 0,0 0-264 0 0,0 0-56 0 0,-1 1-16 0 0,7-1-11703 630-2,-9 2 3543-630 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802.58398"/>
      <inkml:brushProperty name="anchorY" value="-34969.1875"/>
      <inkml:brushProperty name="scaleFactor" value="0.5"/>
    </inkml:brush>
  </inkml:definitions>
  <inkml:trace contextRef="#ctx0" brushRef="#br0">4 0 17623 0 0,'-1'2'1336'0'0,"-1"8"-868"0"0,1 2-442 0 0,1 3 72 0 0,1 4-98 0 0,2 0 112 0 0,0 2-32 0 0,2 1 16 0 0,1 0 0 0 0,0 2-112 0 0,1 0 32 0 0,-1 3-16 0 0,0 1-93 0 0,-2 2-2 0 0,-1 4-14 0 0,-1 0-2 0 0,-1 3-1 0 0,-1 1 131 0 0,-1 3-122 0 0,-1 1 127 0 0,-1 2-110 0 0,0 1 107 0 0,0 2 118 0 0,-1 0-70 0 0,1 1 23 0 0,0 0 44 0 0,2 3-15 0 0,0 0 17 0 0,1 1-4 0 0,2-1-156 0 0,2 7 44 0 0,2-3-22 0 0,1-5 0 0 0,2-6 0 0 0,2-9 0 0 0,1-7 0 0 0,1-7-74 0 0,3-6 95 0 0,1-5-153 0 0,2-6 92 0 0,10-9-703 0 0,5-10 162 0 0,5-14-459 0 0,-1-7-7010 0 0,-7 4-1997 0 0</inkml:trace>
</inkml:ink>
</file>

<file path=ppt/ink/ink9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1:10.1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48168.00391"/>
      <inkml:brushProperty name="anchorY" value="-66061.97656"/>
      <inkml:brushProperty name="scaleFactor" value="0.5"/>
    </inkml:brush>
  </inkml:definitions>
  <inkml:trace contextRef="#ctx0" brushRef="#br0">116 1 15200 0 0,'-2'2'1351'0'0,"-4"6"-1259"0"0,-5 6 2040 0 0,-2 4-324 0 0,-1 0 210 0 0,2 1 47 0 0,2 0-1666 0 0,0 0 143 0 0,2-2-216 0 0,1-2-28 0 0,1-2-234 0 0,1-1-48 0 0,0-2 112 0 0,1-4-505 0 0,1-1-498 0 0</inkml:trace>
</inkml:ink>
</file>

<file path=ppt/ink/ink9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2.9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6585.48828"/>
      <inkml:brushProperty name="anchorY" value="-68130.45313"/>
      <inkml:brushProperty name="scaleFactor" value="0.5"/>
    </inkml:brush>
  </inkml:definitions>
  <inkml:trace contextRef="#ctx0" brushRef="#br0">1 8 11976 0 0,'0'0'1138'0'0,"5"4"368"0"0,7 2 1443 0 0,8 2-2016 0 0,7 0-557 0 0,4 0-124 0 0,6-1-157 0 0,3-3-99 0 0,4-1 14 0 0,13-4-10 0 0,4-2 0 0 0,0-3 0 0 0,-3-1 0 0 0,-2 0 0 0 0,-6 0 0 0 0,-4 0 0 0 0,-5 1 0 0 0,-5 1 0 0 0,-3 2 0 0 0,-4 1 262 0 0,-2 0-85 0 0,-2 3 40 0 0,-2 0-1 0 0,-3 2 103 0 0,-1 2-11 0 0,-1 2 19 0 0,-3 2-1 0 0,-1 4-203 0 0,-2 2 12 0 0,-2 3-26 0 0,-2 4-4 0 0,-3 4-122 0 0,-3 5 34 0 0,-2 5 58 0 0,-3 5-96 0 0,-4 4 31 0 0,-3 3-10 0 0,-4 3-112 0 0,-4 3 144 0 0,-2 3-122 0 0,-3 0 111 0 0,-1 2-32 0 0,-1 1 11 0 0,-2 3 0 0 0,-3 1 0 0 0,-1 0 0 0 0,-1 1 0 0 0,0-2 0 0 0,0 0 112 0 0,-2-3-60 0 0,0-2 15 0 0,2-2-76 0 0,1-2-83 0 0,2-5 46 0 0,2-3-22 0 0,3-5-117 0 0,3-6 6 0 0,2-3-9 0 0,1-4-1133 0 0,5-7-994 0 0</inkml:trace>
</inkml:ink>
</file>

<file path=ppt/ink/ink9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2:53.32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7542.85156"/>
      <inkml:brushProperty name="anchorY" value="-70293.11719"/>
      <inkml:brushProperty name="scaleFactor" value="0.5"/>
    </inkml:brush>
  </inkml:definitions>
  <inkml:trace contextRef="#ctx0" brushRef="#br0">31 21 4608 0 0,'-30'10'19527'0'0,"33"-12"-19380"0"0,4-1-163 0 0,12 0-75 0 0,8-2 123 0 0,8 1-48 0 0,7 0 16 0 0,3 0 112 0 0,4 1-60 0 0,2 1 99 0 0,2 2-7 0 0,0 1 5 0 0,2 1 3 0 0,-1 1 215 0 0,3 0-15 0 0,-1 0 27 0 0,3 0 3 0 0,0 0-203 0 0,0 0 21 0 0,-2 0-28 0 0,-1 2-3 0 0,-2-1-197 0 0,-5 0 56 0 0,-5-1-28 0 0,1 2-690 0 0,-3-2-821 0 0,-7 0-9897 0 0</inkml:trace>
</inkml:ink>
</file>

<file path=ppt/ink/ink9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482 0 3224 0 0,'-6'4'288'0'0,"-3"1"1103"0"0,0-1 1 0 0,0 0-1 0 0,-1-1 0 0 0,1 0 0 0 0,-1-1 1 0 0,-18 3-1 0 0,-5 1-757 0 0,30-5-615 0 0,0 0 1 0 0,0 0 0 0 0,0 1-1 0 0,0-1 1 0 0,0 1-1 0 0,1 0 1 0 0,-1 0 0 0 0,0 0-1 0 0,-3 3 1 0 0,-16 11-180 0 0,14-12 92 0 0,1 0 0 0 0,-1 0 0 0 0,1 1 0 0 0,0 0 0 0 0,1 1 0 0 0,-1-1 0 0 0,-7 10 0 0 0,2-3 239 0 0,7-7-11 0 0,1-1-1 0 0,0 0 1 0 0,0 1-1 0 0,1 0 1 0 0,-1 0-1 0 0,-3 9 1 0 0,6-12-93 0 0,0-1 0 0 0,1 1 0 0 0,0 0 0 0 0,-1-1 0 0 0,1 1 0 0 0,0 0-1 0 0,0 0 1 0 0,0-1 0 0 0,0 1 0 0 0,0 0 0 0 0,0 0 0 0 0,1 0 0 0 0,-1-1 0 0 0,0 1 0 0 0,1 0 0 0 0,0-1 0 0 0,-1 1 0 0 0,1 0 0 0 0,0-1 0 0 0,0 1 0 0 0,1 1 0 0 0,3 4-97 0 0,0-1 1 0 0,0 0 0 0 0,10 7 0 0 0,-4-2-15 0 0,1 2-26 0 0,22 25 61 0 0,-29-31 23 0 0,2 0 0 0 0,-1-1-1 0 0,11 9 1 0 0,7 7-15 0 0,-7-5 1 0 0,-11-12 0 0 0,-1 0 0 0 0,0 0 0 0 0,0 1 0 0 0,7 10 0 0 0,-4-4-6 0 0,-7-10 13 0 0,0-1 0 0 0,1 0 0 0 0,-1 0 0 0 0,0 0 0 0 0,-1 1 0 0 0,1-1 0 0 0,0 0 0 0 0,0 1-1 0 0,0-1 1 0 0,-1 1 0 0 0,1-1 0 0 0,-1 1 0 0 0,1-1 0 0 0,-1 1 0 0 0,0-1 0 0 0,1 1 0 0 0,-1-1 0 0 0,0 1 0 0 0,0 0 0 0 0,0-1 0 0 0,0 1 0 0 0,-1-1 0 0 0,1 1 0 0 0,-1 1 0 0 0,-1 3 34 0 0,1-2 71 0 0,0-1 0 0 0,-1 0 1 0 0,1 0-1 0 0,0 0 1 0 0,-1 0-1 0 0,0 0 0 0 0,0 0 1 0 0,0-1-1 0 0,0 1 0 0 0,0-1 1 0 0,0 1-1 0 0,-1-1 0 0 0,1 0 1 0 0,-5 3-1 0 0,-5 3 144 0 0,5-3-99 0 0,0-1 0 0 0,-1 1 0 0 0,1-1 1 0 0,-1-1-1 0 0,1 0 0 0 0,-16 5 0 0 0,4-4 26 0 0,-1-1 0 0 0,0 0 0 0 0,0-1 0 0 0,-1-2 0 0 0,1 0 0 0 0,-33-4 0 0 0,41 1-274 0 0,-7 0-197 0 0,-25-9 0 0 0,39 10-87 0 0,1 1 0 0 0,0-1 0 0 0,0 0 0 0 0,0 0 0 0 0,0 0 0 0 0,0-1 0 0 0,0 0 0 0 0,1 1 0 0 0,-1-1 0 0 0,1 0 0 0 0,-5-6 0 0 0,2-5-5357 0 0</inkml:trace>
</inkml:ink>
</file>

<file path=ppt/ink/ink9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13416 0 0,'0'0'2802'0'0,"1"2"-2067"0"0,6 21-512 0 0,-1-1 1 0 0,-1 1-1 0 0,0 0 1 0 0,1 27-1 0 0,-5 4-361 0 0,-8 98 1 0 0,0-49 123 0 0,6-90 30 0 0,1 4 25 0 0,-2 0 0 0 0,-2 18-1 0 0,0-15-4 0 0,-3 30 0 0 0,6-40-36 0 0,0-1-1 0 0,-1 1 0 0 0,0-1 0 0 0,-1 0 0 0 0,-5 14 1 0 0,-24 42 98 0 0,30-61-73 0 0,0-1-1 0 0,0 0 1 0 0,-1 0 0 0 0,1-1 0 0 0,-5 5-1 0 0,3-3 161 0 0,3-3-36 0 0,-1-2 3 0 0,0-1-66 0 0,1 0-1 0 0,-1-1 0 0 0,1 1 0 0 0,-1 0 1 0 0,1-1-1 0 0,0 1 0 0 0,0-1 0 0 0,0 1 0 0 0,0-1 1 0 0,1 0-1 0 0,-1 1 0 0 0,1-1 0 0 0,-1 0 1 0 0,1 0-1 0 0,0 1 0 0 0,0-1 0 0 0,0 0 0 0 0,1-2 1 0 0,1-12 477 0 0,5-27 0 0 0,-6 39-494 0 0,8-28 293 0 0,2 0-1 0 0,28-60 1 0 0,-28 69-278 0 0,3-6-152 0 0,3 0 0 0 0,0 1 0 0 0,2 1 0 0 0,1 1 0 0 0,38-40 0 0 0,-40 50-701 0 0,0 2-1 0 0,2 0 1 0 0,0 1-1 0 0,0 1 1 0 0,38-17-1 0 0,-37 20-916 0 0</inkml:trace>
</inkml:ink>
</file>

<file path=ppt/ink/ink9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5064 0 0,'0'0'10646'0'0,"2"1"-10167"0"0,12 6-233 0 0,0 0 0 0 0,0 0 0 0 0,13 12 1 0 0,23 11 170 0 0,-36-22-304 0 0,-1-1 0 0 0,0 2-1 0 0,-1-1 1 0 0,12 12-1 0 0,6 1-26 0 0,-25-19-89 0 0,-1 1-1 0 0,0 0 1 0 0,0 0-1 0 0,0 0 1 0 0,0 0-1 0 0,0 0 1 0 0,-1 1-1 0 0,7 8 1 0 0,-2 1-503 0 0,5 9-1919 0 0,-3-13-3181 0 0</inkml:trace>
</inkml:ink>
</file>

<file path=ppt/ink/ink9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2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18631 0 0,'0'0'900'0'0,"1"2"-389"0"0,4 16 22 0 0,-3-9-480 0 0,0 1 0 0 0,2-1 0 0 0,-1 0 0 0 0,9 17-1 0 0,-5-14-121 0 0,-2 1 0 0 0,0-1-1 0 0,0 1 1 0 0,-1 0 0 0 0,4 25-1 0 0,-8-35-122 0 0,0 0-1 0 0,0 0 0 0 0,0 0 1 0 0,-1 0-1 0 0,1 0 0 0 0,-1 0 0 0 0,0 1 1 0 0,0-1-1 0 0,0-1 0 0 0,0 1 1 0 0,-3 5-1 0 0,-11 15-5112 0 0,1-9-229 0 0</inkml:trace>
</inkml:ink>
</file>

<file path=ppt/ink/ink9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35 22663 0 0,'0'0'1096'0'0,"-5"5"776"0"0,14-14-1616 0 0,2 0 0 0 0,-6 0-1696 0 0,-1-4-2168 0 0</inkml:trace>
</inkml:ink>
</file>

<file path=ppt/ink/ink9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18775 0 0,'-3'7'181'0'0,"0"1"-1"0"0,1 0 0 0 0,0-1 1 0 0,0 1-1 0 0,1 0 0 0 0,0 1 1 0 0,1-1-1 0 0,0 0 0 0 0,0 0 1 0 0,0 0-1 0 0,1 0 0 0 0,4 15 1 0 0,2 3 47 0 0,2-1 0 0 0,18 39 1 0 0,2 5-229 0 0,10 51-958 0 0,-34-99 891 0 0,0 1-1 0 0,-2-1 0 0 0,1 40 1 0 0,-6-18 414 0 0,-2 1-1 0 0,-15 67 1 0 0,13-78-102 0 0,-3-9-206 0 0,8-21-53 0 0,0-1 0 0 0,0 1 0 0 0,0 0 1 0 0,0 0-1 0 0,0 0 0 0 0,0 0 0 0 0,0 4 0 0 0,1-5-246 0 0</inkml:trace>
</inkml:ink>
</file>

<file path=ppt/ink/ink9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6 291 4144 0 0,'0'0'319'0'0,"-1"-2"-210"0"0,0-2 412 0 0,0-1 0 0 0,0 0 0 0 0,0 1 0 0 0,1-1 0 0 0,-1 0 0 0 0,1 1 0 0 0,0-1 0 0 0,2-6 0 0 0,7-40 7308 0 0,-2 20-7331 0 0,2 2 0 0 0,23-55-1 0 0,-27 74-542 0 0,-5 9 49 0 0,1-1 0 0 0,-1 1-1 0 0,1-1 1 0 0,0 1-1 0 0,0-1 1 0 0,-1 1-1 0 0,1 0 1 0 0,0-1 0 0 0,0 1-1 0 0,0 0 1 0 0,0 0-1 0 0,1 0 1 0 0,-1 0-1 0 0,0 0 1 0 0,2-1-1 0 0,-1 0 84 0 0,-1 1-1 0 0,1-1 0 0 0,0 1 0 0 0,0 0 0 0 0,1 0 0 0 0,-1 0 1 0 0,0 0-1 0 0,0 0 0 0 0,0 0 0 0 0,1 0 0 0 0,-1 1 0 0 0,0-1 0 0 0,1 1 1 0 0,-1 0-1 0 0,1 0 0 0 0,-1 0 0 0 0,0 0 0 0 0,1 0 0 0 0,-1 0 1 0 0,3 1-1 0 0,2 1 11 0 0,1 0 0 0 0,-1 0 0 0 0,-1 0 0 0 0,1 1 0 0 0,0 0 1 0 0,-1 1-1 0 0,1-1 0 0 0,-1 1 0 0 0,11 9 0 0 0,-1 2-264 0 0,28 33 0 0 0,-14-14-65 0 0,-22-25 172 0 0,5 4-14 0 0,15 20 1 0 0,-26-29 120 0 0,0-1 1 0 0,1 1-1 0 0,-1-1 1 0 0,-1 1-1 0 0,1 0 1 0 0,0-1-1 0 0,-1 1 1 0 0,0 0-1 0 0,0 0 1 0 0,0 0-1 0 0,1 8 1 0 0,-3-11-9 0 0,1 1 0 0 0,0-1-1 0 0,-1 1 1 0 0,1-1 0 0 0,-1 0 0 0 0,0 1 0 0 0,1-1 0 0 0,-1 0 0 0 0,0 1 0 0 0,0-1 0 0 0,0 0 0 0 0,0 0 0 0 0,-2 2 0 0 0,0 1 50 0 0,-3 3-121 0 0,-1 0-1 0 0,0-1 0 0 0,-1 0 0 0 0,1 0 0 0 0,-1-1 0 0 0,0 1 1 0 0,0-2-1 0 0,-1 1 0 0 0,-8 3 0 0 0,-8 1-332 0 0,0 0 0 0 0,-27 5-1 0 0,-76 12-2635 0 0,103-21-3309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749.83789"/>
      <inkml:brushProperty name="anchorY" value="-36791.91797"/>
      <inkml:brushProperty name="scaleFactor" value="0.5"/>
    </inkml:brush>
  </inkml:definitions>
  <inkml:trace contextRef="#ctx0" brushRef="#br0">28 265 19607 0 0,'0'0'0'0'0,"-3"3"864"0"0,-3 1 224 0 0,0 2-1053 0 0,0-2 72 0 0,2 0 590 0 0,1 0 498 0 0,10-6-539 0 0,7-5-683 0 0,6-4 112 0 0,8-3-185 0 0,17-10-568 0 0,16-8-594 0 0,15-9-1010 0 0,0 0 732 0 0,4-3-356 0 0,-6 3 77 0 0,-15 9-15085 0 0</inkml:trace>
</inkml:ink>
</file>

<file path=ppt/ink/ink9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426 736 3224 0 0,'0'0'13611'0'0,"3"-1"-11723"0"0,8-1-543 0 0,1 0 0 0 0,-1 0-1 0 0,19 0 1 0 0,-29 3-1333 0 0,1-1 1 0 0,-1 1-1 0 0,-1 0 1 0 0,1-1-1 0 0,0 1 1 0 0,0 0-1 0 0,0 0 0 0 0,0 0 1 0 0,0 0-1 0 0,-1 0 1 0 0,1 0-1 0 0,0 0 1 0 0,-1 0-1 0 0,1 0 1 0 0,-1 0-1 0 0,1 0 0 0 0,-1 1 1 0 0,0-1-1 0 0,1 0 1 0 0,-1 2-1 0 0,-1 1-21 0 0,1-1 0 0 0,-1 1-1 0 0,0 0 1 0 0,0 0 0 0 0,0-1 0 0 0,-1 1-1 0 0,1-1 1 0 0,-1 1 0 0 0,0-1 0 0 0,-4 5-1 0 0,-24 30-76 0 0,30-37 86 0 0,-19 19 0 0 0,-1 0 0 0 0,-1-1 0 0 0,0-1 0 0 0,-2-1 0 0 0,0-1 0 0 0,0-2 0 0 0,-1 0 0 0 0,-1-1 0 0 0,-28 10 0 0 0,45-20-2 0 0,-1-1-1 0 0,1 0 1 0 0,-1 0-1 0 0,0-1 1 0 0,-15 1 0 0 0,21-2-2 0 0,-1 0 1 0 0,0 0 0 0 0,1 0 0 0 0,-1-1 0 0 0,1 1-1 0 0,-1-1 1 0 0,1 0 0 0 0,0 0 0 0 0,-1 0-1 0 0,1 0 1 0 0,0-1 0 0 0,0 1 0 0 0,0-1 0 0 0,0 0-1 0 0,0 0 1 0 0,-4-4 0 0 0,4 4-17 0 0,1 0 0 0 0,-1-1 0 0 0,1 1 0 0 0,0-1 0 0 0,0 0 0 0 0,0 0 0 0 0,0 0 1 0 0,0 0-1 0 0,1 0 0 0 0,-1 0 0 0 0,1-1 0 0 0,0 1 0 0 0,0 0 0 0 0,0-1 0 0 0,0 1 0 0 0,1-1 0 0 0,-1 1 0 0 0,1-7 0 0 0,2 0 20 0 0,-1 2 0 0 0,0-1 0 0 0,1 0 0 0 0,6-15 0 0 0,11-38 136 0 0,-14 45-77 0 0,0 0 0 0 0,9-20-1 0 0,78-128-58 0 0,-68 125 0 0 0,6-9 17 0 0,-13 22 6 0 0,22-45 1 0 0,-23 37 9 0 0,23-62 158 0 0,-35 84-163 0 0,0 3-20 0 0,-1-1 0 0 0,0 1 0 0 0,-1-1 0 0 0,0 0 0 0 0,0-15 0 0 0,-1 4 22 0 0,-1 10 15 0 0,0-1 0 0 0,-1-14 0 0 0,0 24-22 0 0,1 0-1 0 0,-1-1 1 0 0,0 1 0 0 0,0 0 0 0 0,0 0-1 0 0,0 0 1 0 0,0 0 0 0 0,-1 0-1 0 0,0 0 1 0 0,1 0 0 0 0,-1 0 0 0 0,-5-4-1 0 0,3 2 11 0 0,0 1-1 0 0,1 1 0 0 0,0 0 0 0 0,-1 0 0 0 0,1 0 0 0 0,-1 0 0 0 0,0 1-1 0 0,-6-4 1 0 0,2 3-21 0 0,-1 1 0 0 0,1 0 0 0 0,-1 0-1 0 0,1 1 1 0 0,-1 0 0 0 0,1 0 0 0 0,-1 1-1 0 0,0 0 1 0 0,1 0 0 0 0,-1 1 0 0 0,0 0 0 0 0,-8 3-1 0 0,5-1-26 0 0,-1 1-1 0 0,1 0 1 0 0,-1 1-1 0 0,1 0 1 0 0,1 1-1 0 0,-1 1 1 0 0,-14 10-1 0 0,17-10 36 0 0,1 1 0 0 0,0 1-1 0 0,-12 15 1 0 0,10-12-14 0 0,6-7 2 0 0,1 0-1 0 0,0 0 1 0 0,1 0-1 0 0,-1 0 1 0 0,1 0-1 0 0,-3 9 1 0 0,-5 12 11 0 0,9-22-12 0 0,-1 0-1 0 0,1 0 0 0 0,0 0 1 0 0,0 0-1 0 0,0 0 0 0 0,1 0 1 0 0,0 0-1 0 0,-1 0 0 0 0,1 0 1 0 0,1 0-1 0 0,0 7 1 0 0,2 4 71 0 0,10 28 1 0 0,-4-14 74 0 0,-6-21-95 0 0,0 1 0 0 0,1-1-1 0 0,0 0 1 0 0,6 9 0 0 0,10 20 138 0 0,-7-11-56 0 0,0-1 0 0 0,28 38 1 0 0,43 44 235 0 0,-23-30-112 0 0,68 110-113 0 0,-66-91-151 0 0,-39-57 1 0 0,-15-23-7 0 0,0-1-1 0 0,21 25 1 0 0,-17-23-107 0 0,-10-7-3444 0 0</inkml:trace>
</inkml:ink>
</file>

<file path=ppt/ink/ink9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18287 0 0,'0'0'1828'0'0,"2"0"-1597"0"0,1 2-73 0 0,0-1 1 0 0,0 1-1 0 0,-1-1 1 0 0,1 1-1 0 0,-1 0 1 0 0,1 0-1 0 0,-1 0 1 0 0,0 0-1 0 0,0 1 0 0 0,0-1 1 0 0,3 4-1 0 0,0 2-86 0 0,1 1 0 0 0,5 12 0 0 0,8 17-72 0 0,-8-17 8 0 0,13 33 0 0 0,-19-39 79 0 0,14 23-1 0 0,-11-24 10 0 0,9 25-1 0 0,-11-25 1 0 0,0 1-1 0 0,1-1 0 0 0,1-1 1 0 0,0 0-1 0 0,11 14 0 0 0,-9-16 211 0 0,-9-10-204 0 0,1 1 1 0 0,0 0-1 0 0,-1-1 1 0 0,1 1-1 0 0,-1 0 1 0 0,0 0-1 0 0,0 0 1 0 0,1 3-1 0 0,0-5-65 0 0,-1 0 0 0 0,0 1-1 0 0,1-1 1 0 0,-1 0 0 0 0,0 0-1 0 0,1 1 1 0 0,-1-1 0 0 0,1 0-1 0 0,-1 0 1 0 0,0-1 0 0 0,1 1-1 0 0,-1 0 1 0 0,2-1 0 0 0,-1 0 17 0 0,0 1 1 0 0,-1-1-1 0 0,1 0 1 0 0,-1 0-1 0 0,1 0 1 0 0,-1 0-1 0 0,1 0 1 0 0,-1 0-1 0 0,1-1 1 0 0,-1 1-1 0 0,0 0 1 0 0,0-1-1 0 0,0 1 1 0 0,0-1-1 0 0,1-2 1 0 0,12-27 384 0 0,-12 27-426 0 0,9-44 111 0 0,8-12-94 0 0,-8 21-412 0 0,32-69 0 0 0,-34 89 100 0 0,-2 4-900 0 0,12-19 0 0 0,-5 12-1394 0 0,-4 0-5057 0 0</inkml:trace>
</inkml:ink>
</file>

<file path=ppt/ink/ink9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10592 0 0,'13'6'818'0'0,"-6"-1"-532"0"0,-4 11 497 0 0,4 11 2518 0 0,-2-17-2307 0 0,-1 0 0 0 0,-1 0 0 0 0,0 1 1 0 0,0-1-1 0 0,1 20 0 0 0,-1 56-952 0 0,-3-65 202 0 0,0-11-301 0 0,-1-1-1 0 0,-1 1 0 0 0,1-1 1 0 0,-1 0-1 0 0,-1 1 1 0 0,0-1-1 0 0,0 0 0 0 0,-1 0 1 0 0,0-1-1 0 0,0 1 1 0 0,-1-1-1 0 0,-7 9 0 0 0,7-10-1216 0 0,-1 0 1 0 0,0-1-1 0 0,0 0 0 0 0,-11 9 0 0 0,3-3-5143 0 0</inkml:trace>
</inkml:ink>
</file>

<file path=ppt/ink/ink9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23727 0 0,'0'0'2576'0'0</inkml:trace>
</inkml:ink>
</file>

<file path=ppt/ink/ink9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6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20127 0 0,'0'0'2022'0'0,"0"2"-1854"0"0,0 4-240 0 0,-1 1 0 0 0,0-1 0 0 0,0 0 0 0 0,0 0 0 0 0,-1 0 1 0 0,0-1-1 0 0,0 1 0 0 0,0 0 0 0 0,-4 6 0 0 0,-5 6-550 0 0,-18 24 1 0 0,24-35 596 0 0,0 0 96 0 0,1 0 1 0 0,1 0-1 0 0,-1 1 1 0 0,1-1-1 0 0,-3 11 1 0 0,-4 12 715 0 0,9-28-674 0 0,-1 1 1 0 0,2 0-1 0 0,-1 0 0 0 0,0 0 1 0 0,1 0-1 0 0,-1 1 0 0 0,1-1 0 0 0,0 0 1 0 0,0 0-1 0 0,0 0 0 0 0,1 0 1 0 0,-1 0-1 0 0,1 0 0 0 0,-1 0 1 0 0,1 0-1 0 0,0 0 0 0 0,2 5 1 0 0,2 2 66 0 0,1-1 1 0 0,0 0-1 0 0,12 15 1 0 0,0 1-112 0 0,-11-17-116 0 0,-1 0 0 0 0,14 12 0 0 0,0 0-14 0 0,-10-10 61 0 0,12 14 0 0 0,-14-17 0 0 0,2 0 0 0 0,-5 2 0 0 0,-4-6 0 0 0,0-1 0 0 0,-1 1 0 0 0,1-1 0 0 0,-1 1 0 0 0,1-1 0 0 0,-1 1 0 0 0,0-1 0 0 0,0 1 0 0 0,0 0 0 0 0,0-1 0 0 0,0 1 0 0 0,-1-1 0 0 0,1 1 0 0 0,-1-1 0 0 0,1 1 0 0 0,-1-1 0 0 0,0 0 0 0 0,0 1 0 0 0,0-1 0 0 0,-1 0 0 0 0,1 1 0 0 0,0-1 0 0 0,-1 0 0 0 0,1 0 0 0 0,-4 2 0 0 0,-3 11 0 0 0,7-13 0 0 0,0-1 0 0 0,0 1 0 0 0,0 0 0 0 0,0 0 0 0 0,0-1 0 0 0,0 1 0 0 0,-1-1 0 0 0,0 2 0 0 0,-32 22-341 0 0,8-7 2 0 0,19-13 176 0 0,1-2-1 0 0,-1 1 1 0 0,0-1-1 0 0,-8 3 1 0 0,13-5-5 0 0,1-1 27 0 0,1 0 1 0 0,-1 0-1 0 0,1 0 1 0 0,0 0-1 0 0,-1 0 1 0 0,1 0-1 0 0,-1 0 0 0 0,1 0 1 0 0,-1-1-1 0 0,1 1 1 0 0,0 0-1 0 0,-1 0 1 0 0,1 0-1 0 0,-1-1 0 0 0,1 1 1 0 0,0 0-1 0 0,-1-1 1 0 0,1 1-1 0 0,0 0 1 0 0,-1 0-1 0 0,1-1 0 0 0,0 1 1 0 0,0-1-1 0 0,-1 1 1 0 0,1 0-1 0 0,0-1 1 0 0,0 1-1 0 0,0-1 0 0 0,0 1 1 0 0,-1 0-1 0 0,1-1 1 0 0,0 1-1 0 0,0-1 1 0 0,0 1-1 0 0,0-1 0 0 0,0 1 1 0 0,0-1-1 0 0,-2-17-1493 0 0,4 0-380 0 0</inkml:trace>
</inkml:ink>
</file>

<file path=ppt/ink/ink9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1 386 11056 0 0,'1'2'852'0'0,"10"16"59"0"0,-9-14-67 0 0,0 1 0 0 0,1-1 0 0 0,0 0 0 0 0,0 0 0 0 0,0 0 0 0 0,0-1 0 0 0,5 5 0 0 0,-5-5-305 0 0,0 1-1 0 0,0-1 0 0 0,0 1 1 0 0,-1 0-1 0 0,1-1 0 0 0,1 7 1 0 0,4 3-153 0 0,7 17-1673 0 0,-16-27 350 0 0,-27 44-4892 0 0,14-34-36 0 0</inkml:trace>
  <inkml:trace contextRef="#ctx0" brushRef="#br0" timeOffset="1">6 53 20071 0 0,'0'0'2176'0'0,"4"-9"-2176"0"0,-4-4 0 0 0,5 1-5903 0 0,1-7-1225 0 0</inkml:trace>
</inkml:ink>
</file>

<file path=ppt/ink/ink9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22719 0 0,'0'0'1115'0'0,"1"2"-492"0"0,7 19-462 0 0,-2 1 1 0 0,-1-1-1 0 0,4 28 1 0 0,-3-16-240 0 0,-3-5-233 0 0,-1 0 1 0 0,-4 55 0 0 0,-3-35 356 0 0,-3 0 0 0 0,-13 48-1 0 0,2-8 125 0 0,9-42-30 0 0,-14 93 285 0 0,20-108-375 0 0,1-13-52 0 0,0-1 1 0 0,2 1 0 0 0,0 0 0 0 0,1-1 0 0 0,0 1-1 0 0,7 34 1 0 0,-6-49-12 0 0,2 9-14 0 0,8 22 1 0 0,-10-31 25 0 0,1 0 1 0 0,-1 1-1 0 0,1-1 0 0 0,0-1 1 0 0,0 1-1 0 0,0 0 0 0 0,0 0 0 0 0,0-1 1 0 0,1 1-1 0 0,0-1 0 0 0,4 4 1 0 0,4-2-54 0 0,-8-4-2 0 0,0 0-1 0 0,0 0 0 0 0,-1 0 1 0 0,1 0-1 0 0,0-1 0 0 0,0 1 1 0 0,0-1-1 0 0,0 0 0 0 0,-1 0 1 0 0,1 0-1 0 0,0 0 0 0 0,-1 0 1 0 0,1 0-1 0 0,-1-1 0 0 0,5-2 1 0 0,-3 0-231 0 0,0 0 1 0 0,1 1 0 0 0,-1-2-1 0 0,-1 1 1 0 0,1 0 0 0 0,0-1-1 0 0,2-5 1 0 0,4-11-1413 0 0</inkml:trace>
</inkml:ink>
</file>

<file path=ppt/ink/ink9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6:5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21967 0 0,'0'0'2423'0'0,"2"1"-1990"0"0,8 4 142 0 0,-8-4-494 0 0,0 0 1 0 0,0-1-1 0 0,-1 1 1 0 0,1 0-1 0 0,0 0 1 0 0,0-1-1 0 0,0 1 0 0 0,0-1 1 0 0,-1 0-1 0 0,5 1 1 0 0,25-3 23 0 0,0-2 0 0 0,0 0 0 0 0,42-13 0 0 0,3 0 128 0 0,17-4 414 0 0,56-10-90 0 0,-92 22-1192 0 0,87-26 1 0 0,-110 26-531 0 0,-22 7-96 0 0,0-1-1 0 0,12-5 1 0 0,-4-1-6832 0 0</inkml:trace>
</inkml:ink>
</file>

<file path=ppt/ink/ink9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0 761 15752 0 0,'0'0'1187'0'0,"3"0"-801"0"0,4-1-362 0 0,-1 0 1 0 0,1 0-1 0 0,0 0 1 0 0,-1-1 0 0 0,1 0-1 0 0,-1-1 1 0 0,8-3-1 0 0,46-26 244 0 0,-54 29-202 0 0,12-7-69 0 0,-1-1 0 0 0,0 0-1 0 0,0-1 1 0 0,-1-1-1 0 0,-1-1 1 0 0,19-21-1 0 0,-20 19 637 0 0,-1-1-1 0 0,-1 0 1 0 0,-1-1 0 0 0,11-24-1 0 0,30-83 832 0 0,-47 107-1414 0 0,0 0-1 0 0,-1-1 1 0 0,0 1-1 0 0,-2-1 1 0 0,1-22-1 0 0,-3 11 100 0 0,1 18 7 0 0,-1 0-1 0 0,0 0 1 0 0,-1 1 0 0 0,0-1 0 0 0,-3-12 0 0 0,-2 0 137 0 0,-3-15-10 0 0,6 31-239 0 0,2 5-28 0 0,1 1 0 0 0,-1-1 0 0 0,0 1 0 0 0,0-1 0 0 0,0 1 0 0 0,0-1 1 0 0,0 1-1 0 0,0 0 0 0 0,-1 0 0 0 0,1-1 0 0 0,-1 1 0 0 0,0 0 0 0 0,0 0 0 0 0,1 1 0 0 0,-1-1 0 0 0,0 0 0 0 0,-1 1 0 0 0,-3-3 1 0 0,4 2-35 0 0,-1 1 1 0 0,1 0 0 0 0,-1 0 0 0 0,1 1 0 0 0,-1-1 0 0 0,1 0 0 0 0,-1 1 0 0 0,-3-1-1 0 0,4 1 15 0 0,1 1-1 0 0,-1-1 0 0 0,0 1 1 0 0,1-1-1 0 0,-1 1 1 0 0,0-1-1 0 0,1 1 0 0 0,-1 0 1 0 0,1 0-1 0 0,-1 0 0 0 0,1 0 1 0 0,-1 0-1 0 0,-1 2 0 0 0,-12 8 8 0 0,9-6-19 0 0,0-1 0 0 0,1 1 0 0 0,-1 0 0 0 0,1 0-1 0 0,0 1 1 0 0,0 0 0 0 0,-6 9 0 0 0,6-5 10 0 0,-46 81-141 0 0,44-75 123 0 0,1 0 0 0 0,0 0 0 0 0,1 0-1 0 0,-4 20 1 0 0,2 14 14 0 0,2 1 0 0 0,2-1 0 0 0,3 1 0 0 0,6 58 0 0 0,9 79 270 0 0,-10-86-226 0 0,0-12-6 0 0,-1-56-8 0 0,-1-20 1 0 0,0 26-1 0 0,-3-7-387 0 0,0-32 59 0 0</inkml:trace>
</inkml:ink>
</file>

<file path=ppt/ink/ink9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1 342 3224 0 0,'1'1'240'0'0,"6"4"195"0"0,5 11 8205 0 0,-1-2-4830 0 0,-3-5-2731 0 0,-5-5-855 0 0,1 1 0 0 0,0-1 0 0 0,1 0-1 0 0,8 6 1 0 0,0-5-113 0 0,-10-4 472 0 0,3-2 350 0 0,-5 1-916 0 0,1-1 45 0 0,1 1 1 0 0,-1-1-1 0 0,0 0 0 0 0,0 0 1 0 0,0 0-1 0 0,0 0 0 0 0,0-1 1 0 0,0 1-1 0 0,0-1 1 0 0,0 1-1 0 0,3-4 0 0 0,4-6 323 0 0,-3 4-161 0 0,-1 0-1 0 0,1 0 1 0 0,-2 0-1 0 0,8-14 1 0 0,-1-3-38 0 0,-6 16-133 0 0,-2 0 0 0 0,1-1-1 0 0,3-13 1 0 0,4-15-54 0 0,-7 26 37 0 0,-1 0 1 0 0,0 0-1 0 0,2-16 0 0 0,1-8 121 0 0,-4 27 19 0 0,-1 1 0 0 0,0-1 0 0 0,0 1 0 0 0,0-1 0 0 0,-1 0-1 0 0,0 1 1 0 0,-3-13 0 0 0,1 1 90 0 0,2 15-91 0 0,-1-1 0 0 0,0 1 0 0 0,0-1 0 0 0,0 1 0 0 0,-3-8 0 0 0,0 4 43 0 0,4 8-215 0 0,-1-1 0 0 0,1 1 0 0 0,0 0 1 0 0,0-1-1 0 0,-1 1 0 0 0,1 0 0 0 0,-1-1 1 0 0,1 1-1 0 0,0 0 0 0 0,-1 0 0 0 0,1-1 1 0 0,0 1-1 0 0,-1 0 0 0 0,1 0 0 0 0,-1 0 1 0 0,1 0-1 0 0,-1-1 0 0 0,1 1 0 0 0,-1 0 1 0 0,1 0-1 0 0,-1 0 0 0 0,1 0 0 0 0,0 0 1 0 0,-1 0-1 0 0,1 0 0 0 0,-1 0 0 0 0,1 0 1 0 0,-1 0-1 0 0,1 1 0 0 0,-1-1 1 0 0,0 0-1 0 0,-14 9-24 0 0,9-6 2 0 0,3-2-27 0 0,0 0 1 0 0,1 0-1 0 0,-1 1 1 0 0,1-1 0 0 0,-1 1-1 0 0,1 0 1 0 0,-1-1-1 0 0,1 1 1 0 0,0 0 0 0 0,0 0-1 0 0,0 0 1 0 0,0 1-1 0 0,0-1 1 0 0,1 0-1 0 0,-1 1 1 0 0,1-1 0 0 0,-1 1-1 0 0,0 2 1 0 0,-12 26 2 0 0,9-23 43 0 0,1 0 0 0 0,0 1 0 0 0,1-1 0 0 0,0 1 0 0 0,0 0 0 0 0,1 0 0 0 0,0 0 0 0 0,-1 15 0 0 0,3-6 216 0 0,1 0-1 0 0,1 0 0 0 0,5 28 1 0 0,-3-29-209 0 0,1 0 0 0 0,0 0 0 0 0,1-1 0 0 0,1 1 0 0 0,10 16 0 0 0,-1-8-28 0 0,36 42 0 0 0,-52-66 6 0 0,1 0-25 0 0,0 0 0 0 0,0 0 0 0 0,-1 0-1 0 0,1 0 1 0 0,0 0 0 0 0,0 0 0 0 0,0 0-1 0 0,0-1 1 0 0,0 1 0 0 0,0 0 0 0 0,0-1-1 0 0,2 2 1 0 0,-1-1-300 0 0,9 4-2232 0 0,-4-4 1555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0897.4043"/>
      <inkml:brushProperty name="anchorY" value="-37162.01563"/>
      <inkml:brushProperty name="scaleFactor" value="0.5"/>
    </inkml:brush>
  </inkml:definitions>
  <inkml:trace contextRef="#ctx0" brushRef="#br0">353 164 15920 0 0,'-2'1'1207'0'0,"-6"3"-773"0"0,0 1-414 0 0,-3 1 70 0 0,-2 1 60 0 0,0 0-25 0 0,-1 2 16 0 0,0-1 3 0 0,2 2-168 0 0,-1 1 48 0 0,1 1-98 0 0,0 2 95 0 0,-1 1-32 0 0,0 3 11 0 0,0 1 0 0 0,0 1 0 0 0,-1 1 178 0 0,0 2 32 0 0,0 1 30 0 0,-4 5 340 0 0,1 1-362 0 0,0 2 124 0 0,2-1-38 0 0,2 0-205 0 0,2-2 12 0 0,1 0-26 0 0,1 0-4 0 0,3-2-94 0 0,0-1 26 0 0,3-1-13 0 0,1-2 0 0 0,2-1 0 0 0,2-1 0 0 0,3-2 0 0 0,2-1 0 0 0,2-1-74 0 0,1-1 95 0 0,2-2-32 0 0,1-1 11 0 0,1-2 0 0 0,2-2 0 0 0,1-1 0 0 0,1-2 0 0 0,0-2 0 0 0,1-2 0 0 0,0-3 0 0 0,-2 0 75 0 0,2-4 25 0 0,-2 0 7 0 0,1-2 3 0 0,-1-2 2 0 0,0-2-37 0 0,0-1 1 0 0,1-3-3 0 0,0-1-1 0 0,-1-1-84 0 0,1 0 24 0 0,0-2-12 0 0,-2 0 0 0 0,1-1 0 0 0,-3-1 0 0 0,-1-1 0 0 0,0-6-149 0 0,-1 1 89 0 0,-2-1-25 0 0,-1 1 3 0 0,-3 1-7 0 0,-2 0 2 0 0,-1 1-1 0 0,-2 1 0 0 0,-2 0 10 0 0,0 1-4 0 0,-3 0 2 0 0,0 2 0 0 0,-6-8-700 0 0,0 2 714 0 0,-3 1-117 0 0,1 3 55 0 0,0 2 23 0 0,0 4-1 0 0,1 2 124 0 0,0 2-36 0 0,1 1 18 0 0,0 1 0 0 0,1 2 224 0 0,0 1-73 0 0,2 0 25 0 0,0 0 1 0 0,2 0 18 0 0,1 1-6 0 0,0-1 3 0 0,2 1 0 0 0,0 1-112 0 0,0 2 23 0 0,2-1-23 0 0,0 0 1 0 0,2-1-94 0 0,1 2 26 0 0,0 0 71 0 0,3 0-108 0 0,0 0 111 0 0,3 1-108 0 0,1 0 106 0 0,1 3-106 0 0,3 2 134 0 0,2 2-68 0 0,2 3 23 0 0,2 2-4 0 0,1 3 112 0 0,2 2-4 0 0,1 4 8 0 0,1 2 4 0 0,1 4-298 0 0,2 3 19 0 0,0 4-24 0 0,-1 1-18 0 0,0 2 86 0 0,-2 1 50 0 0,-2 1-122 0 0,-2-2 155 0 0,-2 1-160 0 0,-4-1 160 0 0,-2-1-160 0 0,-3-2 160 0 0,-3-1-48 0 0,-3-2 16 0 0,-2-1 112 0 0,-2-3-60 0 0,-2-3 136 0 0,-1-2-8 0 0,-1-3 8 0 0,-2-4 4 0 0,0-2 28 0 0,-2-2 2 0 0,0-5 0 0 0,-1-2 2 0 0,0-3 150 0 0,-1-4-16 0 0,-2-3 24 0 0,0-3 0 0 0,0-4 30 0 0,-1-3 2 0 0,1-2 0 0 0,2-5 2 0 0,1-1-401 0 0,2-5 30 0 0,4-3-33 0 0,2-3-12 0 0,4-3 0 0 0,2-2 75 0 0,4 0-96 0 0,2-2 115 0 0,4 1-118 0 0,2 0 36 0 0,3 0-12 0 0,8-6-513 0 0,7-6-628 0 0,8-3-1225 0 0,0 5 674 0 0</inkml:trace>
</inkml:ink>
</file>

<file path=ppt/ink/ink9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425 158 6912 0 0,'0'0'622'0'0,"0"-2"-512"0"0,6-12 495 0 0,2-5 4402 0 0,-7 17-4387 0 0,0 0 0 0 0,0 0 1 0 0,0 0-1 0 0,-1 0 0 0 0,1 0 0 0 0,-1 0 1 0 0,1 0-1 0 0,-1 0 0 0 0,0-5 1 0 0,0 2-353 0 0,0 0 0 0 0,-1 0 0 0 0,0 1 1 0 0,-1-7-1 0 0,1 6-284 0 0,-1 0 1 0 0,0 1 0 0 0,0-1 0 0 0,0 1 0 0 0,0-1-1 0 0,0 1 1 0 0,-1 0 0 0 0,0 0 0 0 0,-5-6-1 0 0,5 8 116 0 0,0 0 1 0 0,1 0-1 0 0,-1 0 0 0 0,0 1 0 0 0,0-1 0 0 0,0 1 0 0 0,-1 0 0 0 0,1 0 0 0 0,0 0 0 0 0,0 0 0 0 0,-1 0 0 0 0,1 1 1 0 0,0-1-1 0 0,-1 1 0 0 0,1 0 0 0 0,-1 0 0 0 0,1 1 0 0 0,0-1 0 0 0,-5 1 0 0 0,-1 1 154 0 0,-1 1 0 0 0,1 0 1 0 0,0 0-1 0 0,0 1 0 0 0,-14 7 0 0 0,13-3-227 0 0,0 0 0 0 0,0 0 0 0 0,1 0 1 0 0,0 1-1 0 0,1 1 0 0 0,0-1 0 0 0,-11 18 0 0 0,12-16-22 0 0,1 1 0 0 0,1 0 0 0 0,0 0 0 0 0,0 0 0 0 0,-3 13 0 0 0,-11 64 40 0 0,17-65 39 0 0,0 1 0 0 0,2-1 1 0 0,1 0-1 0 0,4 30 0 0 0,-2-23 12 0 0,21 156 984 0 0,-22-170-965 0 0,4 19-109 0 0,-3 0 0 0 0,0 0 0 0 0,-3 0 0 0 0,-3 38 1 0 0,1-63-252 0 0,0-1 1 0 0,-1 0 0 0 0,0 1-1 0 0,-1-1 1 0 0,0-1 0 0 0,0 1-1 0 0,-1-1 1 0 0,0 1 0 0 0,-1-2-1 0 0,0 1 1 0 0,-10 12 0 0 0,14-20 54 0 0,0 1 1 0 0,0 0 0 0 0,1 0 0 0 0,-2-1-1 0 0,1 1 1 0 0,0-1 0 0 0,0 1 0 0 0,0-1 0 0 0,-1 0-1 0 0,1 0 1 0 0,0 0 0 0 0,-1 0 0 0 0,1 0-1 0 0,-1-1 1 0 0,1 1 0 0 0,-1-1 0 0 0,1 0-1 0 0,-5 1 1 0 0,4-2-150 0 0,-1 1 0 0 0,1-1 0 0 0,0 0 0 0 0,0 0 0 0 0,0 0 0 0 0,-1 0 0 0 0,1 0 0 0 0,0-1 0 0 0,0 0 0 0 0,1 1 0 0 0,-1-1 0 0 0,0 0 1 0 0,-3-4-1 0 0,-19-18-1805 0 0</inkml:trace>
</inkml:ink>
</file>

<file path=ppt/ink/ink9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7832 0 0,'1'2'24'0'0,"0"0"-1"0"0,0 0 1 0 0,0-1 0 0 0,0 1 0 0 0,0-1-1 0 0,1 1 1 0 0,-1-1 0 0 0,0 1 0 0 0,1-1 0 0 0,2 2-1 0 0,-1-1 499 0 0,1 0 0 0 0,-1 0 0 0 0,1 0 0 0 0,-1-1-1 0 0,1 0 1 0 0,-1 1 0 0 0,1-2 0 0 0,5 2 0 0 0,6 0 2752 0 0,-1-2 0 0 0,26-1 0 0 0,-39 1-3203 0 0,58-4 788 0 0,59-13 0 0 0,-71 7-2634 0 0,80-28-1 0 0,-120 35 1000 0 0,-1 0-1 0 0,1 0 1 0 0,-1 0 0 0 0,1-1 0 0 0,-1 0-1 0 0,0 0 1 0 0,-1-1 0 0 0,8-6 0 0 0,-4-1-824 0 0</inkml:trace>
</inkml:ink>
</file>

<file path=ppt/ink/ink9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17015 0 0,'0'0'4759'0'0,"-2"2"-4520"0"0,-4 4-228 0 0,0 1 0 0 0,0-1 0 0 0,1 1 1 0 0,0 0-1 0 0,0 0 0 0 0,-6 12 0 0 0,-19 52 595 0 0,19-42-241 0 0,-18 42 836 0 0,22-50-869 0 0,-9 36 0 0 0,9-26-244 0 0,5-20-61 0 0,0 0 0 0 0,-1 22 0 0 0,-1 13-44 0 0,-29 77-286 0 0,17-71 102 0 0,-11 28 36 0 0,-2 1-56 0 0,26-69 199 0 0,0 2 0 0 0,0-1 0 0 0,2 0 0 0 0,-1 18 0 0 0,2-23-42 0 0,0 0-1 0 0,1 0 1 0 0,0 0-1 0 0,0 0 0 0 0,4 11 1 0 0,-5-18 46 0 0,1 1 1 0 0,-1 0-1 0 0,1 0 0 0 0,0 0 1 0 0,0-1-1 0 0,-1 1 1 0 0,1 0-1 0 0,1-1 0 0 0,-1 1 1 0 0,0-1-1 0 0,0 1 0 0 0,0-1 1 0 0,1 0-1 0 0,-1 0 0 0 0,1 1 1 0 0,-1-1-1 0 0,1 0 1 0 0,-1 0-1 0 0,1 0 0 0 0,0 0 1 0 0,-1-1-1 0 0,1 1 0 0 0,0 0 1 0 0,0-1-1 0 0,0 1 1 0 0,-1-1-1 0 0,1 0 0 0 0,2 1 1 0 0,3-1-134 0 0,0-1 0 0 0,-1 1 0 0 0,1-1 0 0 0,-1 0 0 0 0,1-1 1 0 0,-1 1-1 0 0,1-2 0 0 0,-1 1 0 0 0,0 0 0 0 0,0-1 0 0 0,0 0 1 0 0,-1-1-1 0 0,1 1 0 0 0,6-6 0 0 0,41-35-4245 0 0,-38 26-1758 0 0</inkml:trace>
</inkml:ink>
</file>

<file path=ppt/ink/ink9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16559 0 0,'0'0'1658'0'0,"2"0"-1516"0"0,52-5-126 0 0,-25 2-16 0 0,25-4 25 0 0,-26 2 59 0 0,43 0-1 0 0,80-1 285 0 0,-116 7-463 0 0,-19 0-214 0 0,0-1 1 0 0,0 0-1 0 0,0-1 0 0 0,0-1 0 0 0,23-6 0 0 0,-27 5-768 0 0,-10 3-9 0 0</inkml:trace>
</inkml:ink>
</file>

<file path=ppt/ink/ink9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14368 0 0,'17'47'1121'0'0,"-11"-29"-894"0"0,11 24 1 0 0,4-3-223 0 0,-12-22 71 0 0,0 0-1 0 0,0 1 1 0 0,-2 0 0 0 0,7 24 0 0 0,-12-35-73 0 0,0 1 1 0 0,0-1 0 0 0,-1 0-1 0 0,-1 1 1 0 0,1-1 0 0 0,-1 0 0 0 0,0 1-1 0 0,-1-1 1 0 0,-1 10 0 0 0,1-14 1793 0 0,0-5-802 0 0,1-9-642 0 0,1-17-777 0 0,2 8 293 0 0,2 1-1 0 0,13-38 0 0 0,-16 50 127 0 0,1-1 0 0 0,1 1 0 0 0,-1 1 0 0 0,1-1 0 0 0,0 0-1 0 0,1 1 1 0 0,9-12 0 0 0,-10 15 38 0 0,0-1-1 0 0,0 1 1 0 0,0 0-1 0 0,0 0 1 0 0,1 0-1 0 0,-1 0 1 0 0,1 1-1 0 0,-1 0 1 0 0,1 0-1 0 0,0 0 1 0 0,0 0-1 0 0,6 0 1 0 0,-7 1 17 0 0,-1 0 0 0 0,1 0 1 0 0,-1 1-1 0 0,1-1 0 0 0,-1 1 0 0 0,1 0 1 0 0,0 0-1 0 0,-1 1 0 0 0,1-1 1 0 0,-1 1-1 0 0,1 0 0 0 0,-1 0 0 0 0,7 2 1 0 0,1 2 30 0 0,0 0 1 0 0,1 0 0 0 0,-2 2 0 0 0,1-1-1 0 0,-1 1 1 0 0,0 1 0 0 0,0 0 0 0 0,-1 0-1 0 0,9 11 1 0 0,4 12-21 0 0,-19-27-57 0 0,5 5 56 0 0,-7-8 828 0 0,-10-10-630 0 0,6 6-199 0 0,1 1-18 0 0,0 0 1 0 0,1 0-1 0 0,0 1 1 0 0,-1-1-1 0 0,1 0 1 0 0,0 0-1 0 0,0 0 1 0 0,0-1 0 0 0,0 1-1 0 0,0 0 1 0 0,0 0-1 0 0,1 0 1 0 0,-1-1-1 0 0,1 1 1 0 0,0 0-1 0 0,-1-1 1 0 0,1-3-1 0 0,0-1 51 0 0,1 0 0 0 0,0 0 0 0 0,0 0 0 0 0,0 0 0 0 0,1 1 0 0 0,0-1 0 0 0,0 0-1 0 0,1 1 1 0 0,-1-1 0 0 0,2 1 0 0 0,-1 0 0 0 0,1 0 0 0 0,-1 0 0 0 0,2 0 0 0 0,-1 1-1 0 0,1-1 1 0 0,0 1 0 0 0,0 0 0 0 0,0 1 0 0 0,0-1 0 0 0,1 1 0 0 0,0 0 0 0 0,7-3 0 0 0,-6 4-33 0 0,1 0 1 0 0,-1 0-1 0 0,1 1 1 0 0,0 0-1 0 0,0 0 1 0 0,0 1-1 0 0,15 0 1 0 0,-20 1 74 0 0,-1 0-2 0 0,8 3-84 0 0,-1 0 0 0 0,0 0 1 0 0,1 1-1 0 0,-1 0 0 0 0,-1 0 0 0 0,1 1 0 0 0,-1 0 0 0 0,1 1 0 0 0,10 9 1 0 0,-2-2-24 0 0,5 2-270 0 0,-22-14 195 0 0,1 0 1 0 0,0 0 0 0 0,0-1 0 0 0,0 1 0 0 0,-1 0 0 0 0,1 0 0 0 0,0 0 0 0 0,-1 0 0 0 0,1 0 0 0 0,-1 0-1 0 0,1 0 1 0 0,-1 0 0 0 0,1 0 0 0 0,-1 0 0 0 0,0 0 0 0 0,1 2 0 0 0,-1-1-543 0 0,-4 7-4279 0 0</inkml:trace>
</inkml:ink>
</file>

<file path=ppt/ink/ink9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44 122 20815 0 0,'0'2'959'0'0,"-15"42"244"0"0,9-27-1404 0 0,0 0 0 0 0,2 1 0 0 0,-1 0-1 0 0,2 0 1 0 0,-2 24 0 0 0,11 21-1896 0 0,-5-61 2073 0 0,0 3 135 0 0,0 0 0 0 0,0 0 0 0 0,1 0 0 0 0,0 0 0 0 0,0 0 1 0 0,0 0-1 0 0,1 0 0 0 0,5 8 0 0 0,-7-12 7 0 0,0 1 0 0 0,1-1 0 0 0,-1 1 0 0 0,0-1 0 0 0,0 1 0 0 0,1-1 0 0 0,-1 0 0 0 0,0 0 0 0 0,1 0 0 0 0,0 1 0 0 0,-1-2 0 0 0,1 1 0 0 0,-1 0 0 0 0,1 0 0 0 0,0 0 0 0 0,0-1 0 0 0,0 1 0 0 0,-1-1 0 0 0,1 1 0 0 0,0-1 0 0 0,0 0 0 0 0,0 0 0 0 0,0 0 0 0 0,0 0 0 0 0,-1 0 0 0 0,1 0 0 0 0,0 0 0 0 0,4-2 0 0 0,2-1-29 0 0,0-1-1 0 0,0-1 0 0 0,0 1 0 0 0,0-2 0 0 0,-1 1 1 0 0,0-1-1 0 0,0 0 0 0 0,0 0 0 0 0,-1-1 1 0 0,0 1-1 0 0,0-2 0 0 0,5-7 0 0 0,-5 5-114 0 0,0-1 0 0 0,0 0 0 0 0,-1 0 0 0 0,0 0 0 0 0,-1 0 0 0 0,-1-1-1 0 0,1 1 1 0 0,2-23 0 0 0,-6 25 13 0 0,0 0 0 0 0,-1-1-1 0 0,0 1 1 0 0,-3-14 0 0 0,0 1 7 0 0,2 7-9 0 0,-9-25-1 0 0,4 16-6 0 0,5 19-303 0 0,0 0 0 0 0,0 0 0 0 0,-1 0 0 0 0,1 0 0 0 0,-1 1 0 0 0,0-1 0 0 0,-1 1 0 0 0,1 0 0 0 0,-8-7 0 0 0,6 6-776 0 0,-8-8-6438 0 0</inkml:trace>
</inkml:ink>
</file>

<file path=ppt/ink/ink9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2760 0 0,'15'35'16415'0'0,"-15"-35"-16357"0"0,1 0 0 0 0,-1 1 0 0 0,0-1 0 0 0,0 0 0 0 0,0 0 0 0 0,0 0 0 0 0,1 1 0 0 0,-1-1 0 0 0,0 0 0 0 0,0 0 0 0 0,0 1 0 0 0,0-1 0 0 0,0 0 0 0 0,0 0 0 0 0,0 1 0 0 0,1-1 1 0 0,-1 0-1 0 0,0 0 0 0 0,0 1 0 0 0,0-1 0 0 0,0 0 0 0 0,0 1 0 0 0,0-1 0 0 0,0 0 0 0 0,0 0 0 0 0,-1 1 0 0 0,1-1 0 0 0,0 1 0 0 0,-2 4-531 0 0,0 1-1 0 0,0-1 1 0 0,-1 1 0 0 0,0-1-1 0 0,0 0 1 0 0,0 0 0 0 0,-1 0-1 0 0,-5 5 1 0 0,-38 35-1030 0 0,12-14 3545 0 0,24-20-897 0 0,7-9-782 0 0,1 1 0 0 0,0 0 1 0 0,0 0-1 0 0,1 0 1 0 0,-1 0-1 0 0,1 0 0 0 0,-4 6 1531 0 0,6-7-1824 0 0,1-1-75 0 0,-1-1 0 0 0,0 1-1 0 0,1 0 1 0 0,-1 0 0 0 0,1 0 0 0 0,-1-1 0 0 0,1 1 0 0 0,-1 0 0 0 0,1-1 0 0 0,-1 1 0 0 0,1 0 0 0 0,0-1 0 0 0,-1 1 0 0 0,1-1 0 0 0,0 1 0 0 0,0-1 0 0 0,0 1 0 0 0,-1-1 0 0 0,1 1-1 0 0,1-1 1 0 0,2 2-32 0 0,5 3-10 0 0,1 0 1 0 0,0 0 0 0 0,0-1-1 0 0,0-1 1 0 0,19 5 0 0 0,55 5 96 0 0,-69-12-62 0 0,0 2 75 0 0,-1 0 1 0 0,0 1 0 0 0,1 1-1 0 0,24 12 1 0 0,-13-6-60 0 0,-21-9-13 0 0,-1 0 0 0 0,0 0 1 0 0,1 0-1 0 0,-1 1 0 0 0,0-1 0 0 0,-1 1 0 0 0,7 6 0 0 0,-8-8-3 0 0,-1 0 0 0 0,0 1 0 0 0,-1-1 0 0 0,1 0 0 0 0,0 0 0 0 0,0 1 0 0 0,0-1 0 0 0,-1 0 0 0 0,1 1 0 0 0,-1-1 0 0 0,1 1 0 0 0,-1-1 0 0 0,0 1 0 0 0,1-1 0 0 0,-1 1 0 0 0,0-1 0 0 0,0 1 0 0 0,0-1-1 0 0,0 1 1 0 0,0-1 0 0 0,-1 1 0 0 0,1-1 0 0 0,0 1 0 0 0,-1-1 0 0 0,1 1 0 0 0,-1-1 0 0 0,0 3 0 0 0,-2 2-21 0 0,1-2-17 0 0,0 0 1 0 0,0 0 0 0 0,0 0-1 0 0,-1 0 1 0 0,1-1-1 0 0,-1 1 1 0 0,0-1-1 0 0,0 0 1 0 0,0 1-1 0 0,-4 1 1 0 0,-10 8-305 0 0,-1-1 0 0 0,-34 18 0 0 0,42-25-82 0 0,1-2 0 0 0,-1 1 0 0 0,0-1-1 0 0,0-1 1 0 0,0 0 0 0 0,0 0 0 0 0,0-1-1 0 0,-11 0 1 0 0,19-1 259 0 0,0 0 0 0 0,0 0-1 0 0,1-1 1 0 0,-1 1 0 0 0,0 0-1 0 0,1-1 1 0 0,-1 1 0 0 0,1-1 0 0 0,-1 0-1 0 0,1 0 1 0 0,-1 1 0 0 0,1-1-1 0 0,-1 0 1 0 0,1 0 0 0 0,-1 0-1 0 0,1-1 1 0 0,-1 0 0 0 0,-2-2-292 0 0,-13-13-1409 0 0</inkml:trace>
</inkml:ink>
</file>

<file path=ppt/ink/ink9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18367 0 0,'0'0'1668'0'0,"1"1"-1376"0"0,7 13-302 0 0,-5-11 58 0 0,0 1 0 0 0,-1 0 1 0 0,1-1-1 0 0,-1 1 0 0 0,0 0 1 0 0,0 0-1 0 0,-1 1 1 0 0,1-1-1 0 0,-1 0 0 0 0,0 1 1 0 0,0-1-1 0 0,0 0 0 0 0,-1 1 1 0 0,0 7-1 0 0,-8 118-8 0 0,6-106 89 0 0,2 1 0 0 0,1 0 0 0 0,0-1 0 0 0,8 36 0 0 0,1 27 673 0 0,-2-5-98 0 0,0 30 110 0 0,-6-72-649 0 0,1 1-1 0 0,12 52 1 0 0,-10-74-135 0 0,7 18 1 0 0,-1-1 14 0 0,-8-24-17 0 0,1-1-1 0 0,10 21 1 0 0,-11-27-28 0 0,-1-1 0 0 0,1 1-1 0 0,0-1 1 0 0,0 0 0 0 0,1 1-1 0 0,-1-1 1 0 0,1-1 0 0 0,0 1 0 0 0,6 4-1 0 0,-10-8-3 0 0,0 0-1 0 0,1 1 0 0 0,-1-1 1 0 0,1 0-1 0 0,-1 0 0 0 0,1 0 1 0 0,-1 1-1 0 0,1-1 0 0 0,-1 0 1 0 0,1 0-1 0 0,-1 0 0 0 0,1 0 1 0 0,-1 0-1 0 0,1 0 0 0 0,-1 0 1 0 0,1 0-1 0 0,0 0 0 0 0,0 0-69 0 0,0-1 0 0 0,0 0 0 0 0,0 0 0 0 0,0 1 0 0 0,0-1 0 0 0,0 0 0 0 0,0 0-1 0 0,0 0 1 0 0,0 0 0 0 0,0 0 0 0 0,0 0 0 0 0,-1 0 0 0 0,1 0 0 0 0,0-1 0 0 0,-1 1 0 0 0,2-2 0 0 0,5-25-3950 0 0,-5 19 1168 0 0,3-16-4256 0 0</inkml:trace>
</inkml:ink>
</file>

<file path=ppt/ink/ink9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6912 0 0,'0'0'622'0'0,"3"0"56"0"0,9 2 2653 0 0,-10-1-2216 0 0,1 0 0 0 0,0-1 0 0 0,0 1 0 0 0,0-1 0 0 0,-1 0-1 0 0,6 0 1 0 0,98-9 3780 0 0,-50 5-3874 0 0,108 0-1369 0 0,-140 4 230 0 0,-17 0-751 0 0,0-1-1 0 0,0 1 1 0 0,0-1 0 0 0,9-2 0 0 0,-7-2-6662 0 0</inkml:trace>
</inkml:ink>
</file>

<file path=ppt/ink/ink9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1 696 8288 0 0,'0'0'638'0'0,"2"0"-414"0"0,6 2 587 0 0,0-1-1 0 0,1 0 0 0 0,-1 0 0 0 0,0-1 1 0 0,0-1-1 0 0,1 1 0 0 0,-1-1 1 0 0,0 0-1 0 0,0-1 0 0 0,0 0 0 0 0,15-6 1 0 0,5-4-1256 0 0,20-10 654 0 0,-27 13-118 0 0,0-1 0 0 0,31-20 0 0 0,-44 25-52 0 0,67-51 895 0 0,-62 46-515 0 0,-1-2 0 0 0,-1 1-1 0 0,18-23 1 0 0,-18 19-21 0 0,-1 1 162 0 0,13-22 0 0 0,-7 11-81 0 0,-10 16-241 0 0,-1 0 0 0 0,8-16 0 0 0,-4 1-132 0 0,-2 8-41 0 0,-1 0 1 0 0,0-1-1 0 0,-2 0 0 0 0,1 0 0 0 0,1-18 0 0 0,-4 13-61 0 0,-1 10 4 0 0,0-1 0 0 0,0 1 1 0 0,-1 0-1 0 0,-1-1 0 0 0,-3-16 1 0 0,0 7 31 0 0,3 15 8 0 0,-1 0-1 0 0,1 0 1 0 0,-1 0-1 0 0,-1 0 0 0 0,-2-6 1 0 0,4 12-48 0 0,0 0-1 0 0,0-1 1 0 0,-1 1 0 0 0,1 0-1 0 0,0 0 1 0 0,0 0-1 0 0,-1 0 1 0 0,1 0 0 0 0,-1 0-1 0 0,1 0 1 0 0,-1 0 0 0 0,1 1-1 0 0,-1-1 1 0 0,1 1 0 0 0,-1-1-1 0 0,0 1 1 0 0,1-1 0 0 0,-1 1-1 0 0,0 0 1 0 0,1 0 0 0 0,-3 0-1 0 0,0 0-17 0 0,1 0 1 0 0,-1 0-1 0 0,0 0 0 0 0,1 1 0 0 0,-1-1 1 0 0,1 1-1 0 0,-1 0 0 0 0,1 0 0 0 0,-5 2 1 0 0,-8 5-50 0 0,12-6 66 0 0,0-1-1 0 0,0 1 0 0 0,1 0 0 0 0,-1 1 0 0 0,1-1 0 0 0,0 1 0 0 0,-7 5 0 0 0,-13 16-35 0 0,7-8-23 0 0,1-1-1 0 0,1 2 1 0 0,0 0-1 0 0,-20 35 0 0 0,-22 44-11 0 0,45-77 14 0 0,1 2 0 0 0,-15 41 0 0 0,14-33 4 0 0,4-9 47 0 0,0 0 0 0 0,2 1 0 0 0,0 0 0 0 0,2 0 0 0 0,0 0 0 0 0,1 0-1 0 0,1 0 1 0 0,3 30 0 0 0,1-30 7 0 0,1-1 0 0 0,6 22 0 0 0,-6-28 0 0 0,29 91 0 0 0,-22-76 0 0 0,15 32 0 0 0,-13-33 0 0 0,-9-20 0 0 0,1-1 0 0 0,0 1 0 0 0,1-1 0 0 0,0 0 0 0 0,0 0 0 0 0,0 0 0 0 0,1-1 0 0 0,0 0 0 0 0,15 10 0 0 0,-18-13 0 0 0,0-1 0 0 0,1 1 0 0 0,0-1 0 0 0,0 1 0 0 0,0-2 0 0 0,0 1 0 0 0,0 0 0 0 0,0-1 0 0 0,0 0 0 0 0,0 0 0 0 0,0-1 0 0 0,1 1 0 0 0,-1-1 0 0 0,0 0 0 0 0,9-1 0 0 0,-7-1 0 0 0,1 1 0 0 0,0-1 0 0 0,-1 0 0 0 0,1 0 0 0 0,-1-1 0 0 0,0 0 0 0 0,1-1 0 0 0,-1 1 0 0 0,9-8 0 0 0,7-5 0 0 0,-1-1 0 0 0,-1-1 0 0 0,-1 0 0 0 0,29-35 0 0 0,-33 32 0 0 0,-6 10 0 0 0,-2-1 0 0 0,9-15 0 0 0,-14 22 0 0 0,9-16 0 0 0,-1-1 0 0 0,-1 0 0 0 0,10-31 0 0 0,-18 43 6 0 0,0 5 10 0 0,0-1 0 0 0,0 0 1 0 0,-1 0-1 0 0,0-1 0 0 0,0 1 1 0 0,0 0-1 0 0,-1 0 0 0 0,-1-10 0 0 0,1 14-11 0 0,0 1 0 0 0,0-1 0 0 0,0 1 0 0 0,0-1 0 0 0,0 1 0 0 0,0-1 0 0 0,0 1 0 0 0,1-1 0 0 0,-1 1-1 0 0,0-1 1 0 0,1 1 0 0 0,0-3 0 0 0,0 3-5 0 0,0 0 0 0 0,-1 0 0 0 0,1 0-1 0 0,-1 0 1 0 0,0 0 0 0 0,1 0 0 0 0,-1 0 0 0 0,0 0-1 0 0,0-1 1 0 0,0 1 0 0 0,1-1 0 0 0,-4-3 5 0 0,2 5 3 0 0,0-2 45 0 0,0-2 38 0 0,1 4-86 0 0,0 0-1 0 0,0 0 1 0 0,0-1-1 0 0,0 1 1 0 0,0 0 0 0 0,0 0-1 0 0,0 0 1 0 0,0-1-1 0 0,0 1 1 0 0,0 0 0 0 0,0 0-1 0 0,-1 0 1 0 0,1-1-1 0 0,0 1 1 0 0,0 0-1 0 0,0 0 1 0 0,0 0 0 0 0,0-1-1 0 0,0 1 1 0 0,0 0-1 0 0,-1 0 1 0 0,1 0 0 0 0,0 0-1 0 0,0 0 1 0 0,0-1-1 0 0,0 1 1 0 0,0 0 0 0 0,-1 0-1 0 0,1 0 1 0 0,0 0-1 0 0,0 0 1 0 0,0 0-1 0 0,-1 0 1 0 0,1 0 0 0 0,0-1-1 0 0,-10 1 68 0 0,8 0-84 0 0,0 0 0 0 0,0 0 0 0 0,-1 0 1 0 0,1 0-1 0 0,0 0 0 0 0,-1 0 0 0 0,1 0 1 0 0,0 1-1 0 0,0 0 0 0 0,0-1 0 0 0,-1 1 1 0 0,1 0-1 0 0,0 0 0 0 0,0 0 0 0 0,0 0 1 0 0,0 0-1 0 0,0 0 0 0 0,-2 3 0 0 0,-1 1 5 0 0,0 1 0 0 0,0-1 0 0 0,1 1 0 0 0,0 0 0 0 0,0 0 0 0 0,1 0-1 0 0,0 0 1 0 0,0 1 0 0 0,0-1 0 0 0,1 1 0 0 0,0 0 0 0 0,0 0 0 0 0,0 0 0 0 0,1 0 0 0 0,0 0-1 0 0,1 0 1 0 0,0 9 0 0 0,-3 5-11 0 0,2-17 4 0 0,1-1 0 0 0,-1 0 1 0 0,1 0-1 0 0,-1 0 0 0 0,1 0 1 0 0,0 1-1 0 0,1 4 0 0 0,1 1-1 0 0,0 5-13 0 0,0 1 0 0 0,2-1-1 0 0,4 16 1 0 0,0-9 28 0 0,-7-17 0 0 0,0 0 0 0 0,0 0 0 0 0,0-1 0 0 0,1 1 0 0 0,0-1 0 0 0,-1 1 0 0 0,1-1 0 0 0,1 1 0 0 0,-1-1 0 0 0,5 6 0 0 0,-2-5 0 0 0,0 1 0 0 0,0 0 0 0 0,1-1 0 0 0,-1 0 0 0 0,1 0 0 0 0,0-1 0 0 0,0 0 0 0 0,0 0 0 0 0,1 0 0 0 0,11 3 0 0 0,-11-4-38 0 0,0-1 0 0 0,1 1 0 0 0,-1-1 0 0 0,0-1 0 0 0,1 0 0 0 0,-1 0 0 0 0,9-1 0 0 0,40-12-350 0 0,75-27 0 0 0,-108 30 385 0 0,30-18-1 0 0,-16 9-55 0 0,-15 6 34 0 0,0-1 1 0 0,-2-1 0 0 0,36-31 0 0 0,-42 33 27 0 0,3-2-19 0 0,-2-1-1 0 0,0 0 1 0 0,-1-1-1 0 0,23-36 1 0 0,-13 13-112 0 0,-20 32 85 0 0,-8-1 32 0 0,3 8 11 0 0,-1 0 0 0 0,1-1 0 0 0,-1 1 0 0 0,0 0 0 0 0,0 0 0 0 0,1 0 0 0 0,-1 0 0 0 0,0 0-1 0 0,0 0 1 0 0,0 0 0 0 0,0 1 0 0 0,0-1 0 0 0,0 1 0 0 0,0 0 0 0 0,-1-1 0 0 0,-1 1 0 0 0,0 0-21 0 0,0 0-1 0 0,0 0 1 0 0,1 0 0 0 0,-1 0 0 0 0,0 1 0 0 0,0-1 0 0 0,1 1-1 0 0,-6 2 1 0 0,0 1 21 0 0,1-1 0 0 0,0 0 0 0 0,1 1 0 0 0,0 0 0 0 0,-1 1 0 0 0,2-1 0 0 0,-10 8 0 0 0,15-10 0 0 0,-1-1 0 0 0,0 1 0 0 0,0-1 0 0 0,0 0 0 0 0,0 1 0 0 0,-4 0 0 0 0,-12 10 0 0 0,4-1 0 0 0,9-7 16 0 0,0 0 0 0 0,1 0 0 0 0,-7 7 0 0 0,-11 12 111 0 0,16-18-108 0 0,1 1 0 0 0,0-1 0 0 0,-6 9 0 0 0,3-3 16 0 0,1 2 1 0 0,0-1-1 0 0,0 1 1 0 0,-8 25-1 0 0,12-30-21 0 0,0 1-1 0 0,1-1 1 0 0,0 1-1 0 0,1 0 1 0 0,0 0-1 0 0,0 0 1 0 0,1-1-1 0 0,0 1 0 0 0,1 9 1 0 0,-1-15 73 0 0,0-3-45 0 0,0 1 1 0 0,0-1 0 0 0,0 1-1 0 0,0 0 1 0 0,0-1 0 0 0,0 1 0 0 0,0-1-1 0 0,0 1 1 0 0,0-1 0 0 0,0 1 0 0 0,0-1-1 0 0,0 1 1 0 0,0 0 0 0 0,1-1 0 0 0,-1 1-1 0 0,0-1 1 0 0,0 1 0 0 0,1-1-1 0 0,-1 1 1 0 0,1 0 0 0 0,11 7 6 0 0,-8-8-56 0 0,-1-1 10 0 0,10 0-3 0 0,-9-1 0 0 0,-1 0 0 0 0,1 1 0 0 0,-1-1 0 0 0,0-1 0 0 0,1 1 0 0 0,-1 0 0 0 0,0-1 0 0 0,0 0 0 0 0,3-3 0 0 0,22-32 0 0 0,-2 4 0 0 0,-17 24 0 0 0,2-1 0 0 0,-7 9 0 0 0,0 2 0 0 0,7-4 0 0 0,-10 3 8 0 0,1 1-1 0 0,-1-1 0 0 0,0 1 1 0 0,0 0-1 0 0,0 0 0 0 0,0-1 1 0 0,0 1-1 0 0,0 0 0 0 0,0 0 1 0 0,1 0-1 0 0,-1 0 0 0 0,0 0 1 0 0,0 0-1 0 0,0 1 0 0 0,0-1 0 0 0,0 0 1 0 0,1 0-1 0 0,-1 1 0 0 0,0-1 1 0 0,0 1-1 0 0,0-1 0 0 0,0 1 1 0 0,0 0-1 0 0,0-1 0 0 0,0 1 1 0 0,-1 0-1 0 0,1-1 0 0 0,1 3 1 0 0,-1-2 10 0 0,26 31 183 0 0,-21-24-203 0 0,0-1-1 0 0,11 11 0 0 0,-9-10-103 0 0,0 0 0 0 0,-1 0 0 0 0,0 1 0 0 0,0 0 0 0 0,5 10 0 0 0,-11-18-126 0 0,0 0 0 0 0,1 0 0 0 0,-1 0 0 0 0,0 0-1 0 0,1 0 1 0 0,-1-1 0 0 0,1 1 0 0 0,-1 0 0 0 0,1-1 0 0 0,-1 1 0 0 0,1-1-1 0 0,-1 1 1 0 0,1-1 0 0 0,-1 0 0 0 0,4 0 0 0 0,5 0-1386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37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176.00488"/>
      <inkml:brushProperty name="anchorY" value="-24894.54688"/>
      <inkml:brushProperty name="scaleFactor" value="0.5"/>
    </inkml:brush>
  </inkml:definitions>
  <inkml:trace contextRef="#ctx0" brushRef="#br0">35 0 19351 0 0,'0'0'2784'0'0,"1"3"-2644"0"0,0 3-140 0 0,1 5 36 0 0,-1 5-36 0 0,-1 4 0 0 0,1 6 75 0 0,-1 4 72 0 0,0 6 2 0 0,0 5 8 0 0,0 6 330 0 0,1 3-28 0 0,-1 3 46 0 0,1 3 4 0 0,0 3-118 0 0,0 3 6 0 0,1 1-9 0 0,0 3-4 0 0,0-1-326 0 0,-1 3-29 0 0,-1 0 72 0 0,0 0-125 0 0,-2-1 36 0 0,0-2 63 0 0,-2-1-96 0 0,0-4 31 0 0,0-2-10 0 0,-1-5 0 0 0,0-2 0 0 0,0-6 0 0 0,-1 8-1166 0 0,0-6 1107 0 0,2-3-4018 0 0,1-10-9894 0 0,2-9 7313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109.85938"/>
      <inkml:brushProperty name="anchorY" value="-37591.07031"/>
      <inkml:brushProperty name="scaleFactor" value="0.5"/>
    </inkml:brush>
  </inkml:definitions>
  <inkml:trace contextRef="#ctx0" brushRef="#br0">471 899 6448 0 0,'0'0'610'0'0,"-2"-1"-551"0"0,-3 0-40 0 0,-2-3 1642 0 0,-8 0 1859 0 0,-2 0-2380 0 0,-2 1-547 0 0,-1 4-147 0 0,0 2-192 0 0,-2 5-20 0 0,0 4-402 0 0,-1 4 37 0 0,0 3-53 0 0,-1 5-5 0 0,0 4 221 0 0,-1 5-64 0 0,0 3 32 0 0,0 4 0 0 0,0 5 177 0 0,1 4 52 0 0,2 2 15 0 0,2 2 19 0 0,2-1 102 0 0,4-1-18 0 0,2-2 21 0 0,3-4-2 0 0,2-2-166 0 0,6-5 11 0 0,2-4-23 0 0,3-3-3 0 0,4-5-215 0 0,2-3 135 0 0,4-3-126 0 0,2-3 31 0 0,2-4-10 0 0,0-5-121 0 0,0-4 44 0 0,1-6-11 0 0,2-4 101 0 0,0-4 103 0 0,-1-5-51 0 0,-2-4 18 0 0,-1-6 213 0 0,-2-6-16 0 0,-1-7 27 0 0,0-7 3 0 0,1-6 68 0 0,1-6-1 0 0,0-3 4 0 0,1-3 3 0 0,-1-2-364 0 0,-1-1 20 0 0,-2-1-28 0 0,-1-1-12 0 0,-2 0 0 0 0,-3 0 0 0 0,-2 0 84 0 0,-2 0-108 0 0,-2 1 223 0 0,-1-13 102 0 0,-3 1-198 0 0,-1 2 242 0 0,-3-5 357 0 0,0 6-482 0 0,-1 7 12 0 0,-1 9-38 0 0,0 9-23 0 0,1 9-2 0 0,1 9 102 0 0,0 6-20 0 0,2 6 21 0 0,1 6-2 0 0,2 6-166 0 0,1 3 20 0 0,-1 7-25 0 0,1 5-2 0 0,1 8-113 0 0,2 7 32 0 0,2 7-16 0 0,2 6 0 0 0,0 8 0 0 0,3 6 0 0 0,0 9 0 0 0,4 7 0 0 0,1 7 0 0 0,3 6 0 0 0,0 5 0 0 0,2 1 0 0 0,2 2 0 0 0,0 0 0 0 0,0-1 0 0 0,0-2 0 0 0,0-3 0 0 0,-2-5 0 0 0,-1-4 0 0 0,-1-5 0 0 0,-2-5-84 0 0,-2-5 6 0 0,-2-5-8 0 0,-6-25-7615 0 0,-1 0-1177 0 0,2 14 1929 0 0</inkml:trace>
</inkml:ink>
</file>

<file path=ppt/ink/ink9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29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199 288 2760 0 0,'2'-1'207'0'0,"0"-1"-99"0"0,-1 0 1 0 0,1 0-1 0 0,-1 0 0 0 0,0 0 1 0 0,1 0-1 0 0,-1-1 1 0 0,0 1-1 0 0,1-3 1 0 0,1-5 2447 0 0,-1 0 0 0 0,2-13 0 0 0,1-8 2784 0 0,-2 17-5016 0 0,-2-1-1 0 0,0 1 1 0 0,0 0-1 0 0,-2 0 1 0 0,0-1-1 0 0,-3-19 0 0 0,-7-14 372 0 0,11 47-665 0 0,0 0 0 0 0,0 0 0 0 0,-1 0-1 0 0,1 0 1 0 0,0 0 0 0 0,-1 0 0 0 0,1 0 0 0 0,0 0 0 0 0,-1 0 0 0 0,1 0-1 0 0,-1 0 1 0 0,1 0 0 0 0,-1 1 0 0 0,0-1 0 0 0,1 0 0 0 0,-1 0 0 0 0,0 1-1 0 0,1-1 1 0 0,-1 0 0 0 0,0 1 0 0 0,0-1 0 0 0,0 1 0 0 0,0-1 0 0 0,0 1-1 0 0,0-1 1 0 0,0 1 0 0 0,1 0 0 0 0,-1-1 0 0 0,0 1 0 0 0,0 0 0 0 0,-2 0-1 0 0,1 0 51 0 0,-1 0-1 0 0,1 0 0 0 0,0 0 0 0 0,0 0 0 0 0,-1 1 0 0 0,1-1 1 0 0,0 1-1 0 0,0-1 0 0 0,0 1 0 0 0,0 0 0 0 0,-4 2 0 0 0,-1 2 28 0 0,0 0 0 0 0,1 0 1 0 0,0 1-1 0 0,0 0 0 0 0,0 0 0 0 0,1 0 0 0 0,0 1 0 0 0,-6 10 0 0 0,-3 6-157 0 0,-11 31 0 0 0,21-45 90 0 0,-6 15-48 0 0,2-1 0 0 0,0 2 0 0 0,2-1 0 0 0,-4 31 0 0 0,-4 100-32 0 0,20 3 127 0 0,-1-73-14 0 0,1-12 96 0 0,-3-44-188 0 0,-1 0 1 0 0,-4 57 0 0 0,2-82 14 0 0,-5 27-965 0 0,5-29 673 0 0,-1 0 0 0 0,1 0 0 0 0,-1 0 0 0 0,1 0 0 0 0,-1 0 0 0 0,0 0 0 0 0,0 0 0 0 0,0 0 0 0 0,0 0 1 0 0,0-1-1 0 0,-2 3 0 0 0,-7-2-6509 0 0</inkml:trace>
</inkml:ink>
</file>

<file path=ppt/ink/ink9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0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12440 0 0,'0'3'957'0'0,"0"-1"-618"0"0,1 15-479 0 0,-1-17 229 0 0,0 1-1 0 0,0 0 1 0 0,0-1 0 0 0,0 1 0 0 0,0-1-1 0 0,1 1 1 0 0,-1 0 0 0 0,0-1 0 0 0,0 1 0 0 0,1-1-1 0 0,-1 1 1 0 0,0-1 0 0 0,1 1 0 0 0,-1-1-1 0 0,1 1 1 0 0,-1-1 0 0 0,1 1 0 0 0,-1-1 0 0 0,0 0-1 0 0,1 1 1 0 0,0-1 0 0 0,-1 0 0 0 0,1 1 0 0 0,-1-1-1 0 0,1 0 1 0 0,0 0 0 0 0,8 2 989 0 0,0-1 1 0 0,-1-1-1 0 0,1 0 1 0 0,0 0-1 0 0,0-1 1 0 0,9-1-1 0 0,56-15-159 0 0,-24 4-946 0 0,-10 6-176 0 0,44-11-469 0 0,24-4 138 0 0,-87 19 481 0 0,42-3 1 0 0,-20 3 27 0 0,-28 2-149 0 0,12-3-768 0 0,-24 3-1014 0 0</inkml:trace>
</inkml:ink>
</file>

<file path=ppt/ink/ink9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45 171 2304 0 0,'0'2'101'0'0,"-1"0"-91"0"0,1 0 0 0 0,0 0 0 0 0,0-1 1 0 0,0 1-1 0 0,0 0 0 0 0,0 0 0 0 0,1-1 0 0 0,-1 1 0 0 0,0 0 0 0 0,1-1 0 0 0,0 3 0 0 0,1 1-8 0 0,4 14-457 0 0,-4-14 1574 0 0,0-1 0 0 0,0 1 0 0 0,1-1 1 0 0,0 0-1 0 0,0 0 0 0 0,0 0 0 0 0,0-1 0 0 0,0 1 1 0 0,1-1-1 0 0,5 5 0 0 0,-6-6-982 0 0,-1-1 0 0 0,1 1 1 0 0,0-1-1 0 0,-1 1 0 0 0,1-1 1 0 0,4 1-1 0 0,3 1-27 0 0,1 1 0 0 0,-1 0 0 0 0,1 1 0 0 0,9 6 1 0 0,-10-5-111 0 0,-8-4 2 0 0,0-1-1 0 0,0 0 1 0 0,0 1-1 0 0,0-1 0 0 0,1 0 1 0 0,-1 0-1 0 0,0 0 0 0 0,0-1 1 0 0,1 1-1 0 0,4 0 1 0 0,-6-1 76 0 0,2 2 12 0 0,-1-1 32 0 0,1 0 0 0 0,-1 0 1 0 0,1 0-1 0 0,-1 0 0 0 0,1 0 1 0 0,-1-1-1 0 0,1 1 1 0 0,0-1-1 0 0,-1 0 0 0 0,1 0 1 0 0,0 0-1 0 0,-1 0 0 0 0,1 0 1 0 0,0 0-1 0 0,-1-1 1 0 0,1 1-1 0 0,0-1 0 0 0,-1 0 1 0 0,1 1-1 0 0,-1-1 1 0 0,1-1-1 0 0,-1 1 0 0 0,0 0 1 0 0,1-1-1 0 0,-1 1 0 0 0,0-1 1 0 0,0 1-1 0 0,0-1 1 0 0,0 0-1 0 0,0 0 0 0 0,0 0 1 0 0,2-4-1 0 0,9-13-52 0 0,-2 4 43 0 0,12-24 0 0 0,-21 34-98 0 0,1 0 1 0 0,-1-1 0 0 0,0 1 0 0 0,0-1-1 0 0,-1 0 1 0 0,0 0 0 0 0,0 0 0 0 0,1-10-1 0 0,-2 1 236 0 0,-1 0 0 0 0,-1 0 0 0 0,-5-26 0 0 0,-4 6 631 0 0,3 13-500 0 0,6 18-271 0 0,-7-1-34 0 0,6 2-32 0 0,0 1 0 0 0,-1 0-1 0 0,1 0 1 0 0,-1 0 0 0 0,0 0-1 0 0,1 1 1 0 0,-8-2 0 0 0,8 2-7 0 0,0 1-14 0 0,1 0-1 0 0,-1 0 1 0 0,1 0 0 0 0,-1 0-1 0 0,0 1 1 0 0,1-1-1 0 0,-1 1 1 0 0,1 0 0 0 0,-1 0-1 0 0,1 0 1 0 0,-5 2-1 0 0,-23 14 174 0 0,22-10-206 0 0,-1 0 0 0 0,2 0 0 0 0,-1 1 0 0 0,1 0 0 0 0,0 0 0 0 0,0 1 0 0 0,-10 17 0 0 0,-9 20-196 0 0,-35 86 0 0 0,36-58 120 0 0,10-25 76 0 0,9-31 9 0 0,1 1 0 0 0,0 0 0 0 0,2 1 0 0 0,0-1 0 0 0,1 1 0 0 0,1-1 0 0 0,2 32 0 0 0,1-42 10 0 0,0 0 0 0 0,0 0 0 0 0,1 0 0 0 0,0 0 0 0 0,1 0-1 0 0,0 0 1 0 0,0-1 0 0 0,1 0 0 0 0,0 0 0 0 0,0 0 0 0 0,1 0-1 0 0,7 7 1 0 0,-10-12-8 0 0,-2-2 2 0 0,0 0-1 0 0,-1 0 0 0 0,1-1 1 0 0,0 1-1 0 0,0 0 1 0 0,0 0-1 0 0,0-1 1 0 0,0 1-1 0 0,1-1 0 0 0,-1 1 1 0 0,0-1-1 0 0,0 1 1 0 0,0-1-1 0 0,2 1 1 0 0,-1-1 20 0 0,1 1 0 0 0,-1 0 0 0 0,0-1 0 0 0,1 1 1 0 0,-1-1-1 0 0,0 0 0 0 0,1 0 0 0 0,-1 0 1 0 0,1 0-1 0 0,-1 0 0 0 0,0 0 0 0 0,1-1 0 0 0,-1 1 1 0 0,0-1-1 0 0,1 0 0 0 0,-1 0 0 0 0,0 1 0 0 0,0-1 1 0 0,1-1-1 0 0,-1 1 0 0 0,0 0 0 0 0,0 0 0 0 0,0-1 1 0 0,-1 0-1 0 0,3-1 0 0 0,4-6-93 0 0,0 1-1 0 0,-1-1 1 0 0,0-1-1 0 0,6-10 1 0 0,-7 10-173 0 0,-1 2-261 0 0,-1-1 1 0 0,0 0 0 0 0,0 0 0 0 0,-1-1-1 0 0,0 1 1 0 0,2-19 0 0 0,-4 6-1052 0 0</inkml:trace>
</inkml:ink>
</file>

<file path=ppt/ink/ink9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3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15032 0 0,'0'0'1357'0'0,"0"2"-1117"0"0,5 12 85 0 0,-3-9 135 0 0,0 0 0 0 0,-1 0 0 0 0,1 1-1 0 0,-1-1 1 0 0,0 9 0 0 0,0 2 558 0 0,4 23 1 0 0,-1-6-347 0 0,2 207 1593 0 0,-7-153-1977 0 0,-2-31-99 0 0,-13 74 0 0 0,5-53-229 0 0,10-64-149 0 0,-2-1 1 0 0,0 1-1 0 0,0-1 1 0 0,-1 0-1 0 0,-1 1 1 0 0,-10 19 0 0 0,11-26-1473 0 0,0 1 1 0 0,-1-1 0 0 0,1 0 0 0 0,-6 5 0 0 0</inkml:trace>
</inkml:ink>
</file>

<file path=ppt/ink/ink9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7:4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5984 0 0,'-2'1'464'0'0,"-21"19"-969"0"0,-18 8 5942 0 0,23-17-1174 0 0,-20 17 0 0 0,35-25-4209 0 0,0 2 1 0 0,0-1-1 0 0,0 0 0 0 0,0 1 1 0 0,0-1-1 0 0,1 1 0 0 0,0 0 1 0 0,0-1-1 0 0,-1 7 0 0 0,-10 21-288 0 0,8-25 149 0 0,-1 1 0 0 0,-11 11 0 0 0,13-16 73 0 0,1 1 1 0 0,-1-1 0 0 0,1 1-1 0 0,0 0 1 0 0,0 0 0 0 0,1 1-1 0 0,-1-1 1 0 0,1 0-1 0 0,0 1 1 0 0,0-1 0 0 0,-2 8-1 0 0,3-7 37 0 0,0 1-1 0 0,1-1 0 0 0,0 0 0 0 0,0 0 0 0 0,0 0 1 0 0,0 0-1 0 0,1 0 0 0 0,0 0 0 0 0,0 0 0 0 0,1 0 0 0 0,-1 0 1 0 0,1 0-1 0 0,5 9 0 0 0,-3-7 15 0 0,1 1 0 0 0,0-1-1 0 0,11 11 1 0 0,9 14 35 0 0,-20-25-73 0 0,1 1-1 0 0,1-1 0 0 0,-1-1 0 0 0,11 9 0 0 0,10 10-11 0 0,-24-21 3 0 0,1 0 0 0 0,-1 0 1 0 0,-1 0-1 0 0,1 1 0 0 0,-1-1 0 0 0,3 7 1 0 0,-4-9 5 0 0,0 0 0 0 0,0 1 0 0 0,-1-1 0 0 0,1 0 1 0 0,0 0-1 0 0,-1 1 0 0 0,0-1 0 0 0,0 1 0 0 0,0-1 0 0 0,0 0 1 0 0,0 1-1 0 0,0-1 0 0 0,-1 0 0 0 0,0 5 0 0 0,-6 12-185 0 0,6-15 120 0 0,-1 1 1 0 0,1 0-1 0 0,-1-1 1 0 0,0 1-1 0 0,-1-1 1 0 0,1 1-1 0 0,-1-1 1 0 0,0 0-1 0 0,0 0 1 0 0,0 0-1 0 0,0-1 1 0 0,-6 5-1 0 0,-22 19-476 0 0,24-20 389 0 0,1-1-1 0 0,-1 0 1 0 0,-1 0 0 0 0,1-1-1 0 0,-1 0 1 0 0,-15 8-1 0 0,-11 4-279 0 0,32-16 356 0 0,3-2-307 0 0,0 0 373 0 0,-1 0 1 0 0,1 0 0 0 0,0 0-1 0 0,-1 0 1 0 0,1 1 0 0 0,0-1 0 0 0,0 0-1 0 0,0 1 1 0 0,0-1 0 0 0,0 1-1 0 0,0-1 1 0 0,0 1 0 0 0,1-1-1 0 0,3-2 4 0 0,60-40 186 0 0,1 5 307 0 0,-40 24-159 0 0,0-1 1 0 0,-1-1-1 0 0,42-37 0 0 0,-43 29 110 0 0,-2 0 0 0 0,0-1 0 0 0,20-34 0 0 0,-33 44-165 0 0,-1-1-1 0 0,8-23 0 0 0,-6 14 79 0 0,-7 19-165 0 0,-1 0-1 0 0,0-1 1 0 0,-1 0-1 0 0,0 1 1 0 0,0-1-1 0 0,0 0 1 0 0,-1 1-1 0 0,1-1 1 0 0,-2 0 0 0 0,1 1-1 0 0,-1-1 1 0 0,0 0-1 0 0,-2-8 1 0 0,2 14-167 0 0,0-1 0 0 0,1 1 1 0 0,-1 0-1 0 0,0-1 0 0 0,0 1 0 0 0,0 0 1 0 0,0-1-1 0 0,0 1 0 0 0,0 0 1 0 0,0 0-1 0 0,0 0 0 0 0,0 0 1 0 0,0 0-1 0 0,-1 0 0 0 0,1 0 1 0 0,0 1-1 0 0,-1-1 0 0 0,1 0 1 0 0,-1 1-1 0 0,1-1 0 0 0,-1 1 1 0 0,1-1-1 0 0,-1 1 0 0 0,1 0 0 0 0,-1 0 1 0 0,1-1-1 0 0,-3 2 0 0 0,0-2-9 0 0,1 1-1 0 0,-1 1 1 0 0,1-1-1 0 0,-1 1 1 0 0,1-1-1 0 0,-1 1 1 0 0,1 0-1 0 0,0 0 1 0 0,0 0-1 0 0,-1 1 1 0 0,-2 1-1 0 0,-12 10-9 0 0,0 1 1 0 0,1 0-1 0 0,1 1 0 0 0,1 1 0 0 0,0 0 1 0 0,1 1-1 0 0,0 1 0 0 0,-14 25 0 0 0,23-32-1 0 0,-1 0 0 0 0,-5 17-1 0 0,1-3-39 0 0,8-19 45 0 0,-1 1 1 0 0,1-1-1 0 0,0 0 1 0 0,1 1-1 0 0,0-1 0 0 0,0 1 1 0 0,0-1-1 0 0,1 1 1 0 0,0-1-1 0 0,0 1 1 0 0,0-1-1 0 0,2 8 0 0 0,-1-10 9 0 0,0 0-1 0 0,1 1 1 0 0,-1-1-1 0 0,1 0 1 0 0,0 0-1 0 0,0 0 0 0 0,1-1 1 0 0,-1 1-1 0 0,1 0 1 0 0,0-1-1 0 0,0 0 1 0 0,0 1-1 0 0,0-1 0 0 0,0 0 1 0 0,1-1-1 0 0,-1 1 1 0 0,1-1-1 0 0,0 1 0 0 0,4 1 1 0 0,8 3-1 0 0,0-1-1 0 0,0-1 1 0 0,0 0 0 0 0,1-1 0 0 0,0-1 0 0 0,-1 0-1 0 0,1-2 1 0 0,0 0 0 0 0,0 0 0 0 0,0-2-1 0 0,31-4 1 0 0,-30 1-48 0 0,0-1 0 0 0,30-12 0 0 0,-42 14-315 0 0,1-1 1 0 0,-1 1 0 0 0,1-1 0 0 0,-1 0-1 0 0,0-1 1 0 0,0 1 0 0 0,-1-1 0 0 0,0 0-1 0 0,10-12 1 0 0,0-7-7386 0 0</inkml:trace>
</inkml:ink>
</file>

<file path=ppt/ink/ink9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1.2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208.69922"/>
      <inkml:brushProperty name="anchorY" value="-31086.44336"/>
      <inkml:brushProperty name="scaleFactor" value="0.5"/>
    </inkml:brush>
  </inkml:definitions>
  <inkml:trace contextRef="#ctx0" brushRef="#br0">246 0 9672 0 0,'0'0'0'0'0,"-1"3"864"0"0,-4 4-812 0 0,-4 5 36 0 0,-4 7-60 0 0,-3 4 3378 0 0,-1 5-329 0 0,-3 4 434 0 0,2 4 73 0 0,-2 4-3319 0 0,3 4 293 0 0,1 2-418 0 0,-1 14-1318 0 0,-5 17-1450 0 0,-7 18-11689 0 0,3-12 7864 0 0</inkml:trace>
</inkml:ink>
</file>

<file path=ppt/ink/ink9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8:52.0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327.72656"/>
      <inkml:brushProperty name="anchorY" value="-31056.49609"/>
      <inkml:brushProperty name="scaleFactor" value="0.5"/>
    </inkml:brush>
  </inkml:definitions>
  <inkml:trace contextRef="#ctx0" brushRef="#br0">1183 1 18655 0 0,'0'0'0'0'0,"3"1"1424"0"0,2 1-933 0 0,-1 0-462 0 0,-1 0 75 0 0,0 1-104 0 0,-3 3 439 0 0,-2 4-70 0 0,-4 1 66 0 0,-5 4 2 0 0,-7 3-398 0 0,-6 3 2 0 0,-7 2-25 0 0,-9 2-16 0 0,-6 2 0 0 0,-7 1 84 0 0,-5 0-108 0 0,-4 0 36 0 0,-1 0 287 0 0,-2-3-86 0 0,1-1 43 0 0,1-2 0 0 0,3-1 66 0 0,3-1-10 0 0,3-4 6 0 0,4 0 2 0 0,3-3-242 0 0,5 1 22 0 0,3-2-31 0 0,5-2-4 0 0,1 0-159 0 0,4 0 7 0 0,2 0-21 0 0,2 3-404 0 0,0 6-269 0 0,3 5 210 0 0,3 7 162 0 0,5 2 199 0 0,5-1 78 0 0,4 0 23 0 0,2-2 20 0 0,2-3-1 0 0,3-1 180 0 0,1-5-24 0 0,2-1 28 0 0,0-3 0 0 0,0-2 21 0 0,1-1 4 0 0,0-2-1 0 0,0-3 2 0 0,-2-2-65 0 0,1-2 18 0 0,3-1-83 0 0,2-1 132 0 0,1 1-154 0 0,3-1 48 0 0,0-1-16 0 0,2 1 0 0 0,0-2 308 0 0,1-2-78 0 0,1-1 40 0 0,1-2 2 0 0,1 0-317 0 0,6 0 90 0 0,2-1-45 0 0,3 1 0 0 0,0 0 0 0 0,2 1 0 0 0,1 2 0 0 0,1 3 0 0 0,2 2-149 0 0,0 1 61 0 0,1 2-27 0 0,2 3 134 0 0,0 1 102 0 0,1 3-49 0 0,2 2 19 0 0,-1 2-104 0 0,-1 1 27 0 0,-3 2-14 0 0,-3 2 0 0 0,-3 2 0 0 0,-4 1 0 0 0,-3 1 84 0 0,-4 1-108 0 0,-4 1 139 0 0,-5 1-70 0 0,-4 1 23 0 0,-4 0-4 0 0,-5 1 122 0 0,-6 1-8 0 0,-4 1 10 0 0,-6 2 4 0 0,-6 0 346 0 0,-5 1-25 0 0,-5 1 47 0 0,-5 1 5 0 0,-4 1-137 0 0,-6 0 21 0 0,-4-2-23 0 0,-2-2-1 0 0,-3-3-216 0 0,-1-4 15 0 0,-2-4-26 0 0,-12-2-602 0 0,-12-6-1035 0 0,1-8-6983 0 0,5-6 291 0 0,17-4-3570 0 0</inkml:trace>
</inkml:ink>
</file>

<file path=ppt/ink/ink9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21 156 14368 0 0,'0'0'330'0'0,"-1"-2"45"0"0,-2-1-250 0 0,1-1 1 0 0,0-1-1 0 0,0 1 0 0 0,1 0 1 0 0,-1 0-1 0 0,0-6 0 0 0,-2-6-131 0 0,3 14 106 0 0,1 0 0 0 0,-1-1 0 0 0,1 1 1 0 0,0 0-1 0 0,0-1 0 0 0,0 1 1 0 0,1-1-1 0 0,-1 1 0 0 0,0 0 0 0 0,1-1 1 0 0,0 1-1 0 0,-1 0 0 0 0,1 0 1 0 0,0 0-1 0 0,0-1 0 0 0,0 1 0 0 0,1 0 1 0 0,-1 0-1 0 0,0 0 0 0 0,3-2 1 0 0,2-4 164 0 0,1 1 0 0 0,0 1 0 0 0,12-11 0 0 0,-16 15-226 0 0,0 0-1 0 0,0 1 1 0 0,-1-1 0 0 0,1 0-1 0 0,0 1 1 0 0,0 0-1 0 0,1 0 1 0 0,-1 0 0 0 0,0 0-1 0 0,0 0 1 0 0,1 0-1 0 0,-1 1 1 0 0,0 0 0 0 0,1 0-1 0 0,-1 0 1 0 0,0 0-1 0 0,1 0 1 0 0,-1 0 0 0 0,0 1-1 0 0,4 1 1 0 0,4 1 65 0 0,0 2 0 0 0,-1-1 0 0 0,0 1 0 0 0,14 10 0 0 0,-11-8-6 0 0,-1 1-86 0 0,1 0 0 0 0,-2 0 0 0 0,1 1-1 0 0,-1 1 1 0 0,-1 0 0 0 0,0 0-1 0 0,0 1 1 0 0,-1 1 0 0 0,0-1 0 0 0,-1 1-1 0 0,0 1 1 0 0,-1-1 0 0 0,5 15-1 0 0,-4-8 16 0 0,-2 0 0 0 0,7 36-1 0 0,-10-38-4 0 0,-1-6-13 0 0,-1 0 0 0 0,-1 0 1 0 0,0 0-1 0 0,0-1 0 0 0,-1 1 1 0 0,-1 0-1 0 0,0 0 0 0 0,0 0 1 0 0,-1-1-1 0 0,0 1 0 0 0,-1-1 1 0 0,0 0-1 0 0,-8 12 0 0 0,2-7-9 0 0,0 0 0 0 0,-2-1 0 0 0,-17 16 0 0 0,16-16 0 0 0,-77 65-1257 0 0,59-54-2323 0 0</inkml:trace>
</inkml:ink>
</file>

<file path=ppt/ink/ink9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91 7832 0 0,'0'0'705'0'0,"-1"-3"-577"0"0,-1-1-92 0 0,1 0-1 0 0,-1 0 1 0 0,-1 0-1 0 0,1 0 1 0 0,-6-7-1 0 0,-8-14 3497 0 0,15 23-2963 0 0,-1-1 0 0 0,0 0-1 0 0,0 1 1 0 0,0 0 0 0 0,0-1-1 0 0,0 1 1 0 0,-4-3 0 0 0,-3-3 117 0 0,7 8-643 0 0,1 0 0 0 0,-1-1 0 0 0,1 1-1 0 0,-1 0 1 0 0,1 0 0 0 0,-1 0 0 0 0,1 0-1 0 0,-1 0 1 0 0,1 0 0 0 0,-1 1 0 0 0,1-1 0 0 0,-1 0-1 0 0,1 1 1 0 0,-1-1 0 0 0,1 1 0 0 0,-3 1 0 0 0,2-1 6 0 0,-2 1-25 0 0,-1 0-1 0 0,0 1 0 0 0,1-1 0 0 0,0 1 0 0 0,0 0 0 0 0,0 1 0 0 0,0-1 0 0 0,-7 8 0 0 0,2 0-23 0 0,-16 24 0 0 0,14-14 41 0 0,0 1-1 0 0,-13 40 0 0 0,17-41 15 0 0,0 1 8 0 0,2 0 1 0 0,1 0-1 0 0,1 0 0 0 0,-1 34 0 0 0,1-21 8 0 0,3-21-65 0 0,1 0 0 0 0,0 0 0 0 0,0 0 0 0 0,1 0 0 0 0,1 0 0 0 0,1 0 0 0 0,0-1 0 0 0,0 0 0 0 0,2 0 0 0 0,-1 0 0 0 0,2 0-1 0 0,14 22 1 0 0,-16-28-46 0 0,-1-1-1 0 0,1 0 0 0 0,0 0 0 0 0,0-1 1 0 0,1 1-1 0 0,0-1 0 0 0,0 0 0 0 0,0 0 1 0 0,13 6-1 0 0,-13-8-170 0 0,-1-1 0 0 0,1 1 1 0 0,0-2-1 0 0,0 1 0 0 0,0-1 0 0 0,1 0 0 0 0,-1 0 1 0 0,0 0-1 0 0,0-1 0 0 0,0 0 0 0 0,1-1 0 0 0,-1 1 1 0 0,10-3-1 0 0,-1 0-486 0 0,22-9-1 0 0,-24 7 2 0 0,20-13 0 0 0,-32 18 682 0 0</inkml:trace>
</inkml:ink>
</file>

<file path=ppt/ink/ink9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17767 0 0,'0'0'1610'0'0,"2"0"-1324"0"0,42-5 502 0 0,-23 1-376 0 0,31-5-46 0 0,32-4-732 0 0,-55 9-113 0 0,37-11 0 0 0,5-1-820 0 0,-58 14 648 0 0,1-2-1 0 0,-2 0 1 0 0,1 0 0 0 0,0-1 0 0 0,11-7-1 0 0,-14 4-734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2931.69141"/>
      <inkml:brushProperty name="anchorY" value="-38832.25391"/>
      <inkml:brushProperty name="scaleFactor" value="0.5"/>
    </inkml:brush>
  </inkml:definitions>
  <inkml:trace contextRef="#ctx0" brushRef="#br0">90 532 16871 0 0,'-2'3'1890'0'0,"1"2"-2129"0"0,0 1 420 0 0,0-1-181 0 0,3 1 103 0 0,0 0-58 0 0,1-1 23 0 0,7-2-480 0 0,6-4-657 0 0,2-2 737 0 0,1-4 39 0 0,-2 0 47 0 0,0-2 49 0 0,-2-1 3 0 0,-2-1 608 0 0,-3-1-42 0 0,0-1 68 0 0,-2-3 23 0 0,0 0 167 0 0,-1-1-18 0 0,0 0 26 0 0,1-1 0 0 0,0-2-231 0 0,0 1 20 0 0,0-2-30 0 0,0 1-4 0 0,-1-3-271 0 0,0 1 11 0 0,0-2-29 0 0,0 1-7 0 0,-2 1-113 0 0,-2 0 32 0 0,0 1-16 0 0,-3 1 0 0 0,-2 0 0 0 0,0 2 0 0 0,-1 0 0 0 0,-2 1 0 0 0,0 2 84 0 0,-2 1-33 0 0,0 1 14 0 0,0 1-1 0 0,-1 3-74 0 0,-1 1 132 0 0,-2 2-154 0 0,1 3 160 0 0,-1 1-85 0 0,-1 1 26 0 0,0 3-5 0 0,-1 0 0 0 0,0 2-74 0 0,-1 1 20 0 0,0 2-10 0 0,0 2 0 0 0,0 1 0 0 0,0 1-84 0 0,0 1 108 0 0,1 1-36 0 0,0 0 12 0 0,1 1-74 0 0,0-1 95 0 0,1 5-32 0 0,-1 1 11 0 0,2 0 0 0 0,1-1 0 0 0,2 2 0 0 0,-1 0-74 0 0,3-1 95 0 0,0 1-32 0 0,1 0 11 0 0,2 2 0 0 0,0 0 0 0 0,3 1 0 0 0,0 2 0 0 0,1 0 0 0 0,1 1 0 0 0,2 0 0 0 0,1 2 94 0 0,2-1-9 0 0,2 1 18 0 0,2 0-1 0 0,1 0 77 0 0,2-1-3 0 0,3 0 5 0 0,0-2 3 0 0,3-1-18 0 0,1-1 4 0 0,2-2-2 0 0,1-2 0 0 0,1-2-84 0 0,1-3 15 0 0,-1-1-19 0 0,0-2 1 0 0,-1-2-94 0 0,-2-3 26 0 0,-1-1-13 0 0,0-5-354 0 0,0-6-450 0 0,-19 4 561 0 0,0 0 1 0 0,0 0 0 0 0,0 0 0 0 0,0 0 0 0 0,3-4-1 0 0,15-22-2137 0 0,-1-14 822 0 0,2-13 611 0 0,0-7 35 0 0,3-3 335 0 0,-3 6 301 0 0,-1 11 275 0 0,-3 11-47 0 0,-2 9 48 0 0,-2 9 0 0 0,0 7 410 0 0,-1 7-79 0 0,-1 5 57 0 0,0 5 2 0 0,0 4 236 0 0,-1 5-21 0 0,0 3 30 0 0,-1 5 3 0 0,0 1-268 0 0,-1 3 20 0 0,0 2-31 0 0,-1 2-6 0 0,-2 1-234 0 0,-1 0 10 0 0,-1 0-26 0 0,0-1-6 0 0,-2-2-113 0 0,0-1 135 0 0,-2-3-148 0 0,-1-3 137 0 0,-1-2 164 0 0,-1-2 1 0 0,-2-3 26 0 0,-1-1 3 0 0,1-4 40 0 0,-1-2-2 0 0,0-1 2 0 0,-2-3 2 0 0,2-1-28 0 0,-1-1-1 0 0,1-4-2 0 0,-1-1-1 0 0,0-4-65 0 0,2-3 0 0 0,0-4-5 0 0,3-4-2 0 0,2-5-158 0 0,3-6 16 0 0,4-3-23 0 0,3-5-2 0 0,5-3-85 0 0,4-2 24 0 0,3-2-12 0 0,4-1 0 0 0,2 1 0 0 0,2 1 0 0 0,2 3-112 0 0,-1 2 144 0 0,12-9-1448 0 0,13-7-1432 0 0,-3 4 2074 0 0,0 3-14194 0 0,-11 12 8735 0 0</inkml:trace>
</inkml:ink>
</file>

<file path=ppt/ink/ink9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3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76 11520 0 0,'-6'-6'364'0'0,"4"5"-265"0"0,1-1 0 0 0,-1 1 0 0 0,0 0 0 0 0,0 0 0 0 0,0 0 0 0 0,0 0 0 0 0,-1 0 0 0 0,1 0 1 0 0,-8-2 8723 0 0,12 3-7745 0 0,12-2-747 0 0,0 1 0 0 0,-1 0 0 0 0,1 1 0 0 0,15 2-1 0 0,14 0-302 0 0,192-10-225 0 0,-200 6-16 0 0,-12 1-82 0 0,28-5 0 0 0,-21 1-107 0 0,-19 4-239 0 0,0 0 0 0 0,-1-2-1 0 0,1 1 1 0 0,0-1 0 0 0,19-9 0 0 0,-6 0-6373 0 0</inkml:trace>
</inkml:ink>
</file>

<file path=ppt/ink/ink9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1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2 126 10592 0 0,'0'-2'61'0'0,"-1"0"0"0"0,1-1 0 0 0,-1 1 0 0 0,1-1 0 0 0,0 1 0 0 0,0 0 0 0 0,0-1 0 0 0,0 1 0 0 0,1-1-1 0 0,-1 1 1 0 0,1-4 0 0 0,1 3 466 0 0,-1-1 0 0 0,1 1 0 0 0,-1 0 0 0 0,1 0 0 0 0,0 0 0 0 0,1 0 0 0 0,-1 0 0 0 0,0 0 0 0 0,1 0 0 0 0,-1 1 0 0 0,5-4 0 0 0,-1 1 654 0 0,1 1 0 0 0,0-1 0 0 0,0 1 0 0 0,11-4 0 0 0,12-3-1195 0 0,-8 6 10 0 0,0 0 0 0 0,0 2 0 0 0,0 0 1 0 0,0 2-1 0 0,0 0 0 0 0,0 2 0 0 0,0 0 0 0 0,0 1 0 0 0,0 2 1 0 0,0 0-1 0 0,0 1 0 0 0,-1 1 0 0 0,0 1 0 0 0,0 1 0 0 0,37 20 1 0 0,-42-18-10 0 0,-1 0 1 0 0,0 1 0 0 0,0 0 0 0 0,-1 1-1 0 0,-1 1 1 0 0,23 25 0 0 0,-31-30 7 0 0,1 0-1 0 0,-1 0 1 0 0,0 0 0 0 0,-1 0-1 0 0,0 1 1 0 0,0-1 0 0 0,-1 1-1 0 0,0 0 1 0 0,-1 0 0 0 0,0 1-1 0 0,0-1 1 0 0,-1 0 0 0 0,0 1 0 0 0,0-1-1 0 0,-2 13 1 0 0,0-10-13 0 0,0-1 0 0 0,-1 1 0 0 0,0-1 0 0 0,-1 0 0 0 0,0 0 0 0 0,-1 0 0 0 0,0 0 0 0 0,-1-1 0 0 0,-9 17 0 0 0,-3-2-36 0 0,-1 0-1 0 0,-26 25 1 0 0,-46 40-54 0 0,59-61 116 0 0,11-9-56 0 0,-2-2 0 0 0,0-1 0 0 0,-32 19 0 0 0,30-19-350 0 0,20-14 122 0 0,1 0 1 0 0,-1-1-1 0 0,0 1 1 0 0,0-1-1 0 0,0 1 1 0 0,0-1-1 0 0,-1-1 1 0 0,1 1-1 0 0,-1 0 1 0 0,1-1-1 0 0,-1 0 0 0 0,1 0 1 0 0,-8 0-1 0 0,3-2-1405 0 0,4-7-13 0 0</inkml:trace>
</inkml:ink>
</file>

<file path=ppt/ink/ink9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39:42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18 456 0 0,'25'-18'21334'0'0,"-27"18"-20729"0"0,-3 1-560 0 0,-1 0-1 0 0,1 1 1 0 0,0 0-1 0 0,-1 0 1 0 0,1 0-1 0 0,0 1 1 0 0,0-1-1 0 0,0 1 1 0 0,1 0-1 0 0,-9 7 1 0 0,-6 3-72 0 0,18-12 22 0 0,-13 7-51 0 0,1 1 1 0 0,0 0-1 0 0,1 1 1 0 0,-14 14-1 0 0,-40 40-67 0 0,-1 0 372 0 0,57-53 4 0 0,0 0-1 0 0,1 1 0 0 0,1 1 1 0 0,-9 14-1 0 0,16-24-218 0 0,-1 1-1 0 0,1-1 0 0 0,-1 1 0 0 0,1 0 1 0 0,0-1-1 0 0,1 1 0 0 0,-1 0 1 0 0,0 0-1 0 0,1 0 0 0 0,0 0 1 0 0,0-1-1 0 0,0 1 0 0 0,1 0 1 0 0,-1 0-1 0 0,1 0 0 0 0,0-1 0 0 0,0 1 1 0 0,0 0-1 0 0,1-1 0 0 0,-1 1 1 0 0,1 0-1 0 0,0-1 0 0 0,3 5 1 0 0,4 4-5 0 0,1 1 0 0 0,0-2 0 0 0,1 1 0 0 0,16 13 0 0 0,-26-25-28 0 0,8 7 13 0 0,-1-1 1 0 0,1 0 0 0 0,1 0 0 0 0,-1-1 0 0 0,1 0-1 0 0,0-1 1 0 0,20 6 0 0 0,1-2-1 0 0,46 5 0 0 0,-44-10-192 0 0,1-3-1 0 0,0 0 1 0 0,43-8 0 0 0,-64 7-106 0 0,31-7-739 0 0,0-4-37 0 0</inkml:trace>
</inkml:ink>
</file>

<file path=ppt/ink/ink9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6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29 100 7832 0 0,'-1'0'356'0'0,"-1"-1"-245"0"0,1 1 0 0 0,-1-1 1 0 0,1 1-1 0 0,-1-1 0 0 0,1 0 1 0 0,0 0-1 0 0,-1 1 0 0 0,1-1 1 0 0,0 0-1 0 0,-2-2 0 0 0,2 2 132 0 0,0 1 0 0 0,0-1-1 0 0,1 1 1 0 0,-1-1 0 0 0,0 0-1 0 0,1 0 1 0 0,-1 1 0 0 0,1-1 0 0 0,-1 0-1 0 0,1 0 1 0 0,-1 0 0 0 0,1 1-1 0 0,-1-1 1 0 0,1 0 0 0 0,0 0-1 0 0,0 0 1 0 0,-1 0 0 0 0,1-2 0 0 0,1 1 444 0 0,0 0 0 0 0,1 0 0 0 0,-1 0 0 0 0,1 0 0 0 0,0 0 0 0 0,-1 0 0 0 0,1 0 0 0 0,3-1 0 0 0,1-3-4 0 0,-3 4-555 0 0,-1 0-1 0 0,1 0 1 0 0,-1 0 0 0 0,1 0-1 0 0,0 1 1 0 0,0-1-1 0 0,0 1 1 0 0,5-2 0 0 0,7-3 208 0 0,-6 2-141 0 0,1 0-1 0 0,0 0 1 0 0,0 1-1 0 0,0 0 1 0 0,0 1-1 0 0,1 0 1 0 0,-1 1-1 0 0,0 0 1 0 0,1 1-1 0 0,0 0 0 0 0,-1 0 1 0 0,1 1-1 0 0,18 4 1 0 0,-22-3-117 0 0,-1 0 0 0 0,-1 0 0 0 0,1 1 0 0 0,0 0 0 0 0,0 0 0 0 0,-1 0 0 0 0,0 1 0 0 0,0 0 0 0 0,0-1 0 0 0,8 9 0 0 0,-3-1-201 0 0,0 1 0 0 0,0 0-1 0 0,10 18 1 0 0,-14-17 59 0 0,0 0 1 0 0,0 0-1 0 0,4 22 0 0 0,0-5 63 0 0,-7-18-53 0 0,0 0 1 0 0,-1-1-1 0 0,0 1 0 0 0,-1 0 1 0 0,0 0-1 0 0,-1 0 0 0 0,0 0 0 0 0,-1 0 1 0 0,-1 0-1 0 0,0 0 0 0 0,0 0 0 0 0,-8 21 1 0 0,5-22 26 0 0,0 1 0 0 0,-7 11 0 0 0,0-1-34 0 0,5-9 41 0 0,0-1 0 0 0,-1-1 1 0 0,0 1-1 0 0,-1-1 0 0 0,0-1 0 0 0,-21 19 0 0 0,10-13-320 0 0,0 0-1 0 0,-43 22 1 0 0,28-21-490 0 0,33-16 687 0 0,1-1 1 0 0,-1 1-1 0 0,1-1 1 0 0,-1 1-1 0 0,1-1 1 0 0,-1 1 0 0 0,1-1-1 0 0,-1 0 1 0 0,1 0-1 0 0,-1 0 1 0 0,1 0 0 0 0,-1 0-1 0 0,1 0 1 0 0,-1 0-1 0 0,1 0 1 0 0,-1-1-1 0 0,1 1 1 0 0,-1 0 0 0 0,1-1-1 0 0,-1 0 1 0 0,-1 0-1 0 0,2 0-71 0 0,0 0 0 0 0,1 0 0 0 0,-1 0 0 0 0,0 0 0 0 0,0 0 0 0 0,1 0 0 0 0,-1 0 0 0 0,1 0-1 0 0,-1-1 1 0 0,1 1 0 0 0,-1 0 0 0 0,1 0 0 0 0,0-1 0 0 0,-1 1 0 0 0,1-2 0 0 0,-1-3-463 0 0,-3-16-1432 0 0</inkml:trace>
</inkml:ink>
</file>

<file path=ppt/ink/ink9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6 9672 0 0,'0'0'874'0'0,"-5"-3"1645"0"0,1 2-1867 0 0,0 0 1 0 0,1 1-1 0 0,-1-1 0 0 0,0 1 0 0 0,0 0 1 0 0,0 0-1 0 0,0 1 0 0 0,0-1 1 0 0,0 1-1 0 0,0 0 0 0 0,0 0 1 0 0,-6 2-1 0 0,4 0-503 0 0,-1 0 1 0 0,1 1-1 0 0,0 0 1 0 0,0 0-1 0 0,0 0 0 0 0,-7 8 1 0 0,1 0-355 0 0,1 1 1 0 0,1-1 0 0 0,0 2-1 0 0,1-1 1 0 0,-12 25 0 0 0,8-13 447 0 0,1 1 1 0 0,1 1 0 0 0,2-1 0 0 0,0 2 0 0 0,2-1-1 0 0,-6 50 1 0 0,12-67-170 0 0,1 1 0 0 0,0-1 0 0 0,1 1 0 0 0,0-1 0 0 0,0 1 0 0 0,2-1 0 0 0,-1 0 0 0 0,1 1 0 0 0,0-1 0 0 0,1-1 0 0 0,0 1 0 0 0,1 0 0 0 0,0-1 0 0 0,12 17 0 0 0,-7-14-339 0 0,1 1 0 0 0,1-2 1 0 0,-1 1-1 0 0,2-2 0 0 0,-1 1 0 0 0,2-2 1 0 0,-1 0-1 0 0,30 15 0 0 0,-34-20-218 0 0,1-1 0 0 0,-1 0 0 0 0,1 0 0 0 0,14 2 0 0 0,3 0-1173 0 0</inkml:trace>
</inkml:ink>
</file>

<file path=ppt/ink/ink9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14568 0 0,'0'0'1457'0'0,"1"0"-1329"0"0,4-1-124 0 0,0 1 1 0 0,0-1-1 0 0,-1-1 0 0 0,1 1 1 0 0,6-4-1 0 0,14-3 106 0 0,34-7 81 0 0,67-9 0 0 0,105 2-718 0 0,-206 18-757 0 0,0 0-4080 0 0</inkml:trace>
</inkml:ink>
</file>

<file path=ppt/ink/ink9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16639 0 0,'0'0'818'0'0,"2"-1"-362"0"0,4-2-313 0 0,0 0 0 0 0,0 1 0 0 0,9-2 0 0 0,11-5-157 0 0,-6 1 77 0 0,1 2 0 0 0,-1 0 0 0 0,42-5 0 0 0,66 0 202 0 0,-86 8-190 0 0,-40 3-71 0 0,22-2 21 0 0,0 2 1 0 0,45 3-1 0 0,-19 1-2464 0 0,-32-3-391 0 0,12 2-3132 0 0</inkml:trace>
</inkml:ink>
</file>

<file path=ppt/ink/ink9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20735 0 0,'-1'2'472'0'0,"-1"3"-325"0"0,1 1-1 0 0,0-1 1 0 0,0 1 0 0 0,0 0-1 0 0,0-1 1 0 0,1 9-1 0 0,4 37 628 0 0,-1-35-772 0 0,10 28-1 0 0,-1-3-17 0 0,26 135-179 0 0,-35-153 170 0 0,1 44-1 0 0,0-6 5 0 0,0-22 21 0 0,-2 0 0 0 0,-1 0 0 0 0,-8 68 0 0 0,3-62 11 0 0,4-33-125 0 0,-1-1-1 0 0,0 1 1 0 0,-1-1-1 0 0,-4 15 1 0 0,5-22-25 0 0,0-1 0 0 0,1 0 0 0 0,-1 0 0 0 0,1 1 0 0 0,0-1 0 0 0,0 0 1 0 0,0 4-1 0 0,0 2-1343 0 0,-3 1-5643 0 0</inkml:trace>
</inkml:ink>
</file>

<file path=ppt/ink/ink9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1 337 22087 0 0,'0'0'498'0'0,"0"-1"72"0"0,0-11-376 0 0,1-1 0 0 0,0 1-1 0 0,1 0 1 0 0,1 0 0 0 0,-1 0 0 0 0,9-18-1 0 0,-7 19-196 0 0,3-6-15 0 0,0 1-1 0 0,1 0 1 0 0,15-21-1 0 0,-14 23-30 0 0,1 2 1 0 0,0-1-1 0 0,12-10 0 0 0,2-2 17 0 0,-21 21 29 0 0,1 0 1 0 0,-1 0 0 0 0,0 0 0 0 0,1 1-1 0 0,0 0 1 0 0,0-1 0 0 0,0 1 0 0 0,0 1-1 0 0,0-1 1 0 0,1 1 0 0 0,-1 0 0 0 0,1 0 0 0 0,7-3-1 0 0,0 4-3 0 0,-1-1 0 0 0,1 2-1 0 0,0-1 1 0 0,-1 2 0 0 0,1 0 0 0 0,-1 0-1 0 0,1 1 1 0 0,-1 0 0 0 0,1 1-1 0 0,-1 0 1 0 0,0 1 0 0 0,0 0 0 0 0,16 10-1 0 0,-5-2-155 0 0,-5-3-85 0 0,19 13 0 0 0,-22-12-7 0 0,24 21 0 0 0,-34-26 211 0 0,0-1 0 0 0,0 1 0 0 0,0 0 0 0 0,0 0 0 0 0,-1 1 0 0 0,0-1 0 0 0,0 1-1 0 0,4 9 1 0 0,-6-12 43 0 0,1 1 0 0 0,-1-1 0 0 0,0 1 0 0 0,0 0 0 0 0,0-1 0 0 0,0 1 0 0 0,0 0 0 0 0,-1 0 0 0 0,0-1 0 0 0,0 1 0 0 0,0 0 0 0 0,0 0 0 0 0,-1 0 0 0 0,1-1 0 0 0,-1 1 0 0 0,0 0 0 0 0,0 0 0 0 0,-1-1 0 0 0,-2 7 0 0 0,1-3 2 0 0,0-1-1 0 0,0 1 0 0 0,-1-1 1 0 0,0 0-1 0 0,0 1 0 0 0,-1-2 1 0 0,1 1-1 0 0,-1 0 0 0 0,-9 6 1 0 0,-5 3-13 0 0,-1 0-1 0 0,-1-2 1 0 0,0 0 0 0 0,-1-2 0 0 0,-37 15 0 0 0,-50 16-2893 0 0,95-37 1221 0 0</inkml:trace>
</inkml:ink>
</file>

<file path=ppt/ink/ink9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63 8752 0 0,'0'0'398'0'0,"1"-1"-3"0"0,21-14-435 0 0,-21 14 251 0 0,0 0 0 0 0,0 0 1 0 0,0 0-1 0 0,-1 0 0 0 0,1 0 1 0 0,0 0-1 0 0,0 0 0 0 0,0-1 1 0 0,-1 1-1 0 0,1 0 0 0 0,-1 0 0 0 0,1-1 1 0 0,-1 1-1 0 0,0-1 0 0 0,1 1 1 0 0,-1-3-1 0 0,2-3 2766 0 0,1-4-1296 0 0,-3 11-1661 0 0,0 0 0 0 0,0 0 0 0 0,0-1 0 0 0,0 1 0 0 0,0 0 0 0 0,0 0-1 0 0,0 0 1 0 0,0-1 0 0 0,0 1 0 0 0,0 0 0 0 0,0 0 0 0 0,0-1 0 0 0,0 1 0 0 0,0 0-1 0 0,-1 0 1 0 0,1 0 0 0 0,0-1 0 0 0,0 1 0 0 0,0 0 0 0 0,0 0 0 0 0,-1 0 0 0 0,1 0-1 0 0,0-1 1 0 0,0 1 0 0 0,0 0 0 0 0,-1 0 0 0 0,1 0 0 0 0,0 0 0 0 0,0 0 0 0 0,-1 0-1 0 0,1 0 1 0 0,0 0 0 0 0,0 0 0 0 0,0 0 0 0 0,-1 0 0 0 0,1 0 0 0 0,0 0 0 0 0,0 0-1 0 0,-1 0 1 0 0,1 0 0 0 0,0 0 0 0 0,-7 0 167 0 0,1 1-1 0 0,0 0 1 0 0,0 1 0 0 0,-1-1-1 0 0,1 1 1 0 0,0 0 0 0 0,1 1-1 0 0,-1 0 1 0 0,0-1 0 0 0,1 2-1 0 0,-10 6 1 0 0,-21 29 234 0 0,29-31-387 0 0,1-1 0 0 0,-1 1-1 0 0,1 0 1 0 0,1 0-1 0 0,-8 15 1 0 0,3-5-40 0 0,-24 52 67 0 0,9-15-58 0 0,21-46-3 0 0,1 0 0 0 0,-1 0-1 0 0,1 0 1 0 0,1 0 0 0 0,0 0-1 0 0,-2 16 1 0 0,2 57 102 0 0,2-55-2 0 0,1-19-30 0 0,-1 0 0 0 0,2 1 0 0 0,-1-1 0 0 0,4 13 0 0 0,2 4-52 0 0,-2-12-18 0 0,4-8 0 0 0,-6-4 1 0 0,0 0 1 0 0,0-1-1 0 0,0 1 0 0 0,0-1 0 0 0,0 0 0 0 0,0 1 0 0 0,0-1 1 0 0,0-1-1 0 0,0 1 0 0 0,0 0 0 0 0,0-1 0 0 0,0 0 0 0 0,-1 1 1 0 0,5-3-1 0 0,-2 1-13 0 0,-1 0-1 0 0,0-1 1 0 0,0 1 0 0 0,0-1-1 0 0,0 0 1 0 0,-1 0 0 0 0,1 0 0 0 0,3-5-1 0 0,3-5-41 0 0,-1 0-1 0 0,0-1 1 0 0,-1 0-1 0 0,7-18 1 0 0,-6 15 12 0 0,-6 10 85 0 0,1-1 0 0 0,4-13 0 0 0,-6 14-10 0 0,1 1 0 0 0,0 0 1 0 0,0-1-1 0 0,6-8 0 0 0,-5 10-72 0 0,-1-1-1 0 0,1 0 0 0 0,-1 0 0 0 0,2-9 1 0 0,4-7-43 0 0,-7 18 89 0 0,0-1-1 0 0,0 1 1 0 0,-1-1-1 0 0,0 1 1 0 0,0-1-1 0 0,1-8 1 0 0,2-17 181 0 0,-3 27-142 0 0,0-1-1 0 0,0 1 0 0 0,-1-1 0 0 0,1 1 1 0 0,-1-1-1 0 0,0 1 0 0 0,0-1 1 0 0,0 1-1 0 0,-1-1 0 0 0,1 1 0 0 0,-3-7 1 0 0,3 9-13 0 0,-1-1 0 0 0,1 1 1 0 0,0-1-1 0 0,0 1 1 0 0,-1-1-1 0 0,1 1 1 0 0,0-1-1 0 0,0 1 0 0 0,1-4 1 0 0,-1 4-5 0 0,0 0 0 0 0,0 0 1 0 0,0-1-1 0 0,0 1 0 0 0,0 0 0 0 0,0 0 1 0 0,0 0-1 0 0,0-1 0 0 0,-1 1 0 0 0,1 0 1 0 0,-1-2-1 0 0,-1-2 382 0 0,2 6 155 0 0,5 10-334 0 0,3 16-231 0 0,8 38 184 0 0,-15-58-150 0 0,-1-1 0 0 0,0 1 0 0 0,0-1 1 0 0,-1 1-1 0 0,0-1 0 0 0,-1 7 1 0 0,-3 21 78 0 0,4 16-102 0 0,0-26-305 0 0,1 0 1 0 0,1 0 0 0 0,4 27 0 0 0,-2-33-1058 0 0,-1 0 0 0 0,-1 18 0 0 0,-1-34-135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4658.72656"/>
      <inkml:brushProperty name="anchorY" value="-39011.9375"/>
      <inkml:brushProperty name="scaleFactor" value="0.5"/>
    </inkml:brush>
  </inkml:definitions>
  <inkml:trace contextRef="#ctx0" brushRef="#br0">1 1 13824 0 0,'0'2'1224'0'0,"0"6"-1139"0"0,1 4 36 0 0,1 2 2254 0 0,1 3-298 0 0,1 0 300 0 0,2 0 45 0 0,1-1-2390 0 0,1 1 248 0 0,0 0-404 0 0</inkml:trace>
</inkml:ink>
</file>

<file path=ppt/ink/ink9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18167 0 0,'0'1'830'0'0,"0"17"-407"0"0,1 0 1 0 0,1 0 0 0 0,4 24-1 0 0,-2-18 151 0 0,-1 1 0 0 0,-1 46 0 0 0,-1-52-682 0 0,-1 2-705 0 0,-4 33 0 0 0,5-47 525 0 0,-1-5 273 0 0,0-1 1 0 0,1 0 0 0 0,-1 1 0 0 0,0-1 0 0 0,0 0 0 0 0,0 1 0 0 0,-1-1 0 0 0,1 0-1 0 0,0 1 1 0 0,0-1 0 0 0,-1 0 0 0 0,1 0 0 0 0,-1 1 0 0 0,1-1 0 0 0,-1 0-1 0 0,1 0 1 0 0,-1 0 0 0 0,-2 3 2645 0 0,1-15-1092 0 0,1 10-1509 0 0,1 0-1 0 0,0 0 0 0 0,-1 1 0 0 0,1-1 1 0 0,0 0-1 0 0,0 0 0 0 0,0 0 1 0 0,-1 0-1 0 0,1 0 0 0 0,0 0 1 0 0,0 0-1 0 0,1-2 0 0 0,2-11 85 0 0,1 1 0 0 0,0 0 0 0 0,1 0 0 0 0,1 1 0 0 0,0-1 0 0 0,10-14 0 0 0,-3 8 103 0 0,1 0 0 0 0,32-32-1 0 0,-29 34-348 0 0,1 1 1 0 0,1 0-1 0 0,0 2 0 0 0,32-19 1 0 0,-4 1-1376 0 0,-26 17-741 0 0,-11 6 653 0 0</inkml:trace>
</inkml:ink>
</file>

<file path=ppt/ink/ink9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4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22 122 14336 0 0,'0'0'1305'0'0,"1"3"-1076"0"0,-1-2-133 0 0,1 0 0 0 0,0 0 0 0 0,-1 1 0 0 0,1-1 0 0 0,0 0 0 0 0,-1 0 0 0 0,1 0 0 0 0,0 0 0 0 0,0 0 0 0 0,0 0 0 0 0,0 0 0 0 0,0-1 0 0 0,0 1-1 0 0,0 0 1 0 0,0 0 0 0 0,0-1 0 0 0,1 1 0 0 0,-1-1 0 0 0,0 1 0 0 0,0-1 0 0 0,1 0 0 0 0,-1 1 0 0 0,0-1 0 0 0,0 0 0 0 0,1 0 0 0 0,-1 0 0 0 0,3 0 0 0 0,3 1 74 0 0,0-2 1 0 0,-1 1 0 0 0,1-1-1 0 0,0 1 1 0 0,0-2 0 0 0,-1 1-1 0 0,1-1 1 0 0,0 0 0 0 0,-1-1-1 0 0,8-3 1 0 0,-12 5-164 0 0,-1 1 0 0 0,0-1-1 0 0,1 0 1 0 0,-1 1 0 0 0,0-1-1 0 0,0 0 1 0 0,1 0 0 0 0,-1 0 0 0 0,0 0-1 0 0,0 0 1 0 0,0 0 0 0 0,2-3 0 0 0,-1 1 1 0 0,2-2 15 0 0,0 1 1 0 0,-1-1-1 0 0,0 0 1 0 0,0 0-1 0 0,5-11 1 0 0,-5 10 30 0 0,4-3 22 0 0,-7 9-69 0 0,1-1 0 0 0,-1 1 0 0 0,1-1 0 0 0,-1 0 1 0 0,0 1-1 0 0,1-1 0 0 0,-1 1 0 0 0,0-1 0 0 0,1 0 0 0 0,-1 1 1 0 0,0-1-1 0 0,0 0 0 0 0,1 1 0 0 0,-1-1 0 0 0,0 0 0 0 0,0 0 1 0 0,0 1-1 0 0,0-1 0 0 0,0 0 0 0 0,0-1 0 0 0,0-1 7 0 0,-1 1-9 0 0,-3-7 88 0 0,3 6-93 0 0,1 2 0 0 0,-1-1 0 0 0,1 1 0 0 0,-1 0 0 0 0,1 0 0 0 0,-1 0 0 0 0,0-1 0 0 0,0 1 0 0 0,1 0 0 0 0,-1 0 0 0 0,0 0 0 0 0,0 0 0 0 0,0 0 0 0 0,0 1 0 0 0,0-1 0 0 0,0 0 0 0 0,0 0 0 0 0,-1 1 0 0 0,1-1 0 0 0,0 0 0 0 0,0 1 0 0 0,0-1 0 0 0,-1 1 0 0 0,-1-1 0 0 0,0 1-1 0 0,0 0 0 0 0,0 0 0 0 0,0 0-1 0 0,0 0 1 0 0,0 0 0 0 0,0 1-1 0 0,1 0 1 0 0,-1-1 0 0 0,0 1 0 0 0,0 0-1 0 0,1 0 1 0 0,-1 1 0 0 0,1-1-1 0 0,-1 0 1 0 0,1 1 0 0 0,-5 3 0 0 0,-2 2-22 0 0,-1 1 1 0 0,-13 14 0 0 0,18-15 22 0 0,1-1 0 0 0,0 1 0 0 0,0 0 0 0 0,1 0 0 0 0,-1 0 0 0 0,2 0 0 0 0,-1 0 0 0 0,-2 14 0 0 0,-11 24 0 0 0,12-35-6 0 0,0 0 0 0 0,1 0 0 0 0,0 1 0 0 0,1-1 0 0 0,0 0 0 0 0,0 1 0 0 0,1 0 0 0 0,0 11 0 0 0,2-3 3 0 0,1 0 1 0 0,0-1 0 0 0,9 31-1 0 0,-7-31 3 0 0,-2-9 0 0 0,0-1 0 0 0,0 1 0 0 0,1-1 0 0 0,0 0 0 0 0,1 0 0 0 0,7 12 0 0 0,-3-6 0 0 0,-7-11 0 0 0,1 0 0 0 0,0 0 0 0 0,0-1 0 0 0,0 1 0 0 0,0 0 0 0 0,0-1 0 0 0,0 1 0 0 0,1-1 0 0 0,-1 0 0 0 0,1 1 0 0 0,5 2 0 0 0,-6-3 0 0 0,1-1-1 0 0,-1 0 0 0 0,1 0 1 0 0,0 0-1 0 0,-1 0 0 0 0,1 0 1 0 0,0-1-1 0 0,0 1 0 0 0,-1-1 1 0 0,1 1-1 0 0,0-1 0 0 0,0 0 1 0 0,0 0-1 0 0,-1-1 0 0 0,1 1 1 0 0,0 0-1 0 0,0-1 0 0 0,-1 0 1 0 0,1 0-1 0 0,0 0 0 0 0,-1 0 1 0 0,1 0-1 0 0,4-3 0 0 0,-1 1-30 0 0,1 0-17 0 0,0-1 0 0 0,-1 1 0 0 0,1-1 0 0 0,10-9-1 0 0,96-77-311 0 0,-80 69 371 0 0,-28 19 32 0 0,6 3-22 0 0,-1 3 22 0 0,-8-2-55 0 0,0 0 0 0 0,0 0-1 0 0,0 0 1 0 0,0 0 0 0 0,0 0 0 0 0,0 1 0 0 0,-1-1 0 0 0,1 1 0 0 0,-1-1 0 0 0,0 1 0 0 0,0 0 0 0 0,1 2-1 0 0,0 1-38 0 0,-1-1-1 0 0,1 0 1 0 0,-2 1-1 0 0,1-1 1 0 0,0 7-1 0 0,0-1 33 0 0,2-1 43 0 0,-2-8 920 0 0,1-2-716 0 0,1-2-107 0 0,0 0-1 0 0,0 1 0 0 0,0-1 1 0 0,0 0-1 0 0,0-1 1 0 0,-1 1-1 0 0,1 0 0 0 0,-1-1 1 0 0,3-2-1 0 0,20-32 824 0 0,1 2-166 0 0,-20 28-751 0 0,1-1 30 0 0,0 1 0 0 0,0 0-1 0 0,17-12 1 0 0,-21 17-49 0 0,0 0 0 0 0,0 1 0 0 0,1-1 0 0 0,-1 1 0 0 0,0 0 0 0 0,1 0 0 0 0,-1 0 0 0 0,1 0 0 0 0,-1 1 0 0 0,1-1 0 0 0,-1 1 0 0 0,1 0 0 0 0,0 0 0 0 0,6 1 0 0 0,-4 1-59 0 0,0-1-1 0 0,0 1 0 0 0,-1 0 1 0 0,1 0-1 0 0,-1 1 0 0 0,1 0 1 0 0,-1 0-1 0 0,0 0 1 0 0,0 0-1 0 0,7 6 0 0 0,-4-1-101 0 0,1 0-1 0 0,-1 1 0 0 0,0 0 1 0 0,9 14-1 0 0,-6-3-1704 0 0,-10-17 255 0 0</inkml:trace>
</inkml:ink>
</file>

<file path=ppt/ink/ink9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15984 0 0,'0'0'362'0'0,"1"2"47"0"0,14 48 576 0 0,-7-18-990 0 0,6 17 252 0 0,11 87-1 0 0,-6 53-232 0 0,12 75 154 0 0,-8-153 1085 0 0,39 113 1 0 0,-57-209-1067 0 0,1-1 0 0 0,10 16 0 0 0,2 5 118 0 0,-15-28-369 0 0,1 0-1 0 0,0-1 0 0 0,1 1 0 0 0,-1-1 0 0 0,1 0 1 0 0,1 0-1 0 0,-1 0 0 0 0,1 0 0 0 0,9 6 0 0 0,-13-11 20 0 0,0 1 0 0 0,0-1 0 0 0,0 0 0 0 0,0 0 0 0 0,1 0 0 0 0,-1-1 0 0 0,0 1 0 0 0,0 0 0 0 0,0-1 0 0 0,1 1-1 0 0,-1-1 1 0 0,0 0 0 0 0,1 0 0 0 0,-1 0 0 0 0,0 0 0 0 0,1 0 0 0 0,-1 0 0 0 0,0-1 0 0 0,0 1 0 0 0,1-1 0 0 0,2-1 0 0 0,3-1-1176 0 0,0-1 1 0 0,0 0-1 0 0,0-1 1 0 0,7-5 0 0 0,-14 10 1094 0 0,23-14-5870 0 0</inkml:trace>
</inkml:ink>
</file>

<file path=ppt/ink/ink9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1:5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17535 0 0,'0'0'399'0'0,"3"0"60"0"0,2 0-312 0 0,1-1 1 0 0,0-1-1 0 0,-1 1 0 0 0,1-1 1 0 0,-1 0-1 0 0,10-5 0 0 0,15-5-116 0 0,241-56 2025 0 0,-268 67-2038 0 0,115-20 1186 0 0,-5 2 94 0 0,121-25 319 0 0,-212 40-1875 0 0,17-6-1694 0 0,-15 1-4517 0 0,-8 1-852 0 0</inkml:trace>
</inkml:ink>
</file>

<file path=ppt/ink/ink9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0 184 10136 0 0,'0'0'777'0'0,"1"-2"-505"0"0,6-11 805 0 0,4-8 2818 0 0,-10 18-3314 0 0,1-1 0 0 0,-1 0-1 0 0,1 0 1 0 0,0 0 0 0 0,1 1 0 0 0,-1 0 0 0 0,0-1-1 0 0,1 1 1 0 0,0 0 0 0 0,3-3 0 0 0,6-4 96 0 0,18-13 0 0 0,-6 6-191 0 0,-15 10-471 0 0,1 0 0 0 0,0 0 0 0 0,0 1 0 0 0,0 0 0 0 0,1 1 0 0 0,15-5 0 0 0,-19 8-6 0 0,1 0-1 0 0,0 0 0 0 0,-1 1 1 0 0,1 0-1 0 0,-1 1 0 0 0,1 0 1 0 0,0 0-1 0 0,0 0 1 0 0,-1 1-1 0 0,13 3 0 0 0,-10-2-9 0 0,0 1 1 0 0,-1 0-1 0 0,1 0 0 0 0,-1 1 0 0 0,0 1 1 0 0,0-1-1 0 0,0 2 0 0 0,-1-1 0 0 0,1 1 1 0 0,-1 0-1 0 0,-1 1 0 0 0,1 0 0 0 0,-1 0 1 0 0,0 0-1 0 0,-1 1 0 0 0,0 0 0 0 0,0 0 1 0 0,-1 1-1 0 0,0 0 0 0 0,6 13 0 0 0,-5-6 1 0 0,-1 0 0 0 0,5 25 0 0 0,-9-33 0 0 0,0-1 0 0 0,0 1 0 0 0,-1-1 0 0 0,0 1 0 0 0,-1 0 0 0 0,1-1 0 0 0,-4 15 0 0 0,-8 16-26 0 0,-1 0-1 0 0,-31 61 0 0 0,36-85 27 0 0,-1-1 0 0 0,0 0 0 0 0,-17 17 0 0 0,9-11 0 0 0,-12 13-54 0 0,-2-2-1 0 0,0 0 0 0 0,-58 39 1 0 0,78-62-26 0 0,1 0 1 0 0,-19 9 0 0 0,3-8-1867 0 0,22-7 839 0 0,1-1 0 0 0,-1 0 0 0 0,0 0 0 0 0,1 0 1 0 0,-7-1-1 0 0,0-2-5553 0 0</inkml:trace>
</inkml:ink>
</file>

<file path=ppt/ink/ink9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3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479 0 1376 0 0,'-2'1'15990'0'0,"-14"4"-10550"0"0,10-3-5140 0 0,1-1 1 0 0,0 1-1 0 0,-1 1 0 0 0,1-1 0 0 0,-8 6 0 0 0,-152 116-209 0 0,133-97-176 0 0,1 2 0 0 0,-50 62 0 0 0,72-80 77 0 0,-53 75-43 0 0,56-76 60 0 0,0 0 0 0 0,1 0-1 0 0,0 1 1 0 0,1-1 0 0 0,0 1 0 0 0,-4 20 0 0 0,7-25 32 0 0,0 1-1 0 0,1-1 1 0 0,0 0 0 0 0,0 0 0 0 0,1 0-1 0 0,-1 0 1 0 0,1 0 0 0 0,1 0 0 0 0,-1 0-1 0 0,1 0 1 0 0,0-1 0 0 0,0 1 0 0 0,1 0-1 0 0,0-1 1 0 0,0 0 0 0 0,0 0 0 0 0,1 0-1 0 0,-1 0 1 0 0,1 0 0 0 0,0 0 0 0 0,1-1-1 0 0,-1 0 1 0 0,6 4 0 0 0,3 2 59 0 0,0-1 0 0 0,1-1 0 0 0,0 0 0 0 0,1 0-1 0 0,0-1 1 0 0,0-1 0 0 0,22 5 0 0 0,-3-2-147 0 0,0-1-1 0 0,0-2 0 0 0,46 2 1 0 0,-51-7-2528 0 0,-1-2 0 0 0,38-5-1 0 0,-2-5-5299 0 0</inkml:trace>
</inkml:ink>
</file>

<file path=ppt/ink/ink9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6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0,'0'0'673'0'0,"-1"2"-94"0"0,1 1 94 0 0,-1 0-1 0 0,1 1 1 0 0,0-1 0 0 0,0 0 0 0 0,1 0 0 0 0,-1 0-1 0 0,0 0 1 0 0,1 0 0 0 0,0 0 0 0 0,0 0 0 0 0,0 0 0 0 0,0-1-1 0 0,0 1 1 0 0,4 5 0 0 0,0 4-204 0 0,-4-10-243 0 0,1 11-130 0 0,-3 0-96 0 0,1-12 11 0 0,0 0 0 0 0,-1 0 0 0 0,1 0 1 0 0,0 1-1 0 0,0-1 0 0 0,0 0 0 0 0,-1 0 0 0 0,1 0 0 0 0,0 0 0 0 0,-1 0 0 0 0,1 0 0 0 0,-1 0 0 0 0,0 0 0 0 0,1 0 0 0 0,-1 0 0 0 0,0 0 0 0 0,1 0 0 0 0,-1 0 0 0 0,0 0 0 0 0,0-1 0 0 0,0 1 0 0 0,-2 1 0 0 0,1-1 7 0 0,1 1 270 0 0,-8-7 184 0 0,8 4-433 0 0,0-1-1 0 0,0 1 1 0 0,0-1 0 0 0,0 1-1 0 0,0-1 1 0 0,1 1-1 0 0,-1-1 1 0 0,0 0-1 0 0,1 1 1 0 0,-1-1-1 0 0,1 0 1 0 0,0 0-1 0 0,0 1 1 0 0,-1-1 0 0 0,1 0-1 0 0,0 0 1 0 0,0 1-1 0 0,1-1 1 0 0,-1 0-1 0 0,0 0 1 0 0,1 1-1 0 0,-1-1 1 0 0,1 0-1 0 0,-1 1 1 0 0,1-1 0 0 0,0 0-1 0 0,-1 1 1 0 0,1-1-1 0 0,0 1 1 0 0,0 0-1 0 0,0-1 1 0 0,1 1-1 0 0,0-2 1 0 0,0 2 234 0 0,7-1 527 0 0,-7 11-674 0 0,0 0 0 0 0,0 0 1 0 0,1 0-1 0 0,6 11 0 0 0,-7-14-85 0 0,-1-4 8 0 0,-1 0-1 0 0,1 0 0 0 0,-1 0 0 0 0,0 0 1 0 0,0 0-1 0 0,0 1 0 0 0,0-1 0 0 0,0 0 1 0 0,0 0-1 0 0,-1 2 0 0 0,0 5 141 0 0,1-8-175 0 0,0-1 0 0 0,0 1-1 0 0,0-1 1 0 0,-1 1 0 0 0,1-1-1 0 0,0 1 1 0 0,0-1 0 0 0,-1 1 0 0 0,1-1-1 0 0,0 1 1 0 0,0-1 0 0 0,-1 1-1 0 0,1-1 1 0 0,-1 0 0 0 0,1 1-1 0 0,0-1 1 0 0,-1 1 0 0 0,1-1-1 0 0,-2 1 1 0 0,1 0 31 0 0,-5 7 92 0 0,6-7-1 0 0,-2 0-12 0 0,-6 1-48 0 0,6-1-22 0 0,2-2-62 0 0,-1 1 0 0 0,1-1 0 0 0,-1 1 1 0 0,1-1-1 0 0,0 1 0 0 0,-1-1 0 0 0,1 0 1 0 0,0 1-1 0 0,0-1 0 0 0,0 0 0 0 0,-1 1 1 0 0,1-1-1 0 0,0 0 0 0 0,0 1 1 0 0,0-1-1 0 0,0 0 0 0 0,0 1 0 0 0,0-1 1 0 0,0 0-1 0 0,0 1 0 0 0,1-2 0 0 0,-1 0-27 0 0,0-1-233 0 0,1 1 0 0 0,-1-1-1 0 0,1 0 1 0 0,-1 0 0 0 0,1 0-1 0 0,0 1 1 0 0,0-1 0 0 0,0 0-1 0 0,1 1 1 0 0,-1-1 0 0 0,1 1-1 0 0,-1 0 1 0 0,5-5 0 0 0,-4 5 39 0 0,7-13-1170 0 0</inkml:trace>
</inkml:ink>
</file>

<file path=ppt/ink/ink9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4608 0 0,'0'0'208'0'0,"-1"3"-9"0"0,0 1-130 0 0,-1 29 404 0 0,3-24 1898 0 0,0 0-1 0 0,0 0 1 0 0,1 0-1 0 0,4 11 1 0 0,1 8 45 0 0,23 148-1402 0 0,-26-136-688 0 0,-2 0 0 0 0,-4 59 0 0 0,0-81 211 0 0,-9 32 0 0 0,4-22-342 0 0,5-22-141 0 0,1-4 862 0 0,0-4-703 0 0,0-1-151 0 0,1-1-1 0 0,-1 1 1 0 0,1 0 0 0 0,-1 0 0 0 0,1 0-1 0 0,0 0 1 0 0,0 0 0 0 0,0 0-1 0 0,1 0 1 0 0,-1-1 0 0 0,1 1 0 0 0,0 0-1 0 0,0 0 1 0 0,0 0 0 0 0,0 1-1 0 0,3-6 1 0 0,3-6 277 0 0,1 1 0 0 0,10-15-1 0 0,9-10-101 0 0,2 2 0 0 0,1 0 0 0 0,2 3-1 0 0,71-60 1 0 0,-47 49-234 0 0,41-29-22 0 0,-91 70-83 0 0,-1 1 1 0 0,0 0-1 0 0,1 0 0 0 0,-1 0 1 0 0,1 1-1 0 0,7-2 0 0 0,9-2-2443 0 0,-2-2-4307 0 0,-10-2-662 0 0</inkml:trace>
</inkml:ink>
</file>

<file path=ppt/ink/ink9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2760 0 0,'0'3'20'0'0,"-1"-1"0"0"0,1 1 0 0 0,0-1 0 0 0,0 1 1 0 0,0-1-1 0 0,0 1 0 0 0,0-1 0 0 0,1 1 0 0 0,-1-1 0 0 0,1 1 0 0 0,-1-1 0 0 0,2 4 1 0 0,4 15-11 0 0,-5 15 2503 0 0,-2-30-329 0 0,1 1-1 0 0,1-1 1 0 0,-1 1-1 0 0,1 0 1 0 0,0-1-1 0 0,2 8 1 0 0,-1-7-1615 0 0,0 1 0 0 0,0 0-1 0 0,-1 1 1 0 0,1 14 0 0 0,-2-19-504 0 0,1 1 0 0 0,-1 0 1 0 0,1-1-1 0 0,2 8 0 0 0,-1-7-40 0 0,-1-1 1 0 0,0 1-1 0 0,0 0 1 0 0,0 7-1 0 0,-1-4-379 0 0,-1-1 0 0 0,0 0-1 0 0,0 0 1 0 0,0 0-1 0 0,-5 14 1 0 0,-1-5-2390 0 0,-10 19 0 0 0,11-24-4361 0 0</inkml:trace>
</inkml:ink>
</file>

<file path=ppt/ink/ink9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7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21047 0 0,'0'0'3784'0'0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5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350.48438"/>
      <inkml:brushProperty name="anchorY" value="-39830.13672"/>
      <inkml:brushProperty name="scaleFactor" value="0.5"/>
    </inkml:brush>
  </inkml:definitions>
  <inkml:trace contextRef="#ctx0" brushRef="#br0">1 0 6912 0 0,'0'0'0'0'0,"0"2"608"0"0,3 2-560 0 0,1 4 10 0 0,4 4 3417 0 0,1 2-346 0 0,3 2 444 0 0,1 0 74 0 0,-1-2-3224 0 0,-1-3 274 0 0,-1-3-397 0 0,-3-3-96 0 0</inkml:trace>
</inkml:ink>
</file>

<file path=ppt/ink/ink9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1 17359 0 0,'0'0'1743'0'0,"1"2"-1598"0"0,0 0-83 0 0,-1 0-1 0 0,0 0 1 0 0,0 0-1 0 0,1 0 1 0 0,-1 0-1 0 0,-1 0 1 0 0,1 0-1 0 0,0 0 0 0 0,0 0 1 0 0,-1 0-1 0 0,1 0 1 0 0,-1-1-1 0 0,1 1 1 0 0,-1 0-1 0 0,-2 3 1 0 0,-2 11 222 0 0,0 0-177 0 0,-1 0-1 0 0,-12 23 1 0 0,12-27-71 0 0,-19 35 52 0 0,12-22 7 0 0,-12 30 0 0 0,-4 37 247 0 0,28-84-224 0 0,0-1 0 0 0,0 0 0 0 0,2 14 0 0 0,-1-9-131 0 0,0-10-140 0 0,14-3-274 0 0,-12 1 419 0 0,0-1 0 0 0,1 0-1 0 0,-1 0 1 0 0,0 1 0 0 0,0-2 0 0 0,0 1-1 0 0,0 0 1 0 0,0 0 0 0 0,0-1 0 0 0,0 1-1 0 0,0 0 1 0 0,0-1 0 0 0,-1 0 0 0 0,3-2-1 0 0,17-27-79 0 0,-21 30 87 0 0,7-11-9 0 0,3-4 8 0 0,14-34 0 0 0,-22 46 1 0 0,4-15 86 0 0,2 1-1 0 0,0-1 1 0 0,13-19 0 0 0,-13 21 12 0 0,-7 14-65 0 0,0 1 0 0 0,0-1 0 0 0,0 0-1 0 0,1 0 1 0 0,-1 1 0 0 0,1-1 0 0 0,0 1 0 0 0,-1-1 0 0 0,4-2 1102 0 0,-4 9-1029 0 0,-1 0 1 0 0,1 1-1 0 0,0-1 0 0 0,0 0 0 0 0,2 7 0 0 0,4 13 112 0 0,9 167 419 0 0,-12-128-608 0 0,-2-28 55 0 0,-1 0 1 0 0,-1 0-1 0 0,-3 0 0 0 0,-8 48 0 0 0,7-68-45 0 0,0 0-1 0 0,-1 0 1 0 0,-1 0-1 0 0,0-1 1 0 0,-1 0-1 0 0,-1 0 1 0 0,0 0-1 0 0,-17 19 1 0 0,15-22-129 0 0,-1-1 1 0 0,0-1-1 0 0,-1 1 1 0 0,0-2 0 0 0,-1 0-1 0 0,0 0 1 0 0,0-1-1 0 0,0-1 1 0 0,-1 0 0 0 0,0-1-1 0 0,0 0 1 0 0,-1-1-1 0 0,1-1 1 0 0,-17 2 0 0 0,26-5-368 0 0,-1 1 0 0 0,1-1 0 0 0,0-1 0 0 0,-1 1 0 0 0,1-1 0 0 0,0 0 0 0 0,-8-2 0 0 0,-12-6-1716 0 0</inkml:trace>
</inkml:ink>
</file>

<file path=ppt/ink/ink9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15808 0 0,'0'0'1431'0'0,"1"2"-1179"0"0,61 92 2984 0 0,-60-89-3154 0 0,0 0-1 0 0,0 1 0 0 0,-1-1 1 0 0,1 0-1 0 0,-1 0 0 0 0,0 1 1 0 0,-1-1-1 0 0,1 1 0 0 0,-1-1 0 0 0,0 1 1 0 0,-1 7-1 0 0,0-4 16 0 0,1 0 0 0 0,2 16 0 0 0,2 4-70 0 0,21 181-9 0 0,-23-193-18 0 0,6 32 0 0 0,0-5 0 0 0,7 83 0 0 0,-7-90 69 0 0,-6-28-465 0 0,0 0 1 0 0,0-1-1 0 0,0 17 1 0 0,-2-26 345 0 0,0 0 1 0 0,1 0-1 0 0,-1 0 0 0 0,0 1 1 0 0,1-1-1 0 0,-1 0 0 0 0,1 0 1 0 0,-1 0-1 0 0,1 1 0 0 0,-1-1 1 0 0,1 0-1 0 0,0 0 0 0 0,7-11-171 0 0,-6 5 144 0 0,-1 1-1 0 0,0-1 0 0 0,0 0 1 0 0,-1-9-1 0 0,1 8 41 0 0,-1-1 0 0 0,3-14-1 0 0,10-26 404 0 0,2 1 0 0 0,1 0 0 0 0,24-46 0 0 0,-33 81-73 0 0,1 0 1 0 0,0 1-1 0 0,0 0 0 0 0,1 0 0 0 0,14-13 0 0 0,-22 24 236 0 0,1 3-433 0 0,0 1-90 0 0,0 1-1 0 0,1-1 1 0 0,-1 1-1 0 0,-1 0 1 0 0,1-1-1 0 0,0 1 1 0 0,-1 0 0 0 0,0 0-1 0 0,1 7 1 0 0,4 42 26 0 0,-2-8-24 0 0,11 96-152 0 0,-11-102 34 0 0,-3-24-13 0 0,1 0-1 0 0,6 25 0 0 0,-4-15-484 0 0,-4-24 257 0 0,0-1-358 0 0,1-1 522 0 0,0 1 0 0 0,0-1 0 0 0,0 0 0 0 0,-1 1 0 0 0,1-1 0 0 0,0 0 0 0 0,0 0 0 0 0,-1 1 0 0 0,1-1 0 0 0,-1 0 1 0 0,1 0-1 0 0,-1 0 0 0 0,1-1 0 0 0,9-22-1439 0 0,0-5-5 0 0</inkml:trace>
</inkml:ink>
</file>

<file path=ppt/ink/ink9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20559 0 0,'-4'12'290'0'0,"0"0"-1"0"0,1-1 1 0 0,1 1-1 0 0,0 1 1 0 0,0-1-1 0 0,1 0 1 0 0,1 23-1 0 0,-5 27-213 0 0,3-35 3 0 0,0 0-1 0 0,-7 27 0 0 0,4-27 230 0 0,1 1-1 0 0,0 27 1 0 0,4-22 220 0 0,2-1 0 0 0,1 0 0 0 0,10 42 0 0 0,-9-57-470 0 0,1 0 0 0 0,0-1 1 0 0,2 1-1 0 0,0-2 0 0 0,0 1 1 0 0,2-1-1 0 0,19 28 0 0 0,-13-23-59 0 0,-9-12-1 0 0,0 0 1 0 0,0 0-1 0 0,1 0 0 0 0,0-1 0 0 0,0 0 1 0 0,16 11-1 0 0,6-1-129 0 0,-28-17 111 0 0,0 0-1 0 0,0 0 1 0 0,0-1-1 0 0,0 1 0 0 0,0 0 1 0 0,1 0-1 0 0,-1-1 1 0 0,0 1-1 0 0,0-1 1 0 0,0 1-1 0 0,0-1 0 0 0,0 1 1 0 0,0-1-1 0 0,0 1 1 0 0,0-1-1 0 0,-1 0 1 0 0,1 0-1 0 0,1 0 1 0 0,4-9-306 0 0,0 0 1 0 0,0 0 0 0 0,-1 0 0 0 0,0-1 0 0 0,4-12 0 0 0,-6 14-207 0 0,7-22-1219 0 0</inkml:trace>
</inkml:ink>
</file>

<file path=ppt/ink/ink9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4:4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1 286 18399 0 0,'0'0'2091'0'0,"2"-2"-1387"0"0,101-51 2281 0 0,-72 37-3053 0 0,17-5 379 0 0,63-20-1 0 0,-13 7 527 0 0,15-3-34 0 0,-19 7-917 0 0,-75 22-1211 0 0,0 0 0 0 0,21-14 0 0 0,-19 8-6830 0 0</inkml:trace>
</inkml:ink>
</file>

<file path=ppt/ink/ink9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8.6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4307.13867"/>
      <inkml:brushProperty name="anchorY" value="-31961.3125"/>
      <inkml:brushProperty name="scaleFactor" value="0.5"/>
    </inkml:brush>
  </inkml:definitions>
  <inkml:trace contextRef="#ctx0" brushRef="#br0">448 1 21743 0 0,'0'0'0'0'0,"-5"10"2384"0"0,-2 9-2781 0 0,-3 3 794 0 0,-2 8-247 0 0,-2 6-34 0 0,0 3 18 0 0,0 2 2 0 0,-2 3-252 0 0,0 1 16 0 0,-2 4-20 0 0,-6 16-530 0 0,-8 18-356 0 0,-10 18-191 0 0,-9 12-352 0 0,-7 4 297 0 0,-5-6 246 0 0,37-65-8545 0 0,1-3-1329 0 0</inkml:trace>
</inkml:ink>
</file>

<file path=ppt/ink/ink9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0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225"/>
      <inkml:brushProperty name="anchorY" value="-32340.04297"/>
      <inkml:brushProperty name="scaleFactor" value="0.5"/>
    </inkml:brush>
  </inkml:definitions>
  <inkml:trace contextRef="#ctx0" brushRef="#br0">14 0 20127 0 0,'-2'2'896'0'0,"-1"0"206"0"0,1 0-1058 0 0,0-1 62 0 0,0 1-70 0 0,0 1 524 0 0,1-1-104 0 0,2 4 83 0 0,-1 4 2 0 0,2 4-510 0 0,1 5 25 0 0,1 6-39 0 0,2 6-17 0 0,2 6 0 0 0,2 4 0 0 0,0 7 0 0 0,2 6 0 0 0,1 7 0 0 0,0 7 0 0 0,0 7-112 0 0,0 8 144 0 0,-1 4-262 0 0,-2 3 104 0 0,-1 0-38 0 0,-3-1 4 0 0,-2-5 10 0 0,-2-4 6 0 0,-1-6-2 0 0,-2 4-894 0 0,-1-1-808 0 0,0-8-7402 0 0,0-16-2578 0 0</inkml:trace>
</inkml:ink>
</file>

<file path=ppt/ink/ink9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6:09.3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3990.74414"/>
      <inkml:brushProperty name="anchorY" value="-34432.10938"/>
      <inkml:brushProperty name="scaleFactor" value="0.5"/>
    </inkml:brush>
  </inkml:definitions>
  <inkml:trace contextRef="#ctx0" brushRef="#br0">215 0 20815 0 0,'0'0'0'0'0,"-8"1"2288"0"0,-6 0-2669 0 0,0 2 762 0 0,-1 1-54 0 0,0 2-56 0 0,1 2 45 0 0,-1 6-222 0 0,-1 11-802 0 0,-3 16 254 0 0,-2 18-52 0 0,2 6 281 0 0,3 4 141 0 0,3 1 65 0 0,3-1 7 0 0,5 0-72 0 0,4-3 108 0 0,4-1-36 0 0,2-3 12 0 0,4-4 0 0 0,4-3 299 0 0,2-5-76 0 0,2-6 49 0 0,3-4-2 0 0,2-6 68 0 0,1-6-1 0 0,2-5 4 0 0,2-5 3 0 0,2-5-84 0 0,1-8 6 0 0,1-5-8 0 0,1-7-2 0 0,1-7 38 0 0,-1-6-12 0 0,-1-7 6 0 0,0-5 0 0 0,-2-7 84 0 0,-3-5 4 0 0,-4-3 4 0 0,-3-4 4 0 0,-4 0-37 0 0,-5 0 10 0 0,-6 0-5 0 0,-5 1 0 0 0,-4 3-168 0 0,-4 3 11 0 0,-7 2-23 0 0,-3 2-3 0 0,-6 3-197 0 0,-4 3 140 0 0,-3 3-136 0 0,-13 0-552 0 0,27 23-124 0 0,-24-10 0 0 0,18 11-457 0 0,-28-6 0 0 0,-25 1-393 0 0,45 8-11688 0 0</inkml:trace>
</inkml:ink>
</file>

<file path=ppt/ink/ink9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9339.15625"/>
      <inkml:brushProperty name="anchorY" value="-70959.63281"/>
      <inkml:brushProperty name="scaleFactor" value="0.5"/>
    </inkml:brush>
  </inkml:definitions>
  <inkml:trace contextRef="#ctx0" brushRef="#br0">524 1 20527 0 0,'0'0'0'0'0,"-4"4"912"0"0,-1 3 215 0 0,-2 4-1079 0 0,-2 2 60 0 0,-1 5-71 0 0,0 2-37 0 0,-3 5 420 0 0,0 3-82 0 0,0 4 58 0 0,-2 4 2 0 0,-1 4-464 0 0,-3 4 132 0 0,0 2-150 0 0,-10 14-302 0 0,-8 13-274 0 0,-2 2 428 0 0,-1-3 10 0 0,1-4 44 0 0,3-8 22 0 0,4-5 2 0 0,2-7 2 0 0,4-6 0 0 0,3-5 0 0 0,2-5 0 0 0,3-3-3164 0 0</inkml:trace>
</inkml:ink>
</file>

<file path=ppt/ink/ink9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7:45.79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58167.75391"/>
      <inkml:brushProperty name="anchorY" value="-71320.3125"/>
      <inkml:brushProperty name="scaleFactor" value="0.5"/>
    </inkml:brush>
  </inkml:definitions>
  <inkml:trace contextRef="#ctx0" brushRef="#br0">428 111 19087 0 0,'-1'1'1902'0'0,"-8"0"-1869"0"0,-3 2 71 0 0,-4 1-71 0 0,-2 0 527 0 0,-1 0-104 0 0,-2 2 83 0 0,-2 0 2 0 0,-1 2-510 0 0,1 2 25 0 0,-1 3-39 0 0,-1 2-17 0 0,0 2 0 0 0,-4 8-168 0 0,1 4 142 0 0,1 2 23 0 0,4 2-8 0 0,2 1 105 0 0,3-1-121 0 0,4 0 190 0 0,2-1-75 0 0,3 1 17 0 0,4-2 0 0 0,4-1 46 0 0,4-2-4 0 0,3-3 3 0 0,3-2 2 0 0,4-4-177 0 0,5-3 50 0 0,4-3 50 0 0,3-3-96 0 0,2-3 31 0 0,1-3-10 0 0,1-5 0 0 0,-1-2 0 0 0,-1-5 0 0 0,-1-3 0 0 0,-1-4-112 0 0,-2-3 60 0 0,-2-3-89 0 0,-1-3 4 0 0,-1-2-5 0 0,-1-4-2 0 0,-1-2 168 0 0,-2-1-141 0 0,0-2 144 0 0,-1-2-115 0 0,-1-1 109 0 0,0-1-32 0 0,-1 0 11 0 0,0 1 0 0 0,0 1 0 0 0,-1 2 0 0 0,0 3 75 0 0,-1 3-96 0 0,0 3 153 0 0,-1 3-55 0 0,0 5 11 0 0,-2 3 1 0 0,-1 3 46 0 0,-2 3 5 0 0,-1 4 1 0 0,-2 2 3 0 0,2 5 19 0 0,1 4-6 0 0,2 5 3 0 0,0 12 150 0 0,2 6-240 0 0,-1 6 78 0 0,1 5-28 0 0,1 2-18 0 0,0 4 4 0 0,-1 2-2 0 0,1 2 0 0 0,-1 2 10 0 0,0 3-4 0 0,0 0 2 0 0,-2 2 0 0 0,-2 3 187 0 0,-2 2-16 0 0,-4 1 25 0 0,-3 3 2 0 0,-3 1-26 0 0,-5 1-1 0 0,-4 1-2 0 0,-9 12 186 0 0,-5 1-399 0 0,-4-3 116 0 0,-2-3-47 0 0,-2-5-160 0 0,-1-5 46 0 0,-2-5-23 0 0,0-6 0 0 0,-16 5-1652 0 0,-3-5-573 0 0,3-10 389 0 0,48-42 920 0 0,0 2 0 0 0,1-1 0 0 0,-1 0 0 0 0,-15 4 0 0 0,-1 1-9078 0 0</inkml:trace>
</inkml:ink>
</file>

<file path=ppt/ink/ink9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39.6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6816.74219"/>
      <inkml:brushProperty name="anchorY" value="-75094.875"/>
      <inkml:brushProperty name="scaleFactor" value="0.5"/>
    </inkml:brush>
  </inkml:definitions>
  <inkml:trace contextRef="#ctx0" brushRef="#br0">471 0 12440 0 0,'0'0'0'0'0,"-2"4"1104"0"0,-7 7-1027 0 0,-5 7 32 0 0,-4 9-71 0 0,-7 7 1464 0 0,-3 7-177 0 0,-2 4 199 0 0,-3 2 30 0 0,-13 21-2553 0 0,-12 17-285 0 0,1-3 980 0 0,0-4-1128 0 0,5-9 364 0 0,30-42-6785 0 0,2-2-1115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080.28906"/>
      <inkml:brushProperty name="anchorY" value="-40577.95703"/>
      <inkml:brushProperty name="scaleFactor" value="0.5"/>
    </inkml:brush>
  </inkml:definitions>
  <inkml:trace contextRef="#ctx0" brushRef="#br0">30 0 21999 0 0,'-2'3'2288'0'0,"-3"1"-2520"0"0,-1 7 571 0 0,-1 7-234 0 0,2 13 21 0 0,2 6-82 0 0,2 4-44 0 0,2 5 10 0 0,0 3-103 0 0,1 2 120 0 0,2 4-41 0 0,0 4 14 0 0,1 4 0 0 0,1 5 0 0 0,-2 3-84 0 0,0 1 108 0 0,0-1-110 0 0,0 9-164 0 0,-1 4-243 0 0,0-1-1000 0 0,1-7-1253 0 0,-2-45-7590 0 0,-1-2-1633 0 0</inkml:trace>
</inkml:ink>
</file>

<file path=ppt/ink/ink9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16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710.85938"/>
      <inkml:brushProperty name="anchorY" value="-75120.26563"/>
      <inkml:brushProperty name="scaleFactor" value="0.5"/>
    </inkml:brush>
  </inkml:definitions>
  <inkml:trace contextRef="#ctx0" brushRef="#br0">14 10 9672 0 0,'9'-10'15779'0'0,"-12"12"-15769"0"0,0 4 38 0 0,1 7-38 0 0,2 6-10 0 0,-1 8-112 0 0,0 8 51 0 0,1 10-12 0 0,1 9-1 0 0,-1 8 86 0 0,-1 8-24 0 0,0 8-72 0 0,0 7 108 0 0,1 4-176 0 0,-1 4 71 0 0,0 1-26 0 0,-1-1 3 0 0,1-4-18 0 0,0-5 4 0 0,-2-7-2 0 0,2 4-644 0 0,2 2-553 0 0,1-4-13741 0 0,1-16 8530 0 0</inkml:trace>
</inkml:ink>
</file>

<file path=ppt/ink/ink9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49:40.77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5068.61328"/>
      <inkml:brushProperty name="anchorY" value="-75896.85156"/>
      <inkml:brushProperty name="scaleFactor" value="0.5"/>
    </inkml:brush>
  </inkml:definitions>
  <inkml:trace contextRef="#ctx0" brushRef="#br0">482 293 2304 0 0,'0'0'0'0'0,"-5"-1"96"0"0,-2 0 37 0 0,1 0-159 0 0,-1-4 47 0 0,-1-3-21 0 0,1-3 4442 0 0,0-4-400 0 0,1-1 563 0 0,1-3 101 0 0,-4-1-4256 0 0,0-2 375 0 0,0 0-536 0 0,0 0-110 0 0,-1 0-200 0 0,-2 1 47 0 0,-1 2-26 0 0,0 1 0 0 0,0 2 206 0 0,-2 4-50 0 0,0 1 26 0 0,-1 5 2 0 0,-1 2 196 0 0,0 4-18 0 0,-1 3 16 0 0,-1 4 16 0 0,1 5-461 0 0,-1 4 132 0 0,-1 5-65 0 0,0 4-112 0 0,0 6 144 0 0,1 5 27 0 0,1 4-6 0 0,1 4-63 0 0,1 0 20 0 0,1 2-10 0 0,4-2 0 0 0,3-1 0 0 0,2-3 94 0 0,4-2-121 0 0,2-3 115 0 0,4-3-109 0 0,4-3 115 0 0,3-4-118 0 0,3-2 130 0 0,2-4-133 0 0,3-2 124 0 0,4-2-46 0 0,7-2-60 0 0,-1-4 94 0 0,-1-3-106 0 0,-4-5 31 0 0,-1-4-10 0 0,-4-3 75 0 0,-1-4-96 0 0,-3-2 31 0 0,-2-4 84 0 0,-1-2-121 0 0,-1-1 152 0 0,-1-4-157 0 0,-4-1 48 0 0,-1-2-16 0 0,1-3 0 0 0,-1-1 0 0 0,0 0 159 0 0,-1-2-18 0 0,1 1 25 0 0,1 0 0 0 0,0 1-82 0 0,-1 1-4 0 0,1 2-4 0 0,0 1-4 0 0,0 3-84 0 0,1 2 99 0 0,-2 4-108 0 0,-1 2 106 0 0,0 2 43 0 0,-1 3-11 0 0,0 3 21 0 0,-1 3-4 0 0,-1 2-82 0 0,0 2 44 0 0,-1 3-120 0 0,-2 5 36 0 0,2 4-12 0 0,2 4 0 0 0,2 6 0 0 0,2 4 0 0 0,1 4 0 0 0,3 4 0 0 0,3 3 0 0 0,1 3 0 0 0,2 2 0 0 0,2 1 0 0 0,0 1 0 0 0,-1 1 0 0 0,0 2 0 0 0,-2 1 0 0 0,1 14 159 0 0,-2 1-64 0 0,-3 2 18 0 0,-4-2 0 0 0,-4-3 92 0 0,-3-1-17 0 0,-6-4 20 0 0,-5-1-1 0 0,-7-1-242 0 0,-5-3 70 0 0,-2-2-35 0 0,-3-1 0 0 0,-5-1-75 0 0,-3-3-15 0 0,-2-3-10 0 0,-9 3-1169 0 0,-9-1-1181 0 0</inkml:trace>
</inkml:ink>
</file>

<file path=ppt/ink/ink9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2.1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23 16096 0 0,'0'0'737'0'0,"-1"-1"-15"0"0,0 1-610 0 0,1 0-1 0 0,-1-1 0 0 0,1 1 0 0 0,-1 0 0 0 0,1-1 1 0 0,-1 1-1 0 0,1-1 0 0 0,-1 1 0 0 0,1-1 0 0 0,-1 1 1 0 0,1-1-1 0 0,0 1 0 0 0,-1-1 0 0 0,1 0 0 0 0,0 1 1 0 0,-1-1-1 0 0,1 1 0 0 0,0-1 0 0 0,0 0 0 0 0,-1 1 0 0 0,1-1 1 0 0,0 0-1 0 0,0 1 0 0 0,0-1 0 0 0,0 0 0 0 0,0 1 1 0 0,0-1-1 0 0,0 0 0 0 0,0 1 0 0 0,1-2 0 0 0,-1 1-56 0 0,0-1 1642 0 0,2 3-1525 0 0,2 0-165 0 0,-1 0 0 0 0,0 1 0 0 0,1-1 0 0 0,-1 1 0 0 0,0 0-1 0 0,0 0 1 0 0,0 0 0 0 0,-1 0 0 0 0,1 1 0 0 0,0-1 0 0 0,-1 1 0 0 0,0 0 0 0 0,1 0 0 0 0,1 4 0 0 0,6 8 18 0 0,12 28 1 0 0,-8-15-20 0 0,22 43 0 0 0,47 137-1 0 0,-26-63 272 0 0,4 32 219 0 0,-17-66-145 0 0,-11-36-131 0 0,1-3-129 0 0,-29-65 139 0 0,-4-5-1505 0 0</inkml:trace>
</inkml:ink>
</file>

<file path=ppt/ink/ink9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13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1455 14600 0 0,'0'0'1320'0'0,"-1"1"-1083"0"0,-5 2-77 0 0,4-4 68 0 0,0 1 1 0 0,1 0-1 0 0,-1 0 1 0 0,0 0-1 0 0,0-1 1 0 0,0 1-1 0 0,1-1 0 0 0,-1 1 1 0 0,-1-2-1 0 0,2 2-176 0 0,0-1 0 0 0,1 1 0 0 0,-1-1 0 0 0,1 1 0 0 0,-1 0 0 0 0,1-1 0 0 0,-1 0 0 0 0,1 1 1 0 0,-1-1-1 0 0,1 1 0 0 0,-1-1 0 0 0,1 1 0 0 0,0-1 0 0 0,-1 0 0 0 0,1 1 0 0 0,0-1 0 0 0,0 0 0 0 0,-1 1 0 0 0,1-1 0 0 0,0 0 0 0 0,0 1 0 0 0,0-1 0 0 0,0 0 0 0 0,0 0 0 0 0,0 1 0 0 0,0-1 0 0 0,0 0 0 0 0,0 1 0 0 0,0-1 0 0 0,1 0 0 0 0,-1 1 0 0 0,0-2 0 0 0,1-1-41 0 0,0-1-1 0 0,0 1 1 0 0,1 0-1 0 0,-1 0 1 0 0,0 0-1 0 0,1 0 1 0 0,0 0-1 0 0,0 0 1 0 0,0 0-1 0 0,0 1 1 0 0,0-1-1 0 0,1 1 1 0 0,-1-1-1 0 0,1 1 1 0 0,0 0-1 0 0,-1 0 1 0 0,1 0-1 0 0,0 0 1 0 0,0 1-1 0 0,0-1 1 0 0,0 1-1 0 0,1 0 1 0 0,-1 0-1 0 0,5-1 1 0 0,15 1 74 0 0,-15 5-64 0 0,-3 0-1 0 0,43 27 67 0 0,-40-25-81 0 0,0 1 0 0 0,0 1-1 0 0,-1-1 1 0 0,0 1 0 0 0,-1 0 0 0 0,1 1 0 0 0,7 14-1 0 0,-4-7-8 0 0,3 4 5 0 0,-2 1 0 0 0,0 1 0 0 0,-1-1 0 0 0,13 47 0 0 0,7 60 116 0 0,-29-117-97 0 0,-1-9 579 0 0,2-5-534 0 0,1-1 1 0 0,-1 1-1 0 0,0 0 1 0 0,0-1-1 0 0,0 0 0 0 0,-1 1 1 0 0,1-1-1 0 0,1-6 0 0 0,8-18 52 0 0,3-4-57 0 0,-11 23-47 0 0,1 0 1 0 0,0 0 0 0 0,1 1 0 0 0,-1-1-1 0 0,10-10 1 0 0,-3 2 35 0 0,-9 14-50 0 0,-1 1 1 0 0,0 0-1 0 0,1-1 1 0 0,-1 1-1 0 0,1 0 0 0 0,0 0 1 0 0,-1 0-1 0 0,5-3 0 0 0,6-3 59 0 0,-8 5-29 0 0,1 0 0 0 0,-1 0 0 0 0,1 0 0 0 0,0 1 0 0 0,0-1 0 0 0,0 1 0 0 0,10-2 0 0 0,-12 4-20 0 0,1 0-1 0 0,0 0 1 0 0,0 0 0 0 0,-1 1 0 0 0,1 0-1 0 0,0-1 1 0 0,-1 1 0 0 0,1 1-1 0 0,0-1 1 0 0,-1 0 0 0 0,5 3-1 0 0,7 2 59 0 0,-12-6-57 0 0,1 1-9 0 0,9 8 65 0 0,7 7-54 0 0,-18-15-13 0 0,-1-1 0 0 0,0 1 0 0 0,0-1 0 0 0,0 1 0 0 0,0 0 0 0 0,0 0 0 0 0,0 0 0 0 0,-1 0 0 0 0,1-1 0 0 0,0 1 0 0 0,0 0 0 0 0,-1 0 0 0 0,1 1 0 0 0,1 0 0 0 0,0 3 0 0 0,13 13 0 0 0,18 28 0 0 0,-31-43 0 0 0,0-1 0 0 0,13 12 0 0 0,-12-11 0 0 0,-1 0 0 0 0,17 16 0 0 0,-7-11 0 0 0,1-7 0 0 0,-10-1 36 0 0,0 0-1 0 0,0 0 1 0 0,0-1-1 0 0,0 0 1 0 0,0 1-1 0 0,0-1 1 0 0,0 0-1 0 0,0 0 1 0 0,0-1-1 0 0,0 1 1 0 0,0-1-1 0 0,-1 1 1 0 0,1-1 0 0 0,-1 0-1 0 0,1 0 1 0 0,-1 0-1 0 0,0 0 1 0 0,1 0-1 0 0,-1-1 1 0 0,0 1-1 0 0,-1-1 1 0 0,1 1-1 0 0,2-5 1 0 0,5-6 85 0 0,-8 11-117 0 0,0-1 1 0 0,1 1-1 0 0,-1-1 1 0 0,0 0-1 0 0,-1 1 1 0 0,1-1-1 0 0,0 0 1 0 0,-1 0-1 0 0,0 0 1 0 0,1-3-1 0 0,0-8-11 0 0,1-25 7 0 0,3-1 0 0 0,-3 20-2 0 0,-3-5 15 0 0,1 14 35 0 0,-1-14 109 0 0,-5-6 211 0 0,6 29-276 0 0,0-17 270 0 0,0 19-345 0 0,0 0-1 0 0,0 0 1 0 0,0 0 0 0 0,0 0 0 0 0,0-1 0 0 0,0 1 0 0 0,0 0 0 0 0,0 0 0 0 0,0 0 0 0 0,0-1 0 0 0,0 1 0 0 0,0 0 0 0 0,0 0 0 0 0,0 0 0 0 0,0-1 0 0 0,0 1 0 0 0,0 0 0 0 0,0 0 0 0 0,0 0 0 0 0,0-1-1 0 0,0 1 1 0 0,0 0 0 0 0,0 0 0 0 0,0 0 0 0 0,0-1 0 0 0,0 1 0 0 0,0 0 0 0 0,1 0 0 0 0,-1 0 0 0 0,0 0 0 0 0,0-1 0 0 0,0 1 0 0 0,0 0 0 0 0,0 0 0 0 0,1 0 0 0 0,-1 0 0 0 0,0 0 0 0 0,0 0 0 0 0,0 0 0 0 0,1-1-1 0 0,-1 1 1 0 0,0 0 0 0 0,0 0 0 0 0,1 0 0 0 0,7 9 232 0 0,8 22-425 0 0,-15-29 157 0 0,53 122 237 0 0,-3-24-759 0 0,-50-96 525 0 0,2 0 7 0 0,12 10 7 0 0,-7-5 140 0 0,8 3 273 0 0,-16-11-410 0 0,1-1 0 0 0,0 0 0 0 0,0 0 0 0 0,0 0 0 0 0,0 1-1 0 0,0-1 1 0 0,0 0 0 0 0,-1 0 0 0 0,1 0 0 0 0,0-1 0 0 0,0 1 0 0 0,0 0-1 0 0,0 0 1 0 0,0 0 0 0 0,0-1 0 0 0,-1 1 0 0 0,1 0 0 0 0,0-1 0 0 0,0 1-1 0 0,-1-1 1 0 0,2 0 0 0 0,3-1-18 0 0,-1-1 0 0 0,0 0 1 0 0,1 0-1 0 0,-1 0 0 0 0,0 0 0 0 0,-1-1 0 0 0,1 0 0 0 0,-1 0 0 0 0,1 0 0 0 0,-1 0 0 0 0,0 0 1 0 0,-1-1-1 0 0,1 1 0 0 0,-1-1 0 0 0,0 1 0 0 0,0-1 0 0 0,0 0 0 0 0,-1 0 0 0 0,1 0 0 0 0,0-9 1 0 0,1-21 136 0 0,-1 0 1 0 0,-6-69 0 0 0,2 74-189 0 0,2-50-1 0 0,2 50 2 0 0,-6-48-1 0 0,4 30 204 0 0,0 47-64 0 0,0 15-12 0 0,5 12-250 0 0,7 26 0 0 0,-3-19 130 0 0,2 0 0 0 0,0-1 0 0 0,3 0 0 0 0,26 47 0 0 0,-35-71 50 0 0,0-1 0 0 0,1 0 0 0 0,0 0-1 0 0,0 0 1 0 0,1-1 0 0 0,0 0 0 0 0,0 0-1 0 0,1-1 1 0 0,-1 1 0 0 0,1-2 0 0 0,0 1 0 0 0,0-1-1 0 0,1 0 1 0 0,9 2 0 0 0,-11-4 39 0 0,0 0 0 0 0,0 0 0 0 0,0-1-1 0 0,0 0 1 0 0,0 0 0 0 0,0-1 0 0 0,0 0 0 0 0,0 0 0 0 0,0-1 0 0 0,0 0 0 0 0,0 0 0 0 0,0 0 0 0 0,0-1 0 0 0,0 0 0 0 0,0-1-1 0 0,-1 0 1 0 0,1 1 0 0 0,10-8 0 0 0,-5 1 5 0 0,-1 0-1 0 0,0-1 0 0 0,-1 0 1 0 0,0-1-1 0 0,0 0 1 0 0,-1-1-1 0 0,-1 0 0 0 0,0 0 1 0 0,0 0-1 0 0,10-28 0 0 0,-5 8 50 0 0,-2-1-1 0 0,-2 0 0 0 0,9-53 0 0 0,-13 50-50 0 0,-1 0 1 0 0,-2 1-1 0 0,-2-1 0 0 0,-1 0 0 0 0,-2 0 0 0 0,-8-43 1 0 0,-2 13-100 0 0,6 23 65 0 0,-3 1-1 0 0,-14-42 1 0 0,9 40-16 0 0,4 13-18 0 0,-1 0-1 0 0,-25-47 0 0 0,34 73 37 0 0,0 0 0 0 0,-1 0 0 0 0,0 1 0 0 0,0-1 0 0 0,0 1 0 0 0,0 0 0 0 0,0 0 0 0 0,-1 0 0 0 0,-8-4 0 0 0,12 7-1 0 0,0 1 0 0 0,0 0 0 0 0,0 0-1 0 0,0-1 1 0 0,0 1 0 0 0,-1 0 0 0 0,1 0-1 0 0,0 0 1 0 0,0 0 0 0 0,0 0 0 0 0,0 0 0 0 0,0 1-1 0 0,0-1 1 0 0,0 0 0 0 0,0 1 0 0 0,0-1-1 0 0,0 0 1 0 0,0 1 0 0 0,0-1 0 0 0,0 1 0 0 0,0-1-1 0 0,1 1 1 0 0,-1 0 0 0 0,0-1 0 0 0,0 1-1 0 0,0 0 1 0 0,0 1 0 0 0,-19 24-58 0 0,19-25 56 0 0,-5 11-35 0 0,0-1 1 0 0,0 1-1 0 0,1 0 0 0 0,1 1 0 0 0,-5 21 0 0 0,-8 66-254 0 0,16-88 267 0 0,-13 201-319 0 0,17-155 211 0 0,3-1 0 0 0,19 89-1 0 0,-21-126 105 0 0,1-1-1 0 0,1 0 1 0 0,1 0-1 0 0,1-1 1 0 0,0 0-1 0 0,1 0 1 0 0,14 21-1 0 0,-17-31 56 0 0,1 1 0 0 0,0-1 0 0 0,0 0-1 0 0,0-1 1 0 0,1 1 0 0 0,0-2 0 0 0,0 1-1 0 0,1-1 1 0 0,0 0 0 0 0,0-1 0 0 0,0 0-1 0 0,1 0 1 0 0,-1-1 0 0 0,1-1-1 0 0,13 4 1 0 0,-15-6 6 0 0,-1 0 0 0 0,1 0-1 0 0,1-1 1 0 0,-1 0 0 0 0,0 0-1 0 0,0-1 1 0 0,0 0 0 0 0,-1-1-1 0 0,1 1 1 0 0,0-2 0 0 0,0 1-1 0 0,-1-1 1 0 0,1 0 0 0 0,-1-1-1 0 0,0 1 1 0 0,0-1 0 0 0,0-1 0 0 0,-1 0-1 0 0,8-6 1 0 0,1-3 19 0 0,0 0 1 0 0,-1-2-1 0 0,0 1 0 0 0,-2-2 1 0 0,0 0-1 0 0,14-24 1 0 0,-9 7-31 0 0,-1 0 0 0 0,-1 0 1 0 0,-2-2-1 0 0,-2 0 0 0 0,-1 0 1 0 0,5-39-1 0 0,-8 27-48 0 0,-3 1-1 0 0,-2-1 1 0 0,-2 0-1 0 0,-8-66 1 0 0,-2 55 3 0 0,-17-58 0 0 0,10 52 18 0 0,-72-250 94 0 0,85 304-82 0 0,-1-7-41 0 0,-1-1 0 0 0,-1 2 0 0 0,0-1 0 0 0,-16-26 0 0 0,23 44 32 0 0,-1-1 0 0 0,1 0-1 0 0,-1 0 1 0 0,1 1 0 0 0,-1-1 0 0 0,1 0 0 0 0,-1 1 0 0 0,0-1 0 0 0,1 1 0 0 0,-1-1-1 0 0,0 1 1 0 0,1-1 0 0 0,-1 1 0 0 0,0-1 0 0 0,0 1 0 0 0,1 0 0 0 0,-1-1-1 0 0,0 1 1 0 0,-1-1 0 0 0,1 2 2 0 0,0-1 0 0 0,1 0 0 0 0,-1 0 0 0 0,0 0 0 0 0,0 0 0 0 0,1 1 0 0 0,-1-1 0 0 0,0 0 0 0 0,1 0 0 0 0,-1 1 0 0 0,1-1 0 0 0,-1 1 0 0 0,0-1 0 0 0,1 1 0 0 0,-1-1 0 0 0,1 1 0 0 0,-1-1 0 0 0,0 2 0 0 0,-2 3 3 0 0,0 0-1 0 0,0 0 0 0 0,0 0 0 0 0,-3 10 1 0 0,4-10-6 0 0,-7 20-60 0 0,1 0-1 0 0,1 1 1 0 0,-7 50-1 0 0,2 82-513 0 0,10-124 505 0 0,-1 40 59 0 0,4 0-1 0 0,12 96 1 0 0,-8-136 36 0 0,1-1-1 0 0,2 0 1 0 0,1 0-1 0 0,1-1 1 0 0,2 0-1 0 0,2-1 1 0 0,25 44-1 0 0,-30-62 72 0 0,0 0 0 0 0,1-1 1 0 0,1 0-1 0 0,0-1 0 0 0,1 0 0 0 0,0-1 0 0 0,0 0 0 0 0,1-1 0 0 0,1 0 0 0 0,0-1 0 0 0,0-1 0 0 0,0 0 1 0 0,30 10-1 0 0,-24-11-60 0 0,0-1-1 0 0,1-1 1 0 0,-1-1 0 0 0,1 0 0 0 0,0-2 0 0 0,-1 0 0 0 0,1-1 0 0 0,0-1 0 0 0,0-1 0 0 0,26-7 0 0 0,-37 6-174 0 0,1 0 0 0 0,-1-1 1 0 0,0 0-1 0 0,0-1 0 0 0,0 0 1 0 0,-1-1-1 0 0,10-7 0 0 0,-6 3-3511 0 0,23-23 0 0 0,-7 2-4371 0 0</inkml:trace>
</inkml:ink>
</file>

<file path=ppt/ink/ink9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1:47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9045 58 8288 0 0,'-74'18'11408'0'0,"3"-3"-7769"0"0,36-9-3792 0 0,-1-2 1 0 0,-41 1 0 0 0,56-5 23 0 0,-361-9-1983 0 0,-37-12 1560 0 0,-548 12 2734 0 0,-3 35-818 0 0,563-13-1332 0 0,183-4 52 0 0,-207 3 104 0 0,-699-12 4 0 0,202-25-204 0 0,0-24 19 0 0,-199 5-74 0 0,953 40 57 0 0,-75-1 323 0 0,208 5-268 0 0,-260 6 423 0 0,292-5-453 0 0,-1 0 0 0 0,1 0 0 0 0,-11 4 0 0 0,16-2-3 0 0,6-1-9 0 0,8 1-6 0 0,-9-3 3 0 0,52 11-24 0 0,72 4 0 0 0,53-7-56 0 0,-113-6 62 0 0,800 1 309 0 0,-617-5-268 0 0,2620-7 57 0 0,-1020 77-192 0 0,-969 6-41 0 0,597 107-150 0 0,-467-19 239 0 0,-557-62 118 0 0,-448-99-39 0 0,0 0 0 0 0,0 0 0 0 0,0 0 0 0 0,0 1 0 0 0,-1 0 0 0 0,1-1 0 0 0,0 1 0 0 0,6 5 1 0 0,-10-7-12 0 0,0 1 1 0 0,0-1 0 0 0,1 0 0 0 0,-1 0-1 0 0,0 1 1 0 0,0-1 0 0 0,1 0 0 0 0,-1 0 0 0 0,0 1-1 0 0,0-1 1 0 0,0 0 0 0 0,1 1 0 0 0,-1-1-1 0 0,0 0 1 0 0,0 1 0 0 0,0-1 0 0 0,0 0-1 0 0,0 1 1 0 0,0-1 0 0 0,0 0 0 0 0,0 1 0 0 0,0-1-1 0 0,0 0 1 0 0,0 1 0 0 0,0-1 0 0 0,0 0-1 0 0,0 1 1 0 0,0-1 0 0 0,0 1 0 0 0,0-1-1 0 0,-10 9 86 0 0,-17 2 6 0 0,26-11-91 0 0,-22 6 52 0 0,-1-1 0 0 0,-1-1 0 0 0,1-1 0 0 0,-29 0 0 0 0,14-1-6 0 0,-335 11 479 0 0,212-9-300 0 0,-271 6-4 0 0,-612 23-84 0 0,-537 73 529 0 0,1569-105-665 0 0,-676 72 373 0 0,441-38-303 0 0,-259 40 152 0 0,7 16-100 0 0,464-83-124 0 0,-166 41 56 0 0,157-35-645 0 0,292-11-298 0 0,-190-4 751 0 0,1474 17-1548 0 0,-635 31 1662 0 0,-534-25 20 0 0,-250-15 30 0 0,682 30 912 0 0,-631-31-501 0 0,98 0 254 0 0,-256-6-662 0 0,19 0 1 0 0,-20-2 69 0 0,-13-1 167 0 0,-67-15-24 0 0,-94-19 260 0 0,-1125-96-572 0 0,-12 117 0 0 0,365 55 124 0 0,855-35-49 0 0,-412 35 106 0 0,347-25-105 0 0,-503 66-80 0 0,447-51 56 0 0,-48 19-100 0 0,233-41 8 0 0,23-7 100 0 0,0 0 1 0 0,0 1-1 0 0,0-1 0 0 0,0 0 1 0 0,0 0-1 0 0,0 0 0 0 0,0 0 1 0 0,0 0-1 0 0,0 0 0 0 0,0 0 1 0 0,1 0-1 0 0,-1 0 0 0 0,0 0 1 0 0,0 0-1 0 0,0 1 0 0 0,0-1 1 0 0,0 0-1 0 0,0 0 0 0 0,0 0 1 0 0,0 0-1 0 0,0 0 0 0 0,0 0 1 0 0,0 0-1 0 0,0 0 1 0 0,0 0-1 0 0,0 1 0 0 0,0-1 1 0 0,0 0-1 0 0,-1 0 0 0 0,1 0 1 0 0,0 0-1 0 0,0 0 0 0 0,0 0 1 0 0,0 0-1 0 0,0 0 0 0 0,0 0 1 0 0,0 0-1 0 0,0 0 0 0 0,0 1 1 0 0,0-1-1 0 0,0 0 0 0 0,0 0 1 0 0,0 0-1 0 0,0 0 0 0 0,-1 0 1 0 0,1 0-1 0 0,0 0 0 0 0,0 0 1 0 0,0 0-1 0 0,0 0 0 0 0,0 0 1 0 0,0 0-1 0 0,0 0 0 0 0,0 0 1 0 0,0 0-1 0 0,-1 0 0 0 0,1 0 1 0 0,0 0-1 0 0,0 0 0 0 0,5 3-63 0 0,-1 1-1 0 0,1-1 0 0 0,0 0 1 0 0,0 0-1 0 0,0-1 0 0 0,0 0 1 0 0,9 3-1 0 0,44 8-197 0 0,226 17-490 0 0,-223-26 632 0 0,672 35-502 0 0,-197-13 506 0 0,1527 128-85 0 0,-962-40 1840 0 0,-966-101-1228 0 0,141 21 544 0 0,-271-32-939 0 0,18 3 159 0 0,-21-3-74 0 0,-14-1-37 0 0,-373-14 120 0 0,250 4-165 0 0,-647-42 107 0 0,-73 38-123 0 0,3 56 0 0 0,-210 88 72 0 0,539-14 240 0 0,515-115-308 0 0,-109 31 163 0 0,97-26-155 0 0,0 0 0 0 0,0 2 0 0 0,-26 16 0 0 0,43-24-26 0 0,0 1 0 0 0,1-1 0 0 0,-1 1 1 0 0,1 0-1 0 0,0 0 0 0 0,0 0 0 0 0,0 0 0 0 0,0 1 1 0 0,-3 3-1 0 0,5-6 9 0 0,0 1 0 0 0,-1 0 1 0 0,1 0-1 0 0,0 0 0 0 0,0 0 1 0 0,0 0-1 0 0,0-1 0 0 0,0 1 0 0 0,0 0 1 0 0,0 0-1 0 0,0 0 0 0 0,0 0 1 0 0,0 0-1 0 0,1 0 0 0 0,-1-1 0 0 0,0 1 1 0 0,1 0-1 0 0,-1 0 0 0 0,0 0 1 0 0,1-1-1 0 0,-1 1 0 0 0,1 0 1 0 0,-1 0-1 0 0,1-1 0 0 0,0 1 0 0 0,-1 0 1 0 0,1-1-1 0 0,0 1 0 0 0,-1-1 1 0 0,1 1-1 0 0,0-1 0 0 0,0 1 1 0 0,-1-1-1 0 0,2 1 0 0 0,7 4-24 0 0,1 0 0 0 0,-1-1 0 0 0,1 0 0 0 0,0 0-1 0 0,0-1 1 0 0,1 0 0 0 0,19 2 0 0 0,-19-2 10 0 0,128 19-174 0 0,192 8 0 0 0,147-23 15 0 0,-398-7 137 0 0,974-8-837 0 0,-777 5 699 0 0,1564 20-263 0 0,-425 70 1437 0 0,-1341-80-871 0 0,244 32 645 0 0,-306-36-712 0 0,-11-3-26 0 0,-4 0 0 0 0,-22 0 42 0 0,-201 2-75 0 0,-5-15 3 0 0,24 1 12 0 0,-630-9 111 0 0,69 40-124 0 0,316 13 120 0 0,-714 144 0 0 0,309 60 240 0 0,851-234-334 0 0,-1 0-1 0 0,1 0 1 0 0,0 0 0 0 0,0 1-1 0 0,0 0 1 0 0,0 0 0 0 0,-7 6-1 0 0,12-8-25 0 0,-1-1 0 0 0,1 0-1 0 0,0 0 1 0 0,0 0-1 0 0,0 1 1 0 0,-1-1-1 0 0,1 0 1 0 0,0 0-1 0 0,0 1 1 0 0,0-1-1 0 0,0 0 1 0 0,0 0 0 0 0,-1 1-1 0 0,1-1 1 0 0,0 0-1 0 0,0 1 1 0 0,0-1-1 0 0,0 0 1 0 0,0 0-1 0 0,0 1 1 0 0,0-1-1 0 0,0 0 1 0 0,0 1 0 0 0,0-1-1 0 0,0 0 1 0 0,0 0-1 0 0,0 1 1 0 0,1-1-1 0 0,-1 0 1 0 0,0 0-1 0 0,0 1 1 0 0,0-1-1 0 0,0 0 1 0 0,0 0 0 0 0,1 1-1 0 0,-1-1 1 0 0,0 0-1 0 0,0 0 1 0 0,0 1-1 0 0,1-1 1 0 0,-1 0-1 0 0,0 0 1 0 0,0 0-1 0 0,1 1 1 0 0,13 5-77 0 0,-14-6 77 0 0,29 7-60 0 0,0 0 1 0 0,0-3-1 0 0,1 0 0 0 0,30-1 1 0 0,-43-2 30 0 0,293 7-311 0 0,-184-7 236 0 0,659 2-211 0 0,351 9 57 0 0,-1088-11 255 0 0,405 18-8 0 0,-4 17 24 0 0,-433-35-13 0 0,719 102 648 0 0,-697-95-542 0 0,0 1 0 0 0,-1 1 0 0 0,43 20 0 0 0,-78-29-98 0 0,0-1 1 0 0,0 1-1 0 0,0 0 1 0 0,-1 0-1 0 0,1 0 1 0 0,0 0-1 0 0,-1 1 1 0 0,1-1-1 0 0,-1 0 1 0 0,1 1-1 0 0,-1-1 0 0 0,2 3 1 0 0,-2-3-5 0 0,-1 0 0 0 0,0 0-1 0 0,1 0 1 0 0,-1 0 0 0 0,0 1 0 0 0,0-1 0 0 0,0 0-1 0 0,0 0 1 0 0,0 0 0 0 0,0 0 0 0 0,0 0 0 0 0,0 0-1 0 0,0 0 1 0 0,-1 0 0 0 0,1 0 0 0 0,0 1 0 0 0,-1-1-1 0 0,1 0 1 0 0,0 0 0 0 0,-1 0 0 0 0,0-1 0 0 0,1 1 0 0 0,-1 0-1 0 0,0 1 1 0 0,-3 2 2 0 0,1 0 0 0 0,-1 0 0 0 0,0 0 0 0 0,0 0 0 0 0,0-1 1 0 0,0 0-1 0 0,-1 1 0 0 0,1-2 0 0 0,-1 1 0 0 0,-9 4 0 0 0,-7 0-8 0 0,-28 8 0 0 0,46-14 3 0 0,-502 102-26 0 0,435-91 41 0 0,-438 72 63 0 0,-338 62-85 0 0,721-122 13 0 0,-257 59 306 0 0,251-45-161 0 0,-59 15 24 0 0,181-51-172 0 0,0 1 0 0 0,0 0 0 0 0,-14 7 0 0 0,13-3-2 0 0,10-7-2 0 0,0 1 0 0 0,0-1 0 0 0,0 0 0 0 0,0 0 0 0 0,0 0 0 0 0,0 0 0 0 0,0 0 0 0 0,0 0 0 0 0,-1 0 1 0 0,1 0-1 0 0,0 0 0 0 0,0 1 0 0 0,0-1 0 0 0,0 0 0 0 0,0 0 0 0 0,0 0 0 0 0,0 0 0 0 0,1 0 0 0 0,-1 0 0 0 0,0 0 0 0 0,0 0 0 0 0,0 1 0 0 0,0-1 0 0 0,0 0 0 0 0,0 0 0 0 0,0 0 0 0 0,0 0 0 0 0,0 0 0 0 0,0 0 0 0 0,0 0 0 0 0,0 0 1 0 0,0 0-1 0 0,0 0 0 0 0,0 1 0 0 0,0-1 0 0 0,1 0 0 0 0,-1 0 0 0 0,0 0 0 0 0,0 0 0 0 0,0 0 0 0 0,0 0 0 0 0,0 0 0 0 0,0 0 0 0 0,0 0 0 0 0,10 1-20 0 0,0 0-17 0 0,1-1-1 0 0,12-2 0 0 0,4 1-1 0 0,491-40-410 0 0,-300 20 314 0 0,453-29-302 0 0,-443 34 210 0 0,1195-15-389 0 0,-1319 34 633 0 0,214 16 118 0 0,-264-13-79 0 0,-4-1 200 0 0,58 14 0 0 0,-69-10 15 0 0,-39-9-268 0 0,0 0 0 0 0,0 0 0 0 0,0 1 0 0 0,1-1 0 0 0,-1 0 0 0 0,0 0 0 0 0,0 0 0 0 0,0 0 0 0 0,0 0 0 0 0,0 0 0 0 0,0 1-1 0 0,0-1 1 0 0,0 0 0 0 0,0 0 0 0 0,1 0 0 0 0,-1 0 0 0 0,0 1 0 0 0,0-1 0 0 0,0 0 0 0 0,0 0 0 0 0,0 0 0 0 0,0 0 0 0 0,0 1 0 0 0,0-1 0 0 0,0 0 0 0 0,0 0 0 0 0,0 0 0 0 0,0 0 0 0 0,-1 1 0 0 0,1-1 0 0 0,0 0 0 0 0,0 0 0 0 0,0 0 0 0 0,0 0 0 0 0,0 1 0 0 0,0-1 0 0 0,0 0 0 0 0,0 0 0 0 0,0 0 0 0 0,-1 0 0 0 0,1 0 0 0 0,0 0 0 0 0,0 0 0 0 0,0 1 0 0 0,0-1 0 0 0,-6 6 29 0 0,1-2-22 0 0,-1 0 1 0 0,1-1-1 0 0,-1 0 1 0 0,1 0-1 0 0,-1-1 0 0 0,0 1 1 0 0,-8 1-1 0 0,-49 9-8 0 0,54-12 5 0 0,-522 64 134 0 0,-6-31 49 0 0,282-20-157 0 0,-216 5-248 0 0,314-20-144 0 0,-156-22 0 0 0,228 11-390 0 0,1-5 1 0 0,-118-37 0 0 0,25-14-426 0 0</inkml:trace>
</inkml:ink>
</file>

<file path=ppt/ink/ink9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6.8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214.94727"/>
      <inkml:brushProperty name="anchorY" value="-34299.9375"/>
      <inkml:brushProperty name="scaleFactor" value="0.5"/>
    </inkml:brush>
  </inkml:definitions>
  <inkml:trace contextRef="#ctx0" brushRef="#br0">303 0 6912 0 0,'0'0'656'0'0,"0"4"-598"0"0,-5 10 4313 0 0,0-3-424 0 0,-1 2 558 0 0,-1 1 97 0 0,-2 1-4182 0 0,0 2 374 0 0,1 1-541 0 0,-2 9-96 0 0,0 2-325 0 0,1 5 122 0 0,0 2-56 0 0,0 4 118 0 0,-1 3-116 0 0,-2 4 124 0 0,-4 10-372 0 0,-6 13-144 0 0,-1 1 314 0 0,0-3 179 0 0,3-6-44 0 0,1-7 43 0 0,0-2-1194 0 0,2-3-1246 0 0,2-9-7268 0 0,4-11-2875 0 0</inkml:trace>
</inkml:ink>
</file>

<file path=ppt/ink/ink9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6277.05859"/>
      <inkml:brushProperty name="anchorY" value="-34583.35547"/>
      <inkml:brushProperty name="scaleFactor" value="0.5"/>
    </inkml:brush>
  </inkml:definitions>
  <inkml:trace contextRef="#ctx0" brushRef="#br0">46 298 23583 0 0,'0'0'0'0'0,"-7"-3"2584"0"0,-3-1-3014 0 0,0-3 860 0 0,1-3-430 0 0,3-2 0 0 0,2-3 0 0 0,6-2 0 0 0,8-6-308 0 0,13-7-304 0 0,5-3 414 0 0,4 0 40 0 0,2 3 32 0 0,0 5 26 0 0,4 2 2 0 0,-2 7 114 0 0,-2 4-32 0 0,-3 8 16 0 0,-4 3 0 0 0,-2 6 0 0 0,-2 3 0 0 0,-2 4 0 0 0,-1 3 0 0 0,-1 4 0 0 0,-1 2 0 0 0,-2 4 0 0 0,-2 2-93 0 0,-1 3 36 0 0,-1 2-17 0 0,-3 2 2 0 0,0 3-93 0 0,-5 10-179 0 0,-2 3 232 0 0,-3 0-17 0 0,-3 0 26 0 0,-2-2 4 0 0,-2-1 3 0 0,-2-1 112 0 0,-2 1-32 0 0,-3-2 16 0 0,0 1-84 0 0,-1 1 482 0 0,-1-1-60 0 0,1 0 70 0 0,0-1 4 0 0,2-1-61 0 0,3-2 9 0 0,1-3-7 0 0,3-3-1 0 0,1-4-177 0 0,4-2 13 0 0,2-4-24 0 0,4-3-3 0 0,1-3-29 0 0,4-2-1 0 0,2-4-2 0 0,3-2-1 0 0,3-2-242 0 0,5-4 12 0 0,4-3-18 0 0,12-6-437 0 0,13-10-260 0 0,11-14-1446 0 0,1-8 559 0 0,-36 19-9950 0 0</inkml:trace>
</inkml:ink>
</file>

<file path=ppt/ink/ink9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2:27.6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89.9668"/>
      <inkml:brushProperty name="anchorY" value="-36090.21484"/>
      <inkml:brushProperty name="scaleFactor" value="0.5"/>
    </inkml:brush>
  </inkml:definitions>
  <inkml:trace contextRef="#ctx0" brushRef="#br0">306 39 8752 0 0,'0'0'0'0'0,"-2"2"776"0"0,-5 3-719 0 0,-3 4 19 0 0,-3 3-49 0 0,-4 6 2894 0 0,-2 3-284 0 0,-1 4 372 0 0,-2 5 75 0 0,-1 4-2885 0 0,0 2 261 0 0,-1 3-400 0 0,1 4-39 0 0,1 1-142 0 0,2 3-22 0 0,2 2-10 0 0,2 3-6 0 0,4 1-38 0 0,4 0 10 0 0,2-1-14 0 0,6-2 2 0 0,4-4 233 0 0,5-3 44 0 0,5-5 2 0 0,4-4 7 0 0,6-6 273 0 0,4-4-32 0 0,5-6 44 0 0,5-5 1 0 0,-28-12-244 0 0,0 0-1 0 0,13 1 1 0 0,23-6 253 0 0,3-8 2 0 0,3-6 0 0 0,3-9-37 0 0,1-6 1 0 0,0-7-3 0 0,-1-4-1 0 0,-2-4 10 0 0,-4-3 6 0 0,-4-2-2 0 0,-6 0 2 0 0,-5-1 28 0 0,-5 2-8 0 0,-6 0 4 0 0,-4 2 0 0 0,-7 2-131 0 0,-6 1 19 0 0,-5 3-22 0 0,-6 3-1 0 0,-8 2-290 0 0,9 31-11 0 0,0 0 1 0 0,-10-13-1 0 0,8 14 15 0 0,-1-1-1 0 0,-10-10 1 0 0,4 10-454 0 0,2 1 0 0 0,-19-10 0 0 0,6 8-894 0 0,-34-9-1 0 0,22 6-11819 0 0,-4 2-2099 0 0</inkml:trace>
</inkml:ink>
</file>

<file path=ppt/ink/ink9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3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9534.42188"/>
      <inkml:brushProperty name="anchorY" value="-81911.73438"/>
      <inkml:brushProperty name="scaleFactor" value="0.5"/>
    </inkml:brush>
  </inkml:definitions>
  <inkml:trace contextRef="#ctx0" brushRef="#br0">585 0 11520 0 0,'0'0'512'0'0,"-2"3"112"0"0,-1 1-592 0 0,0 6 26 0 0,-1 3-36 0 0,-1 1 2470 0 0,0 3-246 0 0,-2 0 326 0 0,1 1 47 0 0,-2 3-2565 0 0,-1 2 244 0 0,-3 3-368 0 0,-9 11-319 0 0,-9 16-134 0 0,-11 17 221 0 0,-3 5 332 0 0,-1 2-183 0 0,1-3 180 0 0,4-5 81 0 0,-4 3 286 0 0,4-6-275 0 0,2-8-47 0 0,6-8-61 0 0,5-8 74 0 0,1-5-1889 0 0,7-7 149 0 0,1-6-237 0 0,6-8-50 0 0</inkml:trace>
</inkml:ink>
</file>

<file path=ppt/ink/ink9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6.6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306.375"/>
      <inkml:brushProperty name="anchorY" value="-82302.78125"/>
      <inkml:brushProperty name="scaleFactor" value="0.5"/>
    </inkml:brush>
  </inkml:definitions>
  <inkml:trace contextRef="#ctx0" brushRef="#br0">1 1 12440 0 0,'0'8'11435'0'0,"1"0"-11111"0"0,1 3 200 0 0,-1 3-284 0 0,1 11-72 0 0,1 3-265 0 0,-1 6 70 0 0,-1 3-37 0 0,1 5 75 0 0,-2 3-22 0 0,1 4 11 0 0,-1 3 0 0 0,0 5 0 0 0,0 2 0 0 0,0 4 0 0 0,0 0 0 0 0,0 0 0 0 0,-2-3-74 0 0,1-3 95 0 0,-1 2-946 0 0,0-1-821 0 0,1-3-13220 0 0,1-12 8386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738.44922"/>
      <inkml:brushProperty name="anchorY" value="-42345.19922"/>
      <inkml:brushProperty name="scaleFactor" value="0.5"/>
    </inkml:brush>
  </inkml:definitions>
  <inkml:trace contextRef="#ctx0" brushRef="#br0">54 241 20415 0 0,'0'0'0'0'0,"-3"0"904"0"0,-5 0 476 0 0,-2-1-1666 0 0,0-3 504 0 0,0-2 16 0 0,3-2-68 0 0,2-4 34 0 0,4-6-233 0 0,7-8-615 0 0,6-4 124 0 0,6-3-96 0 0,3 4 361 0 0,2 4 259 0 0,0 4-52 0 0,-1 8 52 0 0,-1 4 0 0 0,0 4 280 0 0,0 4-14 0 0,-1 3 39 0 0,1 2 4 0 0,0 1-137 0 0,0 3 3 0 0,0 2-10 0 0,3 7-5 0 0,0 3-261 0 0,-2 2 74 0 0,-1 1-37 0 0,-3 0-112 0 0,-3 2 23 0 0,-2-1-23 0 0,-4 2 1 0 0,-2 2 18 0 0,-4 1 4 0 0,-2 1-1 0 0,-3 3 2 0 0,-2 2 84 0 0,-2 1-5 0 0,-3 2 6 0 0,-1 1 3 0 0,-1 1 178 0 0,-1-1-14 0 0,1-1 24 0 0,0-1 2 0 0,2-2 236 0 0,3-3-12 0 0,0-2 28 0 0,3-3 4 0 0,1-4-72 0 0,3-2 2 0 0,3-2-6 0 0,3-3-2 0 0,4-2-205 0 0,3-2 21 0 0,5-3-19 0 0,7 0-14 0 0,5-5 124 0 0,5-2-18 0 0,4-2 22 0 0,4-3-1 0 0,5-2-7 0 0,3-3 2 0 0,2-1-1 0 0,1-3 0 0 0,-1-1-242 0 0,-3-2-118 0 0,-3-1 46 0 0,-23 5-8199 0 0,0 0-1263 0 0,15-8 2086 0 0</inkml:trace>
</inkml:ink>
</file>

<file path=ppt/ink/ink9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07.1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78948.53906"/>
      <inkml:brushProperty name="anchorY" value="-83928.26563"/>
      <inkml:brushProperty name="scaleFactor" value="0.5"/>
    </inkml:brush>
  </inkml:definitions>
  <inkml:trace contextRef="#ctx0" brushRef="#br0">175 212 14744 0 0,'0'0'1312'0'0,"0"-1"-1232"0"0,1-3 53 0 0,1-2 1935 0 0,0-3-276 0 0,0-2 256 0 0,2-2 49 0 0,0-1-1900 0 0,0-1 165 0 0,0-1-238 0 0,-1-2-239 0 0,-2 1-353 0 0,-3 3-36 0 0,2 14 466 0 0,-1-1 0 0 0,1 1 0 0 0,0-1 0 0 0,0 1 0 0 0,-1-1 0 0 0,1 1-1 0 0,0-1 1 0 0,-1 1 0 0 0,1 0 0 0 0,-1-1 0 0 0,1 1 0 0 0,0 0 0 0 0,-1-1 0 0 0,1 1 0 0 0,-1 0 0 0 0,1-1 0 0 0,-2 1 0 0 0,-9-1-228 0 0,-5 8 156 0 0,0 7 84 0 0,-3 5-92 0 0,0 3 147 0 0,0 4 106 0 0,1 2 65 0 0,1 0 13 0 0,1 2 8 0 0,3-1 3 0 0,1 0 0 0 0,3 0 0 0 0,4-1 0 0 0,3 0-261 0 0,4 0 74 0 0,5-1-37 0 0,3 1 0 0 0,4-1 0 0 0,4 0 0 0 0,4-2 0 0 0,3 1 0 0 0,2-1 0 0 0,3 0 0 0 0,4-2 0 0 0,3 1 0 0 0,3-1 0 0 0,2 0 0 0 0,1-2 0 0 0,-1-1 0 0 0,-1-1 0 0 0,-3-1-102 0 0,-3 0 38 0 0,1 3-270 0 0,-3 5-150 0 0,-7 0 308 0 0,-6 0 28 0 0,-8 0 38 0 0,-6-2 8 0 0,-5 1 6 0 0,-5-1-56 0 0,-6 0 7 0 0,-4 0-6 0 0,-9 5-327 0 0,-11 4-122 0 0,-3 0 369 0 0,-2-2 232 0 0,1-4 59 0 0,4-4 20 0 0,3-5 16 0 0,4-5 346 0 0,4-5-25 0 0,3-4 47 0 0,4-4 5 0 0,2-4 274 0 0,2-4-12 0 0,3-4 29 0 0,3-6 6 0 0,1-5-502 0 0,3-8 51 0 0,2-6-74 0 0,4-9-5 0 0,3-7 89 0 0,5-7-17 0 0,2-7 20 0 0,5-4-1 0 0,4-4-288 0 0,2-1-11 0 0,3-1-15 0 0,1 0-13 0 0,1 2 0 0 0,-1 2 0 0 0,-3 3 0 0 0,1-7-308 0 0,-2-7-304 0 0,-15 41-8086 0 0,-1-2-1357 0 0,5-27 2096 0 0</inkml:trace>
</inkml:ink>
</file>

<file path=ppt/ink/ink9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3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856.87109"/>
      <inkml:brushProperty name="anchorY" value="-39285.03906"/>
      <inkml:brushProperty name="scaleFactor" value="0.5"/>
    </inkml:brush>
  </inkml:definitions>
  <inkml:trace contextRef="#ctx0" brushRef="#br0">426 0 3224 0 0,'0'3'18453'0'0,"0"2"-18076"0"0,-1 4 386 0 0,0 4-567 0 0,-3 4-102 0 0,-2 5-102 0 0,-2 3-82 0 0,-4 6 44 0 0,-3 4-22 0 0,-2 3 4 0 0,-4 6 0 0 0,-1 3 0 0 0,-3 4 0 0 0,-2 3 75 0 0,0 1-22 0 0,0-1 86 0 0,-1-1-96 0 0,1-2 31 0 0,2-3 74 0 0,1-5-108 0 0,3-4 36 0 0,1-3-12 0 0,3-4-102 0 0,2-4 28 0 0,2-1-2048 0 0,2-4 291 0 0,4-5-282 0 0,2-7-30 0 0</inkml:trace>
</inkml:ink>
</file>

<file path=ppt/ink/ink9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8.69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8793.20508"/>
      <inkml:brushProperty name="anchorY" value="-39569.30469"/>
      <inkml:brushProperty name="scaleFactor" value="0.5"/>
    </inkml:brush>
  </inkml:definitions>
  <inkml:trace contextRef="#ctx0" brushRef="#br0">0 1 23551 0 0,'0'0'2584'0'0,"0"4"-3014"0"0,1 2 860 0 0,2 5-430 0 0,-1 3 0 0 0,1 6 0 0 0,0 5 0 0 0,3 6 0 0 0,-1 6 0 0 0,2 5 0 0 0,-1 7 0 0 0,2 19 0 0 0,-1 5 0 0 0,0 4 0 0 0,-1 1 0 0 0,0-2 0 0 0,-1-3 0 0 0,0-2 0 0 0,-1-3 0 0 0,-1-2 0 0 0,1 7-177 0 0,-2 5-342 0 0,1 1-669 0 0,0-5-894 0 0,0-14-12818 0 0,0-16 8308 0 0</inkml:trace>
</inkml:ink>
</file>

<file path=ppt/ink/ink9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5:39.0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9532.42383"/>
      <inkml:brushProperty name="anchorY" value="-41501.06641"/>
      <inkml:brushProperty name="scaleFactor" value="0.5"/>
    </inkml:brush>
  </inkml:definitions>
  <inkml:trace contextRef="#ctx0" brushRef="#br0">0 192 13360 0 0,'0'0'1266'0'0,"1"-2"-1148"0"0,2-3 1667 0 0,1-3-249 0 0,4-3 222 0 0,2-3 45 0 0,12-9-2275 0 0,4-2 569 0 0,3 1-170 0 0,0 2-31 0 0,0 3 23 0 0,-1 4-1 0 0,-2 4 96 0 0,-2 3 75 0 0,-1 4-44 0 0,-2 3 23 0 0,-2 3 15 0 0,-1 3-6 0 0,0 4 3 0 0,-2 2 0 0 0,-1 5 66 0 0,-2 4-1 0 0,-2 5 4 0 0,-2 12-193 0 0,-4 16-485 0 0,-3 6 397 0 0,-4 2 51 0 0,-3-1 63 0 0,-3-2-68 0 0,-2-3 107 0 0,-1-5-32 0 0,0-3 142 0 0,1-3-56 0 0,0-3 23 0 0,1-2 269 0 0,3-2-22 0 0,2-3 33 0 0,1-1 4 0 0,1-1-63 0 0,1-3 9 0 0,2-2-7 0 0,3-2-1 0 0,2-2-149 0 0,4-2 14 0 0,2-3-22 0 0,4-1-2 0 0,5-3-57 0 0,3-3-2 0 0,3-2-4 0 0,4-4-2 0 0,2-2 0 0 0,1-3 0 0 0,1-1 0 0 0,2-2 0 0 0,1 0-233 0 0,2-3 10 0 0,1-1-26 0 0,8-3-1471 0 0,1-4 343 0 0,6-3-245 0 0,2-5-3 0 0,-33 13-8784 0 0</inkml:trace>
</inkml:ink>
</file>

<file path=ppt/ink/ink9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3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 81 12896 0 0,'-1'-2'60'0'0,"0"1"1"0"0,1 0 0 0 0,-1-1 0 0 0,1 1 0 0 0,-1-1 0 0 0,1 0 0 0 0,0 1 0 0 0,-1-1-1 0 0,1 1 1 0 0,0-1 0 0 0,0 0 0 0 0,0 1 0 0 0,0-1 0 0 0,1 1 0 0 0,-1-1-1 0 0,0 0 1 0 0,0 1 0 0 0,1-1 0 0 0,0 1 0 0 0,-1-1 0 0 0,1 1 0 0 0,0-2 0 0 0,2 0 285 0 0,-1-1 0 0 0,0 1 0 0 0,1 0 0 0 0,0 0 0 0 0,0 0 1 0 0,0 1-1 0 0,0-1 0 0 0,0 1 0 0 0,0-1 0 0 0,0 1 0 0 0,1 0 1 0 0,-1 0-1 0 0,1 1 0 0 0,0-1 0 0 0,0 1 0 0 0,-1 0 0 0 0,1 0 1 0 0,0 0-1 0 0,0 0 0 0 0,0 1 0 0 0,6-1 0 0 0,9 1-385 0 0,0 1-1 0 0,0 0 0 0 0,0 2 0 0 0,-1 0 1 0 0,28 9-1 0 0,-37-10-164 0 0,-5-1 104 0 0,-1-1 0 0 0,0 1 1 0 0,-1 0-1 0 0,1 0 0 0 0,0 1 1 0 0,0-1-1 0 0,0 0 0 0 0,4 4 0 0 0,-5-3 75 0 0,0 0 0 0 0,0 0-1 0 0,-1 1 1 0 0,1-1-1 0 0,0 1 1 0 0,-1-1-1 0 0,1 1 1 0 0,-1 0 0 0 0,0-1-1 0 0,0 1 1 0 0,0 0-1 0 0,0 0 1 0 0,0 4-1 0 0,0-2 35 0 0,-1-1-1 0 0,0 0 1 0 0,1 0-1 0 0,-2 0 1 0 0,1 1-1 0 0,0-1 1 0 0,-1 0-1 0 0,0 0 1 0 0,0 0-1 0 0,0 0 1 0 0,0 0-1 0 0,-3 4 1 0 0,-3 6 74 0 0,-16 26 1 0 0,13-25-90 0 0,-2 3 26 0 0,-1-2-1 0 0,-1 1 1 0 0,-28 25-1 0 0,19-20-25 0 0,-104 103 17 0 0,69-76 45 0 0,-2 3-59 0 0,48-39-169 0 0,-1 0 0 0 0,-1-1-1 0 0,-24 16 1 0 0,36-27-155 0 0</inkml:trace>
</inkml:ink>
</file>

<file path=ppt/ink/ink9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 8 19007 0 0,'0'0'432'0'0,"-1"-1"66"0"0,-4 0-126 0 0,3 0-327 0 0,-1 0 1 0 0,1 0-1 0 0,-1 0 0 0 0,1 1 1 0 0,0-1-1 0 0,-1 1 0 0 0,1-1 0 0 0,-1 1 1 0 0,1 0-1 0 0,-1 0 0 0 0,1 0 1 0 0,-1 0-1 0 0,0 1 0 0 0,1-1 1 0 0,0 1-1 0 0,-1-1 0 0 0,-3 3 1 0 0,-22 13 339 0 0,7-2-96 0 0,13-10-257 0 0,1 1 1 0 0,1 0-1 0 0,-1 0 0 0 0,1 1 0 0 0,-10 10 0 0 0,-25 36-295 0 0,29-36 251 0 0,1 0 84 0 0,2 0-1 0 0,-16 33 1 0 0,4-7 57 0 0,14-27-126 0 0,-1 1 0 0 0,2-1 0 0 0,0 1 1 0 0,1 1-1 0 0,-4 20 0 0 0,7-30-2 0 0,1 1-1 0 0,1-1 1 0 0,-1 1 0 0 0,1 0 0 0 0,0 0-1 0 0,1-1 1 0 0,0 1 0 0 0,0-1 0 0 0,1 1 0 0 0,0-1-1 0 0,0 1 1 0 0,1-1 0 0 0,0 0 0 0 0,4 8-1 0 0,-3-7 19 0 0,1-1 0 0 0,0 0 0 0 0,0 0-1 0 0,1 0 1 0 0,0-1 0 0 0,0 1 0 0 0,0-1-1 0 0,1-1 1 0 0,0 1 0 0 0,0-1 0 0 0,0-1-1 0 0,1 1 1 0 0,13 5 0 0 0,0-2 1 0 0,0-2-1 0 0,0-1 1 0 0,0 0-1 0 0,1-2 1 0 0,37 2-1 0 0,59-7-402 0 0,-61 1-1601 0 0,-1 0-3806 0 0,-31 1-388 0 0</inkml:trace>
</inkml:ink>
</file>

<file path=ppt/ink/ink9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10 12440 0 0,'0'0'957'0'0,"-11"-9"7836"0"0,13 10-8368 0 0,5 2-262 0 0,0-1 0 0 0,1 1-1 0 0,13 1 1 0 0,15 5-78 0 0,18 9-114 0 0,-1 3 0 0 0,0 2 0 0 0,67 39 0 0 0,-66-28 107 0 0,115 79 304 0 0,-105-63-278 0 0,70 58 327 0 0,-101-78-299 0 0,54 61 1 0 0,-53-50-807 0 0,-2 1 0 0 0,-2 1-1 0 0,31 59 1 0 0,-28-46-5763 0 0</inkml:trace>
</inkml:ink>
</file>

<file path=ppt/ink/ink9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4.8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321 61 11720 0 0,'1'-1'532'0'0,"2"-4"-104"0"0,0 1-357 0 0,-1 0 0 0 0,0 1 0 0 0,0-1 0 0 0,-1 0 0 0 0,1 0 0 0 0,1-7 0 0 0,-3 10 179 0 0,1 0 0 0 0,-1 0 0 0 0,1 0 0 0 0,-1 0 0 0 0,1 0 0 0 0,-1 0 0 0 0,1 0 1 0 0,-1 0-1 0 0,1 0 0 0 0,0 0 0 0 0,0 0 0 0 0,-1 0 0 0 0,1 0 0 0 0,0 1 0 0 0,0-1 0 0 0,0 0 0 0 0,0 1 0 0 0,0-1 0 0 0,0 1 0 0 0,0-1 0 0 0,0 1 1 0 0,0-1-1 0 0,2 0 0 0 0,-1 1-132 0 0,-1 0 1 0 0,1 0-1 0 0,0 0 1 0 0,0 0-1 0 0,-1 0 1 0 0,1 0-1 0 0,0 1 0 0 0,-1-1 1 0 0,1 1-1 0 0,0-1 1 0 0,-1 1-1 0 0,1-1 1 0 0,0 1-1 0 0,-1 0 1 0 0,1 0-1 0 0,1 1 1 0 0,3 3-77 0 0,-1-1-1 0 0,0 1 1 0 0,0 0 0 0 0,-1 0 0 0 0,0 0 0 0 0,1 0 0 0 0,-2 1-1 0 0,1 0 1 0 0,3 8 0 0 0,3 7-51 0 0,9 30 0 0 0,-18-47 15 0 0,1 2 31 0 0,-1-1 1 0 0,1 1-1 0 0,-1 0 0 0 0,0 0 0 0 0,-1 0 0 0 0,0 0 0 0 0,1 0 0 0 0,-2 0 0 0 0,1 0 0 0 0,-1 0 1 0 0,0 0-1 0 0,0 0 0 0 0,-1 0 0 0 0,1 0 0 0 0,-1-1 0 0 0,-1 1 0 0 0,1-1 0 0 0,-4 6 1 0 0,0-2 148 0 0,0 0 1 0 0,-1-1 0 0 0,0 0-1 0 0,0 0 1 0 0,0-1 0 0 0,-1 0-1 0 0,0 0 1 0 0,-1-1 0 0 0,-13 8-1 0 0,-130 65 728 0 0,133-70-888 0 0,-14 5-778 0 0,-61 18-1 0 0,55-20 38 0 0,22-8-758 0 0,3 0-58 0 0</inkml:trace>
</inkml:ink>
</file>

<file path=ppt/ink/ink9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5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7 404 2760 0 0,'-1'-2'739'0'0,"0"-1"258"0"0,0 2-528 0 0,1 0 0 0 0,-1-1 1 0 0,1 1-1 0 0,-1 0 0 0 0,1 0 1 0 0,0 0-1 0 0,-1-1 0 0 0,1 1 1 0 0,0 0-1 0 0,0 0 0 0 0,0-1 1 0 0,0 1-1 0 0,0 0 0 0 0,0 0 1 0 0,0-1-1 0 0,1 1 0 0 0,-1 0 1 0 0,0 0-1 0 0,1-2 0 0 0,2-15 4358 0 0,-3 17-4710 0 0,0 0-1 0 0,0-1 1 0 0,0 1 0 0 0,0-1 0 0 0,1 1 0 0 0,-1-1-1 0 0,0 1 1 0 0,1-1 0 0 0,-1 1 0 0 0,1 0 0 0 0,-1-1-1 0 0,1 1 1 0 0,0 0 0 0 0,1-3 0 0 0,1 0-42 0 0,1 1-1 0 0,-1 0 1 0 0,0 0 0 0 0,1 0 0 0 0,0 0 0 0 0,0 0-1 0 0,0 1 1 0 0,0-1 0 0 0,0 1 0 0 0,0 0 0 0 0,1 1 0 0 0,-1-1-1 0 0,9-1 1 0 0,-7 1-70 0 0,0 1 0 0 0,0 1-1 0 0,-1-1 1 0 0,1 1 0 0 0,0 0-1 0 0,0 0 1 0 0,0 1 0 0 0,0 0 0 0 0,-1 0-1 0 0,1 0 1 0 0,6 3 0 0 0,0 1-3 0 0,-1 0-1 0 0,0 1 1 0 0,0 0 0 0 0,14 11 0 0 0,37 36 9 0 0,-33-28 33 0 0,50 57 126 0 0,-64-65-167 0 0,7 10 69 0 0,-20-25 509 0 0,-11-12-261 0 0,4 5-232 0 0,2 0-1 0 0,-1-1 0 0 0,0 1 1 0 0,1-1-1 0 0,0 1 0 0 0,1-1 1 0 0,-1 0-1 0 0,1 0 0 0 0,0 0 1 0 0,1 0-1 0 0,-3-13 0 0 0,1-1 114 0 0,0 9-79 0 0,2-1 0 0 0,-2-17 0 0 0,4 16-99 0 0,-1 0 0 0 0,2 1 0 0 0,-1-1 0 0 0,2 1 0 0 0,0 0 0 0 0,8-22 0 0 0,-10 31-23 0 0,1 1 0 0 0,-1-1 0 0 0,1 1 0 0 0,0 0 0 0 0,0-1 0 0 0,0 1 0 0 0,0 0 0 0 0,0 0 0 0 0,5-3 0 0 0,-6 4 0 0 0,1 0 0 0 0,-1 0 0 0 0,1 0 0 0 0,-1 1 0 0 0,1-1 0 0 0,-1 0 0 0 0,1 0 0 0 0,0 1 0 0 0,-1-1 0 0 0,1 1 0 0 0,0-1 0 0 0,0 1 0 0 0,-1 0 0 0 0,1 0 0 0 0,0 0 0 0 0,3 0 0 0 0,0 2-9 0 0,0-1-1 0 0,0 1 1 0 0,0 1-1 0 0,0-1 1 0 0,0 1-1 0 0,0-1 1 0 0,-1 2-1 0 0,1-1 1 0 0,6 6-1 0 0,3 3 7 0 0,35 26-10 0 0,63 44-15 0 0,-85-63 24 0 0,2-2 0 0 0,33 15-1 0 0,-49-26 7 0 0,0-1-1 0 0,0-1 0 0 0,1 0 1 0 0,0 0-1 0 0,0-1 0 0 0,0-1 1 0 0,0-1-1 0 0,0 0 0 0 0,27-1 1 0 0,-34-2 15 0 0,1 1-1 0 0,-1-1 1 0 0,1 0 0 0 0,-1 0 0 0 0,0-1 0 0 0,0 0 0 0 0,0-1 0 0 0,0 1 0 0 0,-1-1 0 0 0,1 0 0 0 0,-1-1 0 0 0,0 0 0 0 0,7-7 0 0 0,-8 6-5 0 0,-1 1 1 0 0,0-2-1 0 0,0 1 0 0 0,0 0 1 0 0,-1-1-1 0 0,0 1 0 0 0,0-1 1 0 0,-1 0-1 0 0,3-14 0 0 0,-1 3 74 0 0,-2 0-1 0 0,0-34 1 0 0,-7-1 43 0 0,4 43-48 0 0,0 0 1 0 0,0 0-1 0 0,-1 0 0 0 0,-4-13 0 0 0,-4-18 241 0 0,6 21-194 0 0,-10-25 0 0 0,33 103-128 0 0,-11-34 0 0 0,0-2 0 0 0,2 1 0 0 0,1-1 0 0 0,22 34 0 0 0,-26-46 0 0 0,1-1 0 0 0,0-1 0 0 0,0 1 0 0 0,0-1 0 0 0,1-1 0 0 0,1 0 0 0 0,-1 0 0 0 0,1 0 0 0 0,0-2 0 0 0,1 1 0 0 0,14 5 0 0 0,-22-10-8 0 0,0 0-1 0 0,0 0 0 0 0,0 0 1 0 0,0-1-1 0 0,0 1 1 0 0,0-1-1 0 0,1 0 0 0 0,3 0 1 0 0,-5 0 1 0 0,-1 0-1 0 0,1-1 1 0 0,-1 1 0 0 0,0 0 0 0 0,1-1 0 0 0,-1 1 0 0 0,0-1-1 0 0,1 0 1 0 0,-1 1 0 0 0,0-1 0 0 0,0 0 0 0 0,1 0 0 0 0,-1 0-1 0 0,0 0 1 0 0,0 0 0 0 0,0 0 0 0 0,0 0 0 0 0,0 0 0 0 0,0 0-1 0 0,0-2 1 0 0,5-6 65 0 0,-5 8-54 0 0,0 0 0 0 0,0 0 0 0 0,0 0 0 0 0,-1 0 0 0 0,1 0 0 0 0,0-1 0 0 0,-1 1-1 0 0,1 0 1 0 0,-1-1 0 0 0,1 1 0 0 0,-1 0 0 0 0,0-1 0 0 0,0 1 0 0 0,1 0-1 0 0,-1-1 1 0 0,0-1 0 0 0,-2-42 20 0 0,-1 0 0 0 0,-16-76 0 0 0,12 66 1 0 0,2 17 4 0 0,5 37-29 0 0,0 1 0 0 0,0 0 1 0 0,0-1-1 0 0,0 1 1 0 0,0 0-1 0 0,0-1 1 0 0,0 1-1 0 0,0-1 1 0 0,0 1-1 0 0,0 0 1 0 0,0-1-1 0 0,0 1 0 0 0,0 0 1 0 0,0-1-1 0 0,0 1 1 0 0,1-1-1 0 0,-1 1 1 0 0,0 0-1 0 0,0-1 1 0 0,0 1-1 0 0,1 0 1 0 0,-1-1-1 0 0,7 2 3 0 0,4 7-6 0 0,-10-8 3 0 0,2 3 0 0 0,0 0 0 0 0,-1 1 0 0 0,1-1 0 0 0,3 6 0 0 0,13 13 0 0 0,58 56 0 0 0,-51-54 4 0 0,-17-15-10 0 0,1 1 0 0 0,0-1 0 0 0,0-1-1 0 0,1 0 1 0 0,22 12 0 0 0,-18-13-100 0 0,-9-4 27 0 0,0 0 1 0 0,-1-1 0 0 0,1 0-1 0 0,0 0 1 0 0,0 0 0 0 0,7 0-1 0 0,-1 1-278 0 0,9 0-455 0 0,-20-3 687 0 0,0 0 1 0 0,0 0-1 0 0,-1 0 1 0 0,1 0 0 0 0,0 0-1 0 0,0 0 1 0 0,0 0-1 0 0,-1-1 1 0 0,1 1-1 0 0,0 0 1 0 0,-1 0-1 0 0,1-1 1 0 0,0 1-1 0 0,0-1 1 0 0,-1 1 0 0 0,1-1-1 0 0,-1 1 1 0 0,1-1-1 0 0,0 1 1 0 0,-1-1-1 0 0,1 1 1 0 0,0-2-1 0 0,5-11-5284 0 0,2 0-1517 0 0</inkml:trace>
</inkml:ink>
</file>

<file path=ppt/ink/ink9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0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9216 0 0,'1'1'11730'0'0,"35"52"-9538"0"0,-20-31-1765 0 0,16 30-1 0 0,57 97 542 0 0,37 108-640 0 0,-121-243-470 0 0,0 0 0 0 0,6 30 0 0 0,-1-3-136 0 0,-9-40 217 0 0,-1 1-1 0 0,1-1 0 0 0,-1 0 1 0 0,0 0-1 0 0,0 1 0 0 0,0-1 1 0 0,1 0-1 0 0,-1 0 0 0 0,0 1 1 0 0,0-1-1 0 0,-1 0 0 0 0,1 0 1 0 0,0 1-1 0 0,0-1 0 0 0,-1 1 1 0 0,1-1-787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352.33203"/>
      <inkml:brushProperty name="anchorY" value="-43501.82422"/>
      <inkml:brushProperty name="scaleFactor" value="0.5"/>
    </inkml:brush>
  </inkml:definitions>
  <inkml:trace contextRef="#ctx0" brushRef="#br0">250 1 10136 0 0,'0'0'961'0'0,"0"3"-873"0"0,-1 2 2239 0 0,-1 3-267 0 0,0 2 291 0 0,1 1 47 0 0,0 2-1905 0 0,0 1 175 0 0,-1 2-251 0 0,1 1-47 0 0,-1 3-353 0 0,0 2 22 0 0,-1 2-29 0 0,-1 2-10 0 0,-2 2 0 0 0,-5 10 0 0 0,-1 4 0 0 0,-2 3 0 0 0,-3 2 0 0 0,0 2-84 0 0,-3 1 108 0 0,0 3-213 0 0,-1 0 90 0 0,0 0-33 0 0,-3 9-1396 0 0,0 3-1392 0 0,14-38-6272 0 0,0 0-1489 0 0</inkml:trace>
</inkml:ink>
</file>

<file path=ppt/ink/ink9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56:26.4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19839 0 0,'0'0'1796'0'0,"0"2"-1476"0"0,1 5-207 0 0,1-1 1 0 0,0 1-1 0 0,0-1 0 0 0,0 1 0 0 0,1-1 0 0 0,6 12 0 0 0,1 2 519 0 0,16 37 609 0 0,47 101 57 0 0,-3-8-825 0 0,21 41-329 0 0,-88-186-143 0 0,55 113-7 0 0,-49-97 21 0 0,-2 1-1 0 0,0 0 1 0 0,7 39 0 0 0,-14-60-14 0 0,8 64-190 0 0,-8-57 105 0 0,0 1-1 0 0,-1-1 1 0 0,0 0-1 0 0,0 1 0 0 0,-5 14 1 0 0,2-12-459 0 0,0 0 1 0 0,0 0-1 0 0,-8 12 0 0 0,-6 0-1573 0 0</inkml:trace>
</inkml:ink>
</file>

<file path=ppt/ink/ink9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7:57.6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7467.96094"/>
      <inkml:brushProperty name="anchorY" value="-43695.41016"/>
      <inkml:brushProperty name="scaleFactor" value="0.5"/>
    </inkml:brush>
  </inkml:definitions>
  <inkml:trace contextRef="#ctx0" brushRef="#br0">505 28 6912 0 0,'0'0'11779'0'0,"-2"-1"-11040"0"0,-1 0 201 0 0,-3-2-284 0 0,-1-1-44 0 0,-2 0-440 0 0,-2-1 37 0 0,-1 2-46 0 0,-2 0-19 0 0,-1 0 76 0 0,-5 2 257 0 0,-2 2-330 0 0,-1 2 114 0 0,-2 2-37 0 0,0 2 0 0 0,-1 4 0 0 0,1 1-186 0 0,-2 3-22 0 0,1 3 69 0 0,-1 4-106 0 0,1 1 106 0 0,2 3-106 0 0,1 1 106 0 0,1 1-106 0 0,3 1 31 0 0,-1 6-140 0 0,1 11-496 0 0,5 1 480 0 0,5-2-176 0 0,5-5 256 0 0,5-6-22 0 0,3-4 93 0 0,5 0-137 0 0,3-5 167 0 0,2-2-53 0 0,2-4 18 0 0,2-3 0 0 0,0-4 0 0 0,3-2-93 0 0,-1-5 120 0 0,3-3-41 0 0,0-3-88 0 0,-1-3 131 0 0,1-4-118 0 0,-2-3 110 0 0,0-2 71 0 0,-1-3-47 0 0,-2-4 23 0 0,0-2-78 0 0,2-8 104 0 0,-1-2-118 0 0,-2-2 36 0 0,-1-1-12 0 0,-3 1 0 0 0,-1 1 75 0 0,-3 1-96 0 0,-1 1 31 0 0,0 2 65 0 0,-3 2-96 0 0,0 1 153 0 0,-2 2-55 0 0,1 2 11 0 0,-2 2 1 0 0,0 2 74 0 0,-1 2-12 0 0,0 3 17 0 0,-1 4-2 0 0,0 2 40 0 0,0 3 714 0 0,0 7-618 0 0,0 5 6 0 0,1 4 4 0 0,1 5-364 0 0,0 4-64 0 0,0 5 15 0 0,2 3-30 0 0,1 4 153 0 0,1 1-44 0 0,-1 3 22 0 0,2-1 0 0 0,-1 2 84 0 0,0 0-108 0 0,0 2 111 0 0,0 2-108 0 0,-2 0 181 0 0,-2 2-82 0 0,-1 0 30 0 0,-2 1-4 0 0,-2 1 103 0 0,-2 1-20 0 0,-4 0 21 0 0,-3-1-2 0 0,-3 1 58 0 0,-3-1-16 0 0,-3-1 17 0 0,-4 0-2 0 0,-4-1-307 0 0,-2-1 88 0 0,-4 0-44 0 0,-4 0 0 0 0,-18 11-1176 0 0,-9-2-970 0 0,2-7 298 0 0</inkml:trace>
</inkml:ink>
</file>

<file path=ppt/ink/ink9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19.6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106.68359"/>
      <inkml:brushProperty name="anchorY" value="-44695.25"/>
      <inkml:brushProperty name="scaleFactor" value="0.5"/>
    </inkml:brush>
  </inkml:definitions>
  <inkml:trace contextRef="#ctx0" brushRef="#br0">260 0 22775 0 0,'0'0'1008'0'0,"-3"5"532"0"0,-2 2-1860 0 0,-1 2 564 0 0,-2 6 288 0 0,-1 3-96 0 0,1 0 70 0 0,1 1 4 0 0,0 1-595 0 0,1 2 96 0 0,1 2-102 0 0,-2 12-532 0 0,-3 17-441 0 0,-6 19-542 0 0,-5 15-800 0 0,-9 13 670 0 0,-3 7 494 0 0,2-9-4441 0 0,4-13 329 0 0,6-22-2276 0 0</inkml:trace>
</inkml:ink>
</file>

<file path=ppt/ink/ink9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20.3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8212.28125"/>
      <inkml:brushProperty name="anchorY" value="-44918.36328"/>
      <inkml:brushProperty name="scaleFactor" value="0.5"/>
    </inkml:brush>
  </inkml:definitions>
  <inkml:trace contextRef="#ctx0" brushRef="#br0">933 1 11056 0 0,'-2'5'7371'0'0,"-3"4"-6021"0"0,-3 1-429 0 0,-5 1-216 0 0,-4 1-190 0 0,-10 3 161 0 0,-5 0-688 0 0,-4 1 196 0 0,-2-1-96 0 0,-3-1-101 0 0,-1-1 27 0 0,-1 0-14 0 0,-3-1 0 0 0,0 0 75 0 0,-1 0-22 0 0,-1 0 11 0 0,1-1 0 0 0,1 1 271 0 0,3-1-22 0 0,3 0 33 0 0,-3 5 79 0 0,2 2-505 0 0,4 0 149 0 0,4-1-69 0 0,5-1 0 0 0,4 1-158 0 0,5-1 82 0 0,3 4-566 0 0,2 6-448 0 0,6 5 255 0 0,5 5 139 0 0,4 0 365 0 0,1-3 227 0 0,3-5 75 0 0,1-4 14 0 0,1-4 15 0 0,0-3 0 0 0,1-3 187 0 0,1-3-72 0 0,0-2 22 0 0,0-3 19 0 0,3-1 171 0 0,0-2-226 0 0,-1-2 86 0 0,0 0-19 0 0,2-2-2 0 0,3-1 2 0 0,2-1-196 0 0,3-2 140 0 0,0-1-136 0 0,2 0 36 0 0,1 0 82 0 0,0 0-121 0 0,0 0 115 0 0,1 1-109 0 0,0 1 31 0 0,0 0-10 0 0,2 3 0 0 0,7 3 0 0 0,0 4 0 0 0,1 2 0 0 0,0 3 0 0 0,-2 2 0 0 0,-1 2 0 0 0,-1 1 0 0 0,-1 1 0 0 0,-3 2 94 0 0,-1 0-28 0 0,-4 2 14 0 0,-2 1 0 0 0,-3 3 215 0 0,-3 0-15 0 0,-3 2 27 0 0,-6 2 3 0 0,-3 0-203 0 0,-8 8 133 0 0,-5 1-172 0 0,-6 0 363 0 0,-6 0-53 0 0,-5-2 49 0 0,-5-1 2 0 0,-5-1-333 0 0,-6-3 31 0 0,-4-2-48 0 0,-17 1-723 0 0,-16 0-964 0 0,-2-6-9392 0 0,13-5-2895 0 0</inkml:trace>
</inkml:ink>
</file>

<file path=ppt/ink/ink9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9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9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9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55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506.51074"/>
      <inkml:brushProperty name="anchorY" value="-25839.0293"/>
      <inkml:brushProperty name="scaleFactor" value="0.5"/>
    </inkml:brush>
  </inkml:definitions>
  <inkml:trace contextRef="#ctx0" brushRef="#br0">41 1 23527 0 0,'0'0'0'0'0,"-4"8"2448"0"0,-2 7-2706 0 0,0 3 623 0 0,0 2-344 0 0,0 3-21 0 0,4 2 103 0 0,0 0-48 0 0,3 1 19 0 0,2 7-534 0 0,1 5-744 0 0,-3 7-697 0 0,-4 4-1100 0 0,-4-4-5815 0 0,0-8-2751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0.8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745.7793"/>
      <inkml:brushProperty name="anchorY" value="-3963.32129"/>
      <inkml:brushProperty name="scaleFactor" value="0.5"/>
    </inkml:brush>
  </inkml:definitions>
  <inkml:trace contextRef="#ctx0" brushRef="#br0">384 0 8752 0 0,'0'0'776'0'0,"0"2"-719"0"0,-21 21 9668 0 0,9-9-7620 0 0,0 1-857 0 0,1 2-313 0 0,0 2-307 0 0,0 2-75 0 0,0 2-453 0 0,0 3 40 0 0,0 3-68 0 0,0 3-4 0 0,0 4-78 0 0,-1 4-82 0 0,0 3 46 0 0,-2 4-22 0 0,-1 4-117 0 0,-2 4 6 0 0,0 4-9 0 0,-5 15-536 0 0,-3 15-305 0 0,-2 8-356 0 0,0 1-499 0 0,3-8-340 0 0,6-14-541 0 0,6-21 1691 0 0,4-18-14180 0 0</inkml:trace>
</inkml:ink>
</file>

<file path=ppt/ink/ink9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2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8727.24512"/>
      <inkml:brushProperty name="anchorY" value="-4495.48193"/>
      <inkml:brushProperty name="scaleFactor" value="0.5"/>
    </inkml:brush>
  </inkml:definitions>
  <inkml:trace contextRef="#ctx0" brushRef="#br0">29 392 13360 0 0,'0'0'1184'0'0,"-4"0"-1102"0"0,0 0 1809 0 0,-2-1-286 0 0,-4 0 2019 0 0,7-2-3252 0 0,2-2 132 0 0,1-2-183 0 0,2-1-43 0 0,4-2-321 0 0,3-3 88 0 0,3-1-45 0 0,10-6-84 0 0,2 0 108 0 0,4-2-36 0 0,1 1 12 0 0,0 0 0 0 0,-1 1 0 0 0,2 0 0 0 0,2 1 0 0 0,2 1 0 0 0,0 0 131 0 0,1 1-66 0 0,1 1 18 0 0,-1 0 64 0 0,-1 1-2 0 0,-1 1 4 0 0,-2 1 3 0 0,-2 1-102 0 0,0 1-46 0 0,-2 3 118 0 0,-2 2-154 0 0,0 3 123 0 0,-2 4-112 0 0,-1 2 31 0 0,-1 3-10 0 0,0 3 0 0 0,-1 5 0 0 0,-1 4-93 0 0,0 5 120 0 0,-3 7-41 0 0,-2 6 14 0 0,-3 5 0 0 0,-3 24-280 0 0,-5 29-237 0 0,-5 12 349 0 0,-4 7-19 0 0,-4 1 21 0 0,-4-2 22 0 0,-5 18-132 0 0,-3-2 216 0 0,-3-3-70 0 0,1-6 26 0 0,0-8 122 0 0,0-11-36 0 0,2-9 18 0 0,1-7 0 0 0,2-8 0 0 0,2-5 0 0 0,1-6 0 0 0,2 4-1185 0 0,0 1-1239 0 0,8-41-7409 0 0,1-1-1590 0 0</inkml:trace>
</inkml:ink>
</file>

<file path=ppt/ink/ink9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9:51.5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9884.45996"/>
      <inkml:brushProperty name="anchorY" value="-6819.82129"/>
      <inkml:brushProperty name="scaleFactor" value="0.5"/>
    </inkml:brush>
  </inkml:definitions>
  <inkml:trace contextRef="#ctx0" brushRef="#br0">66 152 14280 0 0,'0'0'0'0'0,"-5"1"1528"0"0,-3 1-1783 0 0,-2-1 510 0 0,-1 0 1723 0 0,-1-1-229 0 0,3 1 253 0 0,2-1 38 0 0,3-2-1823 0 0,5-2 151 0 0,3-2-229 0 0,4-3-51 0 0,6-1-99 0 0,4-3 24 0 0,4-1-13 0 0,4-1 0 0 0,3 0 178 0 0,4 0-42 0 0,3 1 32 0 0,13 1 185 0 0,3 3-248 0 0,5 2 83 0 0,1 2-28 0 0,1 3-37 0 0,0 3 10 0 0,-2 0-14 0 0,12 2-931 0 0,8 4-1265 0 0,-4 2-8404 0 0,-13-2-2947 0 0</inkml:trace>
</inkml:ink>
</file>

<file path=ppt/ink/ink9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3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1856 0 6912 0 0,'-1'1'4930'0'0,"-11"4"-2639"0"0,1 1 0 0 0,-21 13 0 0 0,-46 42-1282 0 0,50-38-726 0 0,-66 60-283 0 0,-23 18 0 0 0,82-74 13 0 0,-236 173-246 0 0,-98 75 797 0 0,84-57-172 0 0,114-88-259 0 0,107-80-127 0 0,10-6 45 0 0,-55 38-49 0 0,70-55-3 0 0,29-18 19 0 0,-2-1-1 0 0,1-1 0 0 0,-1 0 0 0 0,-13 6 1 0 0,16-9 54 0 0,8-3 746 0 0,-2-8-645 0 0,3 6-173 0 0,0 1 0 0 0,-1-1 0 0 0,1 1 0 0 0,0 0 0 0 0,0-1 0 0 0,-1 1 0 0 0,1-1 0 0 0,0 1 0 0 0,0-1 0 0 0,0 1 0 0 0,0-1 0 0 0,0 1 0 0 0,0-1 0 0 0,0 1 1 0 0,0-1-1 0 0,0 1 0 0 0,0-1 0 0 0,0 0 0 0 0,0 1 0 0 0,0-1 0 0 0,11-34 194 0 0,0 3-200 0 0,-4 12-98 0 0,13-28 30 0 0,-8 10 100 0 0,22-49 1 0 0,4-8-16 0 0,-37 91-10 0 0,12-23 9 0 0,-9 21 43 0 0,-3 22-42 0 0,-2 21 16 0 0,-13 74-1 0 0,10-95-28 0 0,3-9 19 0 0,0 0-1 0 0,0 0 1 0 0,0 9-1 0 0,1-15-15 0 0,-2 13-2 0 0,-3 3 12 0 0,3-14 4 0 0,2-2-4 0 0,-1 0-1 0 0,1 0 0 0 0,-1 0 0 0 0,1 0 0 0 0,0 0 0 0 0,-1 0 0 0 0,1 0 1 0 0,0 0-1 0 0,0 0 0 0 0,0 0 0 0 0,0 0 0 0 0,0 1 0 0 0,0-1 1 0 0,0 0-1 0 0,0 0 0 0 0,1 2 0 0 0,-1-1 76 0 0,1 0 1 0 0,-1 0-1 0 0,1 0 1 0 0,0 0-1 0 0,-1-1 1 0 0,1 1-1 0 0,0 0 1 0 0,0 0-1 0 0,1 0 0 0 0,-1-1 1 0 0,0 1-1 0 0,1 0 1 0 0,-1-1-1 0 0,1 1 1 0 0,-1-1-1 0 0,1 0 1 0 0,-1 1-1 0 0,1-1 1 0 0,0 0-1 0 0,0 0 0 0 0,0 0 1 0 0,0 0-1 0 0,2 0 1 0 0,5 3 28 0 0,1 0 0 0 0,-1-1 1 0 0,19 3-1 0 0,14 0 8 0 0,1-1 0 0 0,78-3 0 0 0,0-13-53 0 0,-74 5-60 0 0,-16 3-333 0 0,0-2-1 0 0,0-1 1 0 0,-1-2-1 0 0,1-1 0 0 0,50-22 1 0 0,-50 14-760 0 0</inkml:trace>
</inkml:ink>
</file>

<file path=ppt/ink/ink9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2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24 19519 0 0,'0'0'1967'0'0,"4"-7"-1790"0"0,-3 6-155 0 0,0-1-1 0 0,1 1 0 0 0,-1 0 0 0 0,1-1 1 0 0,-1 1-1 0 0,1 0 0 0 0,-1 0 1 0 0,1 0-1 0 0,0 0 0 0 0,0 0 0 0 0,0 0 1 0 0,-1 1-1 0 0,1-1 0 0 0,0 0 1 0 0,0 1-1 0 0,0 0 0 0 0,0-1 0 0 0,0 1 1 0 0,3 0-1 0 0,4 0 74 0 0,0 1-1 0 0,0 0 1 0 0,10 2-1 0 0,-7 0-122 0 0,25 2 22 0 0,-8-1-46 0 0,0 2 0 0 0,46 14 0 0 0,-54-13 16 0 0,-1 1 0 0 0,36 21 0 0 0,-50-26 47 0 0,-1 1 0 0 0,0 0 0 0 0,0 0-1 0 0,0 0 1 0 0,-1 0 0 0 0,1 1 0 0 0,-1-1 0 0 0,0 1 0 0 0,0 0 0 0 0,-1 1 0 0 0,0-1 0 0 0,1 1 0 0 0,-2-1 0 0 0,4 9 0 0 0,-5-11-10 0 0,-1 1 0 0 0,0 0-1 0 0,0-1 1 0 0,0 1 0 0 0,0 0 0 0 0,0-1 0 0 0,-1 1 0 0 0,1-1 0 0 0,-1 1 0 0 0,-2 6 0 0 0,-2 10-1 0 0,3-6 0 0 0,0 1 0 0 0,-1-1 0 0 0,-1 0 0 0 0,-1 0 0 0 0,0-1 0 0 0,-13 26 0 0 0,-25 32-6 0 0,-81 102 0 0 0,110-156-43 0 0,-45 52-125 0 0,47-57-162 0 0,1-1 0 0 0,-1-1 1 0 0,-24 16-1 0 0,29-21-111 0 0,-10 5-1990 0 0,1-9-4132 0 0</inkml:trace>
</inkml:ink>
</file>

<file path=ppt/ink/ink9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3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211 0 20127 0 0,'-9'5'1538'0'0,"5"-4"-1486"0"0,0 0 1 0 0,1 1 0 0 0,-1 0 0 0 0,1 0 0 0 0,-1 0 0 0 0,1 0-1 0 0,0 1 1 0 0,0-1 0 0 0,0 1 0 0 0,0 0 0 0 0,0 0-1 0 0,1 0 1 0 0,-4 5 0 0 0,-4 7-89 0 0,-13 29 0 0 0,9-18 62 0 0,-8 18-617 0 0,2 1 0 0 0,-15 50 0 0 0,28-76 469 0 0,2 1 1 0 0,0-1 0 0 0,0 1-1 0 0,2 0 1 0 0,1 1 0 0 0,0 32-1 0 0,2-48 213 0 0,1 1-1 0 0,-1-1 0 0 0,1 1 1 0 0,1-1-1 0 0,-1 1 0 0 0,1-1 1 0 0,0 0-1 0 0,0 0 0 0 0,0 0 1 0 0,1 0-1 0 0,0 0 0 0 0,0 0 1 0 0,0 0-1 0 0,0-1 0 0 0,1 0 1 0 0,0 0-1 0 0,0 0 0 0 0,0 0 1 0 0,0 0-1 0 0,1-1 0 0 0,-1 0 1 0 0,1 0-1 0 0,6 3 0 0 0,1-2 53 0 0,0 0-1 0 0,0-1 0 0 0,0 0 1 0 0,0-1-1 0 0,1 0 0 0 0,-1-1 0 0 0,1-1 1 0 0,-1 0-1 0 0,1 0 0 0 0,-1-2 1 0 0,0 1-1 0 0,1-1 0 0 0,-1-1 1 0 0,14-5-1 0 0,2-1-273 0 0,-1-1 1 0 0,0-1-1 0 0,-1-2 0 0 0,0 0 1 0 0,-1-2-1 0 0,32-24 0 0 0,-23 10-1971 0 0,1 3-5551 0 0</inkml:trace>
</inkml:ink>
</file>

<file path=ppt/ink/ink9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0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900.04688"/>
      <inkml:brushProperty name="anchorY" value="-45631.12891"/>
      <inkml:brushProperty name="scaleFactor" value="0.5"/>
    </inkml:brush>
  </inkml:definitions>
  <inkml:trace contextRef="#ctx0" brushRef="#br0">698 1 9672 0 0,'-4'1'13166'0'0,"0"2"-13178"0"0,-2 1 1181 0 0,-1 4-526 0 0,-2 2-542 0 0,0 4 49 0 0,-2 3-76 0 0,-2 5-6 0 0,-4 5-78 0 0,-3 6 20 0 0,-3 6-10 0 0,-1 6 0 0 0,-4 6-112 0 0,-2 5 144 0 0,-3 3-141 0 0,-3 3 136 0 0,-3 1-246 0 0,-2 0 91 0 0,-3 0-35 0 0,-9 11-295 0 0,-8 8-84 0 0,-5 3-927 0 0,0-3-1102 0 0,39-48-7701 0 0,1-1-1607 0 0</inkml:trace>
</inkml:ink>
</file>

<file path=ppt/ink/ink9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3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5567.41797"/>
      <inkml:brushProperty name="anchorY" value="-46026.07422"/>
      <inkml:brushProperty name="scaleFactor" value="0.5"/>
    </inkml:brush>
  </inkml:definitions>
  <inkml:trace contextRef="#ctx0" brushRef="#br0">5 0 15200 0 0,'-5'3'10601'0'0,"7"3"-10493"0"0,2 5 142 0 0,0 5-178 0 0,2 7-72 0 0,0 5-177 0 0,0 6 78 0 0,1 8-33 0 0,0 7 4 0 0,0 8-28 0 0,-1 9 8 0 0,0 12-4 0 0,-1 34-261 0 0,-3 28-38 0 0,-2 8 266 0 0,-3-5 46 0 0,-3 4-75 0 0,0-16 152 0 0,1-17 61 0 0,1-19-14 0 0,0-18 109 0 0,1-8-653 0 0,3-9-704 0 0,1-13-8820 0 0,1-14-2581 0 0</inkml:trace>
</inkml:ink>
</file>

<file path=ppt/ink/ink9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0:36.7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6237.63281"/>
      <inkml:brushProperty name="anchorY" value="-48390.17969"/>
      <inkml:brushProperty name="scaleFactor" value="0.5"/>
    </inkml:brush>
  </inkml:definitions>
  <inkml:trace contextRef="#ctx0" brushRef="#br0">275 1 23815 0 0,'-6'4'2608'0'0,"-9"8"-3042"0"0,-2 5 868 0 0,-11 24-3374 0 0,-6 21 1382 0 0,-4 24-930 0 0,-2 26 860 0 0,5 4 1266 0 0,9-1-296 0 0,8-8 205 0 0,7-9 341 0 0,4-10-22 0 0,9-10 46 0 0,6-8 6 0 0,4-9 627 0 0,6-6-48 0 0,3-7 71 0 0,4-5 23 0 0,5-7-85 0 0,2-7 17 0 0,3-7-19 0 0,-26-19-335 0 0,0 1-1 0 0,13 3 0 0 0,-12-5-9 0 0,1 0 0 0 0,12 1-1 0 0,-11-3 4 0 0,0 0-1 0 0,13-2 0 0 0,25-8 319 0 0,3-9 0 0 0,2-8 10 0 0,2-8-4 0 0,-1-7 2 0 0,-2-8 0 0 0,-3-5 28 0 0,3-17 590 0 0,-5-5-765 0 0,-5-3 116 0 0,-8 2-63 0 0,-7 5-25 0 0,-8 4 0 0 0,-8 5 55 0 0,-9 5 3 0 0,-6 5 2 0 0,-8 2 3 0 0,-7 2-429 0 0,-7 4 47 0 0,15 33-44 0 0,-15-17-1 0 0,-15-10-80 0 0,-6 6 97 0 0,-6 5-154 0 0,33 21 112 0 0,-23-7 0 0 0,18 11-828 0 0,-33-5 1 0 0,-29 5-647 0 0,49 3-12472 0 0,-1 2-2061 0 0</inkml:trace>
</inkml:ink>
</file>

<file path=ppt/ink/ink9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57 6912 0 0,'0'0'9261'0'0,"0"11"-8993"0"0,-6 75 1737 0 0,3-65-1501 0 0,-5 67 741 0 0,7-75-1148 0 0,1-1-1 0 0,1 1 1 0 0,0 0 0 0 0,6 23-1 0 0,28 70 70 0 0,-27-81-171 0 0,-1-1 5 0 0,-6-17 9 0 0,1-1 0 0 0,0 1 0 0 0,0-1 0 0 0,1 1 0 0 0,6 10 0 0 0,2 0 1 0 0,-4-8 24 0 0,0 1 0 0 0,5 12 0 0 0,-9-17 19 0 0,0 0 1 0 0,0-1 0 0 0,0 1-1 0 0,0-1 1 0 0,1 1 0 0 0,7 6-1 0 0,-7-7 52 0 0,-3-3 667 0 0,10-2-319 0 0,-7 0-362 0 0,0 0-1 0 0,0-1 1 0 0,0 1-1 0 0,0-1 1 0 0,0 0-1 0 0,0 0 1 0 0,0-1-1 0 0,-1 1 1 0 0,5-4-1 0 0,6-20 61 0 0,-1 0-1 0 0,14-39 1 0 0,-16 38-123 0 0,-10 23-26 0 0,-1 3-3 0 0,0 0 0 0 0,1 0 1 0 0,-1 0-1 0 0,0 0 0 0 0,1 0 0 0 0,-1 0 0 0 0,1 0 0 0 0,0 0 0 0 0,-1 0 0 0 0,1 0 0 0 0,0 0 0 0 0,0 0 1 0 0,0 1-1 0 0,-1-1 0 0 0,1 0 0 0 0,2-1 0 0 0,-2 1-10 0 0,0 0 1 0 0,1 0-1 0 0,-1 0 1 0 0,1 0-1 0 0,-1 1 1 0 0,1-1-1 0 0,-1 0 1 0 0,1 1-1 0 0,-1-1 1 0 0,1 1-1 0 0,0-1 1 0 0,-1 1-1 0 0,1 0 1 0 0,0-1-1 0 0,-1 1 1 0 0,1 0-1 0 0,0 0 1 0 0,-1 0-1 0 0,1 0 0 0 0,0 1 1 0 0,-1-1-1 0 0,1 0 1 0 0,0 1-1 0 0,-1-1 1 0 0,1 1-1 0 0,-1 0 1 0 0,1-1-1 0 0,-1 1 1 0 0,1 0-1 0 0,1 1 1 0 0,5 4-9 0 0,1 0 0 0 0,-1 0 0 0 0,13 14 0 0 0,-13-12-40 0 0,-5-6 61 0 0,0 1 1 0 0,0-1 0 0 0,0 0 0 0 0,0 0 0 0 0,0-1 0 0 0,0 1 0 0 0,1-1-1 0 0,-1 1 1 0 0,0-1 0 0 0,1 0 0 0 0,0 0 0 0 0,-1-1 0 0 0,5 1 0 0 0,-4 0-6 0 0,-1 0 0 0 0,1 0 1 0 0,-1-1-1 0 0,1 0 0 0 0,0 1 1 0 0,-1-1-1 0 0,1-1 0 0 0,-1 1 1 0 0,1 0-1 0 0,-1-1 0 0 0,1 0 1 0 0,-1 0-1 0 0,1 0 0 0 0,-1 0 1 0 0,1-1-1 0 0,-1 1 0 0 0,0-1 1 0 0,0 0-1 0 0,0 0 0 0 0,0 0 1 0 0,0 0-1 0 0,0 0 0 0 0,0-1 1 0 0,-1 1-1 0 0,5-7 0 0 0,2-3 111 0 0,0 0 0 0 0,-1-1 0 0 0,13-25 0 0 0,-17 30-52 0 0,-1-1 0 0 0,0 0 0 0 0,0 0 0 0 0,0 0 0 0 0,-1 0 0 0 0,-1 0 0 0 0,1-15 0 0 0,-1 7-32 0 0,-2 0-1 0 0,0 1 0 0 0,0 0 1 0 0,-2-1-1 0 0,0 1 1 0 0,-1 0-1 0 0,-1 0 0 0 0,0 0 1 0 0,-1 1-1 0 0,-11-21 1 0 0,-17-33-716 0 0,15 26-959 0 0,13 29 330 0 0,1-4-57 0 0</inkml:trace>
</inkml:ink>
</file>

<file path=ppt/ink/ink9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4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14944 0 0,'0'0'1504'0'0,"2"0"-1323"0"0,2 3 3 0 0,1-1 0 0 0,-1 1 1 0 0,0-1-1 0 0,0 1 0 0 0,4 4 0 0 0,6 4 220 0 0,40 30 273 0 0,-11-11-420 0 0,76 47-84 0 0,-45-25-162 0 0,-25-15-12 0 0,-2-3-24 0 0,-1 3-1 0 0,-2 1 1 0 0,-2 3-1 0 0,-1 1 1 0 0,50 68-1 0 0,-50-56 21 0 0,85 85-1 0 0,-18-27 73 0 0,-93-97-26 0 0,26 20 0 0 0,-7-7-42 0 0,-17-14 1 0 0,84 82 0 0 0,7 13-58 0 0,-29-34 68 0 0,-68-64-10 0 0,1-1 0 0 0,25 17 0 0 0,-14-10 0 0 0,-12-10 0 0 0,-1-1 0 0 0,1-1 0 0 0,1 0 0 0 0,14 5 0 0 0,-13-5 0 0 0,0 0-13 0 0,0 0 0 0 0,1-2-1 0 0,-1 1 1 0 0,1-2 0 0 0,23 3-1 0 0,-35-5 13 0 0,0 0-1 0 0,0 0 1 0 0,0 0-1 0 0,0 1 1 0 0,-1-1-1 0 0,1 1 1 0 0,0-1-1 0 0,0 1 1 0 0,0 0-1 0 0,3 2 1 0 0,11 4 1 0 0,47 14 0 0 0,-48-15 0 0 0,-7-3 0 0 0,0 0 0 0 0,11 7 0 0 0,-3-3 0 0 0,12 3 0 0 0,5 2-82 0 0,-30-10 39 0 0,3 4 22 0 0,-18-9-33 0 0,-32-31 158 0 0,33 28-51 0 0,1-2-1 0 0,0 1 1 0 0,-12-14-1 0 0,0 1 10 0 0,9 8-43 0 0,1-2 0 0 0,0 1-1 0 0,2-1 1 0 0,-17-28-1 0 0,12 19 120 0 0,9 12-16 0 0,1 0-1 0 0,0 0 1 0 0,-4-12 0 0 0,-9-20 80 0 0,7 6-50 0 0,8 34-139 0 0,0-1-11 0 0,-1-14 93 0 0,-4-14 54 0 0,7 22-150 0 0,1 8-69 0 0,0 2 68 0 0,1-1-1 0 0,-1 1 1 0 0,0 0 0 0 0,0 0-1 0 0,1 0 1 0 0,-1-1-1 0 0,0 1 1 0 0,0 0-1 0 0,1 0 1 0 0,-1 0-1 0 0,0 0 1 0 0,1 0-1 0 0,-1-1 1 0 0,0 1 0 0 0,1 0-1 0 0,-1 0 1 0 0,0 0-1 0 0,1 0 1 0 0,-1 0-1 0 0,0 0 1 0 0,1 0-1 0 0,-1 0 1 0 0,0 0 0 0 0,1 0-1 0 0,-1 0 1 0 0,0 0-1 0 0,1 0 1 0 0,-1 1-1 0 0,1-1 1 0 0,9 2 7 0 0,-6 0-15 0 0,-1 0 0 0 0,1 0 0 0 0,0 0 0 0 0,-1 0 0 0 0,0 0 0 0 0,1 1-1 0 0,4 5 1 0 0,13 10-45 0 0,-13-12 55 0 0,-1 1 0 0 0,0 0 0 0 0,6 8 0 0 0,-7-8 0 0 0,1 0 0 0 0,0 0 0 0 0,0-1 0 0 0,11 9 0 0 0,-12-11 0 0 0,0 0 0 0 0,-1 1 0 0 0,1 0 0 0 0,-1 0 0 0 0,0 0 0 0 0,-1 1 0 0 0,7 9 0 0 0,25 50 0 0 0,-7-12 0 0 0,-22-42-53 0 0,-1 0 0 0 0,0 0-1 0 0,0 1 1 0 0,-1 0 0 0 0,4 14-1 0 0,2 2-58 0 0,-9-24 112 0 0,0-1 0 0 0,-1 0 0 0 0,1 1 0 0 0,-1-1 0 0 0,0 1 0 0 0,0-1 0 0 0,0 1 0 0 0,0-1 0 0 0,0 6 0 0 0,-1-7 0 0 0,0 0 0 0 0,0 0 0 0 0,0 0 0 0 0,1-1 0 0 0,-1 1 0 0 0,1 0 0 0 0,-1-1 0 0 0,1 1 0 0 0,1 2 0 0 0,4 13 0 0 0,-4-9 2 0 0,-1 22 62 0 0,-2-18 43 0 0,-3-8-87 0 0,-1 0 89 0 0,4-2-69 0 0,-1-1 0 0 0,0 1 0 0 0,1-1 0 0 0,-1 1 0 0 0,0-1 0 0 0,0 0 1 0 0,0 0-1 0 0,0 0 0 0 0,0 0 0 0 0,0 0 0 0 0,0 0 0 0 0,0 0 0 0 0,-3 0 0 0 0,-34 7 644 0 0,38-8-663 0 0,-13 2 228 0 0,4 0-41 0 0,0 0 0 0 0,0-1-1 0 0,-13-1 1 0 0,1-1 105 0 0,-131-6 1274 0 0,-98 3-836 0 0,81-4-4167 0 0,135 4 1661 0 0</inkml:trace>
</inkml:ink>
</file>

<file path=ppt/ink/ink9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4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1 113 15432 0 0,'0'0'1399'0'0,"1"-2"-1153"0"0,3-4-207 0 0,1 0 1 0 0,0 0-1 0 0,1 1 1 0 0,7-8-1 0 0,-2 3 513 0 0,-6 6-303 0 0,1 0 0 0 0,-1 0 0 0 0,1 1-1 0 0,-1 0 1 0 0,1 0 0 0 0,0 0 0 0 0,9-3 0 0 0,47-10 662 0 0,-38 10-748 0 0,-3 2-54 0 0,0 0-1 0 0,0 2 1 0 0,0 0-1 0 0,0 1 0 0 0,1 1 1 0 0,-1 1-1 0 0,0 1 1 0 0,0 1-1 0 0,27 7 0 0 0,-9-1-250 0 0,-17-4 53 0 0,-1 0 1 0 0,24 10-1 0 0,-18-5 89 0 0,-21-8 0 0 0,0 0 0 0 0,0 0 0 0 0,0 1 0 0 0,-1 0 0 0 0,1 0 0 0 0,0 0 0 0 0,-1 0 0 0 0,0 1 0 0 0,8 7 0 0 0,5 6 1 0 0,-15-15 2 0 0,-1-1 0 0 0,0 1 0 0 0,1 0-1 0 0,-1 0 1 0 0,0 0 0 0 0,0 1 0 0 0,0-1-1 0 0,-1 0 1 0 0,1 1 0 0 0,0-1 0 0 0,-1 1-1 0 0,0 0 1 0 0,0-1 0 0 0,0 1 0 0 0,0 0-1 0 0,0 0 1 0 0,0 0 0 0 0,0 3 0 0 0,0-2-2 0 0,-1-1 1 0 0,1 1 0 0 0,0-1 0 0 0,0 0 0 0 0,4 7 0 0 0,-4-8-1 0 0,0 0 0 0 0,0 0 0 0 0,0 0 1 0 0,-1 0-1 0 0,1 0 0 0 0,0 0 1 0 0,-1 0-1 0 0,1 0 0 0 0,-1 1 1 0 0,0-1-1 0 0,0 0 0 0 0,0 0 1 0 0,0 1-1 0 0,0-1 0 0 0,-1 3 1 0 0,-2 5 39 0 0,-1-2 1 0 0,0 1-1 0 0,-1 0 1 0 0,0-1-1 0 0,-8 10 1 0 0,5-6 23 0 0,-11 19-1 0 0,7-10-86 0 0,0-1-1 0 0,-2-1 0 0 0,0 0 1 0 0,-20 20-1 0 0,7-8-76 0 0,3-5-487 0 0,-2-1 0 0 0,-47 36 1 0 0,69-58 422 0 0,4-3 150 0 0,-5 4-872 0 0,1-1-1 0 0,-1 1 1 0 0,1-1-1 0 0,-1 0 1 0 0,0-1-1 0 0,-8 4 1 0 0,-10 0-5027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3.70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831.57324"/>
      <inkml:brushProperty name="anchorY" value="-25611.25195"/>
      <inkml:brushProperty name="scaleFactor" value="0.5"/>
    </inkml:brush>
  </inkml:definitions>
  <inkml:trace contextRef="#ctx0" brushRef="#br0">3 7 23695 0 0,'0'0'2654'0'0,"-2"-3"-2732"0"0,1 0 78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0,'0'0'818'0'0,"1"2"-298"0"0,0 1-309 0 0,1 2 516 0 0,0-1 1 0 0,0 1 0 0 0,0 0-1 0 0,1-1 1 0 0,5 9-1 0 0,-5-10-404 0 0,-1 1 1 0 0,1 1-1 0 0,-1-1 0 0 0,0 0 0 0 0,2 7 0 0 0,10 19 55 0 0,-5-16-316 0 0,0 0 0 0 0,-1 1 0 0 0,9 25 0 0 0,1 2-62 0 0,-6-15-6 0 0,12 43-1 0 0,-13-27-44 0 0,-3 1-1 0 0,-1-1 1 0 0,1 71 0 0 0,-14 14 553 0 0,4-98-286 0 0,-2 2 217 0 0,0-1-1 0 0,-10 32 1 0 0,13-62-432 0 0,-6 25 77 0 0,3-18-49 0 0,4-8-30 0 0,0 0 1 0 0,0 0 0 0 0,0 0-1 0 0,0 0 1 0 0,0 0-1 0 0,0 0 1 0 0,0 0 0 0 0,0 0-1 0 0,0 0 1 0 0,0 0-1 0 0,0 0 1 0 0,-1 0 0 0 0,1 0-1 0 0,0 0 1 0 0,0 0-1 0 0,0 0 1 0 0,0 0 0 0 0,0 0-1 0 0,0 0 1 0 0,0 0-1 0 0,0 0 1 0 0,0 0 0 0 0,0 0-1 0 0,-1 0 1 0 0,1 0-1 0 0,0 0 1 0 0,0 0 0 0 0,0 0-1 0 0,0 0 1 0 0,0-1-1 0 0,0 1 1 0 0,0 0 0 0 0,0 0-1 0 0,0 0 1 0 0,0 0 0 0 0,0 0-1 0 0,0 0 1 0 0,0 0-1 0 0,0 0 1 0 0,0 0 0 0 0,0 0-1 0 0,-1 0 1 0 0,1 0-1 0 0,0-1 1 0 0,0 1 0 0 0,0 0-1 0 0,0 0 1 0 0,0 0-1 0 0,0 0 1 0 0,0 0 0 0 0,0 0-1 0 0,0 0 1 0 0,0 0-1 0 0,0 0 1 0 0,0-1 0 0 0,1 1-1 0 0,-1 0 1 0 0,0 0-1 0 0,0 0 1 0 0,0 0 0 0 0,-9-75 94 0 0,8 64-21 0 0,1 1-1 0 0,0-1 1 0 0,1 1 0 0 0,4-21-1 0 0,-1 9 13 0 0,-2 5-55 0 0,-2 12-16 0 0,0 1-1 0 0,1-1 0 0 0,0 1 0 0 0,0-1 0 0 0,3-7 1 0 0,9-27 107 0 0,-10 30-77 0 0,0 0 0 0 0,0 0 1 0 0,0 1-1 0 0,1-1 0 0 0,7-11 0 0 0,-2 6 50 0 0,-7 10-58 0 0,0 0-1 0 0,0 0 1 0 0,1 1 0 0 0,4-6-1 0 0,3-4-22 0 0,-6 8-4 0 0,0 1 1 0 0,0-1 0 0 0,1 1-1 0 0,-1 0 1 0 0,1 0 0 0 0,9-6-1 0 0,39-20-9 0 0,-41 27 0 0 0,-10 2 0 0 0,1 0 0 0 0,0 1 0 0 0,0-1 0 0 0,0 1 0 0 0,-1 0 0 0 0,1 0 0 0 0,0 0 0 0 0,0 0 0 0 0,3 1 0 0 0,1 1 0 0 0,-5-2-1 0 0,0 0 1 0 0,1 1-1 0 0,-1-1 0 0 0,1 1 0 0 0,-1 0 0 0 0,0 0 0 0 0,1 0 1 0 0,-1 0-1 0 0,0 0 0 0 0,0 0 0 0 0,0 1 0 0 0,4 2 0 0 0,4 2-93 0 0,-8-4 84 0 0,0-1 0 0 0,0 0-1 0 0,0 1 1 0 0,0-1 0 0 0,0 1 0 0 0,0-1 0 0 0,0 1-1 0 0,-1 0 1 0 0,1 0 0 0 0,-1 0 0 0 0,1 0 0 0 0,-1 0 0 0 0,2 3-1 0 0,1 3 12 0 0,0 0 0 0 0,0 1 0 0 0,0 0 0 0 0,-1 0 0 0 0,-1 0 0 0 0,0 0 0 0 0,0 0 0 0 0,0 0 0 0 0,-1 1 0 0 0,0 12 0 0 0,-1 19 151 0 0,-4 87 229 0 0,1-84-220 0 0,2-22-84 0 0,-1 0 0 0 0,-7 30 0 0 0,-6 40 217 0 0,14-85-297 0 0,-3 7 13 0 0,1-1 1 0 0,-2 1 0 0 0,-11 24 0 0 0,15-36-119 0 0,0 0-149 0 0,-1 3 204 0 0,-3-13-5745 0 0,4-4-607 0 0</inkml:trace>
</inkml:ink>
</file>

<file path=ppt/ink/ink9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15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426 1 15488 0 0,'-7'5'761'0'0,"-7"4"-121"0"0,12-7-590 0 0,-1 0 1 0 0,0 0-1 0 0,0 0 1 0 0,0 0-1 0 0,-4 1 0 0 0,4-2-33 0 0,0 0 0 0 0,0 1 0 0 0,1-1 0 0 0,-1 1 0 0 0,1-1 0 0 0,-1 1 0 0 0,1 0-1 0 0,0 0 1 0 0,-1 0 0 0 0,1 0 0 0 0,0 0 0 0 0,0 0 0 0 0,0 1 0 0 0,1-1-1 0 0,-1 1 1 0 0,1-1 0 0 0,-1 1 0 0 0,1 0 0 0 0,-1 3 0 0 0,-2 0 92 0 0,0 0 0 0 0,-1 0-1 0 0,1 0 1 0 0,-1-1 0 0 0,0 1 0 0 0,-8 5 0 0 0,-14 16 225 0 0,-52 85-218 0 0,40-53-167 0 0,23-35 39 0 0,-14 33 0 0 0,6-11-35 0 0,11-22 23 0 0,0 1 0 0 0,-15 49 0 0 0,18-44 16 0 0,6-21 9 0 0,0 1 1 0 0,1 0-1 0 0,0 0 0 0 0,1 1 0 0 0,0-1 1 0 0,0 0-1 0 0,1 1 0 0 0,1-1 0 0 0,0 1 1 0 0,1 11-1 0 0,0-17 25 0 0,-1 1-1 0 0,2-1 1 0 0,-1 0 0 0 0,0 0 0 0 0,1 0 0 0 0,0 0 0 0 0,0 0 0 0 0,0 0-1 0 0,1 0 1 0 0,0-1 0 0 0,0 1 0 0 0,0-1 0 0 0,0 0 0 0 0,1 0 0 0 0,-1 0-1 0 0,1 0 1 0 0,8 6 0 0 0,1-2 209 0 0,0-1-1 0 0,1 0 1 0 0,0 0 0 0 0,0-2-1 0 0,1 0 1 0 0,-1 0 0 0 0,1-1-1 0 0,0-1 1 0 0,0-1 0 0 0,29 2-1 0 0,-14-5 129 0 0,1-1 0 0 0,0-2 0 0 0,-1-1 1 0 0,51-14-1 0 0,-48 8-1624 0 0,60-29 0 0 0,-68 27-6288 0 0</inkml:trace>
</inkml:ink>
</file>

<file path=ppt/ink/ink9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1840 0 0,'0'0'83'0'0,"-1"3"-6"0"0,-9 21-70 0 0,10-23 245 0 0,-1 1 0 0 0,0-1 0 0 0,1 0 0 0 0,-1 1 0 0 0,1-1 0 0 0,0 1 0 0 0,0-1-1 0 0,-1 1 1 0 0,1-1 0 0 0,0 1 0 0 0,0-1 0 0 0,0 2 0 0 0,0-1 223 0 0,0 6 2751 0 0,-1 0-1 0 0,0 0 0 0 0,-3 8 1 0 0,-1 9-1838 0 0,-8 23-1300 0 0,10-27-87 0 0,2-9-234 0 0,0 0-1 0 0,-1 0 1 0 0,0 0 0 0 0,-1-1 0 0 0,-1 1 0 0 0,0-1-1 0 0,-6 14 1 0 0,0-4-507 0 0,8-16 273 0 0,0 0-1 0 0,-1-1 0 0 0,1 1 0 0 0,-5 6 1 0 0,-7 3-5109 0 0</inkml:trace>
</inkml:ink>
</file>

<file path=ppt/ink/ink9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35 22431 0 0,'0'0'2464'0'0,"0"-7"-2464"0"0,0 1 0 0 0,-4-3-808 0 0,4 6-184 0 0,-5-6-40 0 0</inkml:trace>
</inkml:ink>
</file>

<file path=ppt/ink/ink9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5064 0 0,'0'0'389'0'0,"1"2"-250"0"0,4 2 1680 0 0,-1 2-1 0 0,1-1 1 0 0,-1 0 0 0 0,5 12-1 0 0,-4-8-392 0 0,-1 0 0 0 0,5 16-1 0 0,-2 5-1031 0 0,5 37 0 0 0,1 8 103 0 0,-6-47-401 0 0,-1 1 0 0 0,-2 0 0 0 0,-1 0 0 0 0,-2 1 0 0 0,-2 44 0 0 0,-3-3 93 0 0,2-30 46 0 0,-7 47-1 0 0,-45 227 956 0 0,24-183-439 0 0,15-72-246 0 0,-3-2-111 0 0,11-37-322 0 0,-6 28 0 0 0,11-38-102 0 0,-1-1 1 0 0,-6 20 0 0 0,8-28-69 0 0</inkml:trace>
</inkml:ink>
</file>

<file path=ppt/ink/ink9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81 332 9672 0 0,'0'0'748'0'0,"0"2"-492"0"0,0-1-37 0 0,0-1 1 0 0,0 1-1 0 0,0-1 0 0 0,0 1 1 0 0,0-1-1 0 0,0 1 1 0 0,0-1-1 0 0,0 1 1 0 0,1 0-1 0 0,-1-1 1 0 0,0 1-1 0 0,0-1 0 0 0,1 1 1 0 0,-1-1-1 0 0,0 0 1 0 0,0 1-1 0 0,1-1 1 0 0,-1 1-1 0 0,1-1 1 0 0,-1 1-1 0 0,0-1 1 0 0,1 0-1 0 0,-1 1 0 0 0,1-1 1 0 0,-1 0-1 0 0,1 0 1 0 0,-1 1-1 0 0,1-1 1 0 0,0 0-1 0 0,9-2-1592 0 0,-9 0 1174 0 0,1 1-1 0 0,-1-1 0 0 0,0 0 1 0 0,0 1-1 0 0,1-1 1 0 0,-1 0-1 0 0,0 0 0 0 0,0 0 1 0 0,-1 0-1 0 0,1 0 1 0 0,0 0-1 0 0,0-3 0 0 0,5-11-861 0 0,10-14-762 0 0,-7 11 1796 0 0,-7 14 369 0 0,-1 0-1 0 0,1 0 1 0 0,1-11 0 0 0,3-8 985 0 0,-2 11-542 0 0,-2 1 1 0 0,1-1-1 0 0,-2 1 0 0 0,1-1 0 0 0,-2 0 0 0 0,-1-18 0 0 0,1 9-413 0 0,0 19-343 0 0,0-1-1 0 0,0 1 1 0 0,0 0-1 0 0,0 0 1 0 0,-1 0 0 0 0,0 0-1 0 0,1 0 1 0 0,-1 0-1 0 0,0 0 1 0 0,-1 0 0 0 0,1 0-1 0 0,0 0 1 0 0,-1 0-1 0 0,1 1 1 0 0,-5-6-1 0 0,0 1 7 0 0,6 6-21 0 0,-1 0 0 0 0,1 1-1 0 0,-1-1 1 0 0,1 1-1 0 0,0-1 1 0 0,-1 1 0 0 0,1-1-1 0 0,-1 1 1 0 0,0-1-1 0 0,1 1 1 0 0,-1-1 0 0 0,1 1-1 0 0,-1 0 1 0 0,0-1 0 0 0,1 1-1 0 0,-1 0 1 0 0,0 0-1 0 0,1 0 1 0 0,-1-1 0 0 0,0 1-1 0 0,1 0 1 0 0,-1 0-1 0 0,0 0 1 0 0,1 0 0 0 0,-1 0-1 0 0,0 0 1 0 0,-1 0-1 0 0,0 1 20 0 0,0-1 0 0 0,0 0-1 0 0,-1 0 1 0 0,1 1-1 0 0,0-1 1 0 0,0 1 0 0 0,0-1-1 0 0,0 1 1 0 0,0 0-1 0 0,0 0 1 0 0,0 0 0 0 0,0 0-1 0 0,0 1 1 0 0,0-1-1 0 0,1 0 1 0 0,-1 1 0 0 0,-1 1-1 0 0,-2 3 77 0 0,0 0 0 0 0,0 1 0 0 0,-5 10 0 0 0,-6 8 124 0 0,9-14-180 0 0,1 0-1 0 0,1 1 0 0 0,0 0 0 0 0,0-1 0 0 0,1 1 0 0 0,-3 17 1 0 0,3-12-43 0 0,1 0 29 0 0,1 1 0 0 0,0-1 0 0 0,2 0 0 0 0,0 1 0 0 0,1-1-1 0 0,4 23 1 0 0,-3-28 118 0 0,1-1-1 0 0,1 1 0 0 0,0-1 0 0 0,1 0 0 0 0,0 0 1 0 0,0-1-1 0 0,1 0 0 0 0,1 1 0 0 0,0-2 0 0 0,0 1 1 0 0,1-1-1 0 0,12 11 0 0 0,-13-14-135 0 0,-1-1 0 0 0,1 0 1 0 0,0 0-1 0 0,1-1 0 0 0,-1 0 0 0 0,1 0 0 0 0,0-1 1 0 0,0 0-1 0 0,0 0 0 0 0,1-1 0 0 0,-1 0 0 0 0,0 0 1 0 0,1-1-1 0 0,-1 0 0 0 0,1-1 0 0 0,-1 0 0 0 0,1 0 1 0 0,0-1-1 0 0,-1 0 0 0 0,1 0 0 0 0,-1-1 0 0 0,0 0 1 0 0,0-1-1 0 0,0 0 0 0 0,0 0 0 0 0,0 0 0 0 0,0-1 1 0 0,-1 0-1 0 0,14-11 0 0 0,-16 12-336 0 0,28-25-2559 0 0,-17 8-4883 0 0</inkml:trace>
</inkml:ink>
</file>

<file path=ppt/ink/ink9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0 13072 0 0,'0'0'1185'0'0,"-6"0"-266"0"0,5 0-845 0 0,-5 0 260 0 0,-1 0-1 0 0,0 0 1 0 0,0 1-1 0 0,0 0 1 0 0,0 0-1 0 0,1 1 1 0 0,-10 2-1 0 0,-6 2-480 0 0,18-5 38 0 0,-1 0 1 0 0,1 0-1 0 0,1 0 0 0 0,-1 0 0 0 0,0 1 0 0 0,0 0 0 0 0,0 0 0 0 0,-5 3 0 0 0,-6 6-5 0 0,8-6 197 0 0,0 0 1 0 0,0 1-1 0 0,1 0 1 0 0,-1 0 0 0 0,-8 11-1 0 0,-10 19 978 0 0,18-26-800 0 0,6-8-197 0 0,-1 0 1 0 0,1 1-1 0 0,0-1 1 0 0,-1 0-1 0 0,1 1 1 0 0,0-1-1 0 0,0 1 1 0 0,1-1-1 0 0,-1 1 1 0 0,0-1-1 0 0,1 1 1 0 0,-1 2-1 0 0,0 16 154 0 0,1-16-201 0 0,-1-1 0 0 0,1 0 1 0 0,0 1-1 0 0,0-1 1 0 0,0 1-1 0 0,1-1 1 0 0,-1 0-1 0 0,1 0 0 0 0,0 1 1 0 0,0-1-1 0 0,4 7 1 0 0,-1-3 32 0 0,0 1 1 0 0,1-1 0 0 0,0 0-1 0 0,1 0 1 0 0,0 0 0 0 0,0-1-1 0 0,1 0 1 0 0,0 0 0 0 0,0-1-1 0 0,0 1 1 0 0,1-2 0 0 0,8 6-1 0 0,16 10 228 0 0,-12-8-187 0 0,36 19-1 0 0,-52-31-71 0 0,-3 0-16 0 0,1-1-1 0 0,-1 1 1 0 0,0-1 0 0 0,0 1-1 0 0,0 0 1 0 0,1 0-1 0 0,-1-1 1 0 0,0 1-1 0 0,0 0 1 0 0,0 0-1 0 0,0 0 1 0 0,0 0 0 0 0,-1 0-1 0 0,1 0 1 0 0,0 0-1 0 0,0 0 1 0 0,-1 1-1 0 0,2 1 1 0 0,-1-2 66 0 0,-1 9 15 0 0,-1-7-55 0 0,1-1 0 0 0,-1 1 0 0 0,1-1-1 0 0,-1 0 1 0 0,0 1 0 0 0,0-1-1 0 0,0 0 1 0 0,-1 0 0 0 0,1 1 0 0 0,0-1-1 0 0,-1 0 1 0 0,0 0 0 0 0,1-1 0 0 0,-1 1-1 0 0,0 0 1 0 0,0 0 0 0 0,0-1-1 0 0,-2 2 1 0 0,-5 3 57 0 0,1 0-1 0 0,-1-1 1 0 0,-13 5-1 0 0,18-7-123 0 0,-1-1-1 0 0,0-1 1 0 0,0 1-1 0 0,0-1 1 0 0,0 1-1 0 0,0-2 1 0 0,0 1-1 0 0,0 0 0 0 0,0-1 1 0 0,-1 0-1 0 0,1 0 1 0 0,0-1-1 0 0,0 1 1 0 0,0-1-1 0 0,0 0 1 0 0,0-1-1 0 0,0 1 1 0 0,0-1-1 0 0,0 0 1 0 0,-7-4-1 0 0,10 5-299 0 0,0-1-1 0 0,1 1 1 0 0,-1-1-1 0 0,0 0 1 0 0,1 1-1 0 0,-1-1 1 0 0,1 0-1 0 0,-2-3 1 0 0,-1 1-1007 0 0,-2-9-4902 0 0</inkml:trace>
</inkml:ink>
</file>

<file path=ppt/ink/ink9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16615 0 0,'0'0'3584'0'0,"0"2"-3033"0"0,1 4-510 0 0,0 0 1 0 0,1 0-1 0 0,-1 0 0 0 0,1 0 1 0 0,0-1-1 0 0,5 11 0 0 0,3 9-51 0 0,4 17-29 0 0,-2 1-1 0 0,11 82 1 0 0,-17-82 39 0 0,-2-19 0 0 0,0 40 0 0 0,-9 75 0 0 0,2-65 14 0 0,1-49 30 0 0,1 1 1 0 0,2-1 0 0 0,0 0 0 0 0,7 36 0 0 0,-6-47 62 0 0,2 26 0 0 0,-4-31-28 0 0,1 0 0 0 0,0 0 1 0 0,0 1-1 0 0,1-1 1 0 0,5 14-1 0 0,4-7-17 0 0,-1-3-390 0 0,-9-12 296 0 0,0-1 0 0 0,0 1 0 0 0,-1-1 0 0 0,1 0 0 0 0,0 0 0 0 0,0 1 1 0 0,0-1-1 0 0,0 0 0 0 0,0 0 0 0 0,0 0 0 0 0,0 0 0 0 0,1 0 0 0 0,0 0-21 0 0,1 0 24 0 0,0 0 1 0 0,1 0 0 0 0,-1 0 0 0 0,0 0 0 0 0,1 0-1 0 0,-1-1 1 0 0,0 0 0 0 0,1 1 0 0 0,-1-1-1 0 0,0 0 1 0 0,0-1 0 0 0,0 1 0 0 0,0-1 0 0 0,0 1-1 0 0,0-1 1 0 0,0 0 0 0 0,3-2 0 0 0,0-1-189 0 0,0-1 0 0 0,1 0 0 0 0,-2 1 0 0 0,1-2 0 0 0,8-12 0 0 0,11-11-1995 0 0,-15 12 953 0 0</inkml:trace>
</inkml:ink>
</file>

<file path=ppt/ink/ink9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13792 0 0,'0'0'2482'0'0,"1"0"-1383"0"0,1-1-879 0 0,1 1 1 0 0,-1-1-1 0 0,0 1 0 0 0,0-1 1 0 0,-1 0-1 0 0,1 0 1 0 0,0 0-1 0 0,0 0 1 0 0,0 0-1 0 0,2-2 0 0 0,16-8 185 0 0,-15 9-336 0 0,14-3 25 0 0,-1-1 0 0 0,-1 0 0 0 0,18-10 0 0 0,-25 12-114 0 0,0 0-1 0 0,1 1 1 0 0,-1 1-1 0 0,1-1 0 0 0,20 0 1 0 0,-12 0-57 0 0,6 1-1555 0 0,33 1 0 0 0,-43 1 234 0 0,6 0-4499 0 0</inkml:trace>
</inkml:ink>
</file>

<file path=ppt/ink/ink9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16 13416 0 0,'0'0'3771'0'0,"-1"-1"-4495"0"0,0-1 792 0 0,-1 1 0 0 0,1 0-1 0 0,0-1 1 0 0,-1 1-1 0 0,1 0 1 0 0,-1 0 0 0 0,1 0-1 0 0,-1 0 1 0 0,0 1-1 0 0,1-1 1 0 0,-1 0-1 0 0,-3 0 1 0 0,2 1 118 0 0,1 0 0 0 0,0 0 0 0 0,-1 0 0 0 0,1 0 1 0 0,0 1-1 0 0,0-1 0 0 0,-1 1 0 0 0,1-1 0 0 0,0 1 0 0 0,0 0 0 0 0,-3 1 0 0 0,3-1-117 0 0,0 0-1 0 0,1-1 0 0 0,-1 1 0 0 0,0 0 0 0 0,0 0 1 0 0,1 0-1 0 0,-1 1 0 0 0,0-1 0 0 0,1 0 0 0 0,0 0 1 0 0,-1 1-1 0 0,1-1 0 0 0,0 1 0 0 0,-1 0 0 0 0,1-1 1 0 0,-1 4-1 0 0,-1-1-44 0 0,-6 7-24 0 0,7-8 0 0 0,-1-1 0 0 0,2 0 0 0 0,-1 1 0 0 0,0 0 0 0 0,0-1 0 0 0,-1 6 0 0 0,-7 15 0 0 0,7-15 0 0 0,-1 0 0 0 0,2 0 0 0 0,-4 15 0 0 0,1-7 0 0 0,4-12 11 0 0,0 0-1 0 0,0 0 1 0 0,0 0 0 0 0,0 9 0 0 0,0-5 4 0 0,1-1 0 0 0,1 1 1 0 0,0 0-1 0 0,0 0 0 0 0,0-1 1 0 0,1 1-1 0 0,4 11 0 0 0,-4-12 25 0 0,-1-5-38 0 0,-1 0 1 0 0,1 0-1 0 0,0 0 0 0 0,0 0 0 0 0,0 0 1 0 0,0 0-1 0 0,0 0 0 0 0,1 0 0 0 0,-1 0 1 0 0,0-1-1 0 0,1 1 0 0 0,-1-1 0 0 0,1 1 0 0 0,0-1 1 0 0,0 1-1 0 0,-1-1 0 0 0,5 2 0 0 0,-3 0-2 0 0,-2-1 0 0 0,0-1 0 0 0,0 0 0 0 0,0 0 0 0 0,0 0 0 0 0,0 0 0 0 0,0 0 0 0 0,0 0 0 0 0,0-1 0 0 0,1 1 0 0 0,-1 0 0 0 0,0 0 0 0 0,2 0 0 0 0,5 0 0 0 0,9-2 0 0 0,-14-1 0 0 0,-1-1 0 0 0,1 1 49 0 0,0-1 0 0 0,0 0-1 0 0,-1 0 1 0 0,1 0-1 0 0,-1 0 1 0 0,0 0-1 0 0,0-1 1 0 0,0 1 0 0 0,0 0-1 0 0,-1-1 1 0 0,1 0-1 0 0,-1 1 1 0 0,0-1-1 0 0,0 0 1 0 0,1-5 0 0 0,6-20 197 0 0,-4 15-222 0 0,4-25 0 0 0,-7 28 52 0 0,1-3 50 0 0,-1 0 1 0 0,0 0-1 0 0,-3-17 0 0 0,1-2 189 0 0,1 33 41 0 0,1 2-110 0 0,18 35 264 0 0,-15-23-557 0 0,0 0-1 0 0,1-1 0 0 0,0 1 1 0 0,1-1-1 0 0,1 0 0 0 0,0-1 1 0 0,10 14-1 0 0,-8-13 13 0 0,-7-10-187 0 0,-1 0 0 0 0,2 0-1 0 0,-1 0 1 0 0,0 0 0 0 0,1-1 0 0 0,-1 1-1 0 0,1-1 1 0 0,0 1 0 0 0,4 2 0 0 0</inkml:trace>
</inkml:ink>
</file>

<file path=ppt/ink/ink9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30 13328 0 0,'0'0'612'0'0,"-2"0"-15"0"0,1 0-582 0 0,1 0-1 0 0,-1 0 1 0 0,0 0-1 0 0,1 0 1 0 0,-1 0 0 0 0,0 0-1 0 0,1 0 1 0 0,-1 0 0 0 0,0-1-1 0 0,1 1 1 0 0,-1 0 0 0 0,0 0-1 0 0,1 0 1 0 0,-1-1-1 0 0,0 1 1 0 0,1 0 0 0 0,-1-1-1 0 0,1 1 1 0 0,-1-1 0 0 0,1 1-1 0 0,-1 0 1 0 0,1-1 0 0 0,-2 0-1 0 0,-1-2 191 0 0,-7-5 310 0 0,9 7-524 0 0,-1-1-1 0 0,1 1 1 0 0,0 0-1 0 0,0 0 1 0 0,-1 1-1 0 0,1-1 1 0 0,0 0-1 0 0,-1 0 1 0 0,1 1-1 0 0,-1-1 1 0 0,-2 0-1 0 0,-1 0 32 0 0,1 1-1 0 0,0 0 1 0 0,-1 0-1 0 0,1 0 0 0 0,0 0 1 0 0,-1 1-1 0 0,1 0 1 0 0,0 0-1 0 0,0 0 1 0 0,-1 0-1 0 0,1 1 0 0 0,0-1 1 0 0,0 1-1 0 0,1 0 1 0 0,-1 1-1 0 0,0-1 1 0 0,1 0-1 0 0,-6 6 1 0 0,0-1 358 0 0,1 1 0 0 0,0 1 0 0 0,0 0 0 0 0,1 0 0 0 0,0 0 0 0 0,-6 11 0 0 0,5-7-207 0 0,2 0-1 0 0,-1 1 0 0 0,1 0 1 0 0,1 0-1 0 0,-4 17 1 0 0,8-23-145 0 0,-1 0 0 0 0,1 0 0 0 0,1 0 1 0 0,0 0-1 0 0,0 0 0 0 0,0 0 0 0 0,1 1 0 0 0,0-1 1 0 0,1 0-1 0 0,-1-1 0 0 0,5 12 0 0 0,-4-12 52 0 0,1-1 0 0 0,-1 0 0 0 0,1 1 0 0 0,0-1-1 0 0,1-1 1 0 0,-1 1 0 0 0,1 0 0 0 0,0-1 0 0 0,1 0 0 0 0,-1 0-1 0 0,1 0 1 0 0,0 0 0 0 0,0-1 0 0 0,8 5 0 0 0,-10-7-59 0 0,0 0 1 0 0,1-1-1 0 0,-1 1 1 0 0,1-1 0 0 0,0 0-1 0 0,0 0 1 0 0,-1 0-1 0 0,1 0 1 0 0,0-1-1 0 0,0 1 1 0 0,0-1 0 0 0,-1 0-1 0 0,1 0 1 0 0,0-1-1 0 0,0 1 1 0 0,5-2-1 0 0,-7 2-38 0 0,0-1-42 0 0,0 1 0 0 0,1 0 0 0 0,-1-1 0 0 0,0 1 0 0 0,0-1 0 0 0,1 0 0 0 0,-1 0 0 0 0,0 0 0 0 0,0 0 0 0 0,0 0 0 0 0,0 0 0 0 0,0 0 0 0 0,0-1 0 0 0,0 1 0 0 0,-1-1 0 0 0,3-2 0 0 0,16-12-1433 0 0,-16 14 1124 0 0,-1 0 0 0 0,0-1 1 0 0,1 0-1 0 0,-1 1 0 0 0,0-1 0 0 0,-1 0 1 0 0,5-6-1 0 0,21-38-2973 0 0,-16 20 1645 0 0</inkml:trace>
</inkml:ink>
</file>

<file path=ppt/ink/ink9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08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469.75293"/>
      <inkml:brushProperty name="anchorY" value="-26226.5332"/>
      <inkml:brushProperty name="scaleFactor" value="0.5"/>
    </inkml:brush>
  </inkml:definitions>
  <inkml:trace contextRef="#ctx0" brushRef="#br0">305 1 1376 0 0,'-22'2'12688'0'0,"11"1"-8173"0"0,-1 1-4183 0 0,0-1 374 0 0,-2 1-541 0 0,-2 2-376 0 0,-5 5-366 0 0,-1 3 386 0 0,2 1 197 0 0,1 3-56 0 0,0 2 50 0 0,1 1 0 0 0,1 0 560 0 0,1 3 18 0 0,1 0 66 0 0,2 1 24 0 0,2 1 77 0 0,1-1-10 0 0,3 1 17 0 0,1 0-2 0 0,3-1-511 0 0,2 1 44 0 0,3-1-73 0 0,0 0-6 0 0,3-1 43 0 0,3 0-4 0 0,2 0 3 0 0,2 0 2 0 0,1 0-168 0 0,3-1 20 0 0,0 2-25 0 0,1-2-2 0 0,1 1-85 0 0,1-2 24 0 0,0-1-12 0 0,1 0 0 0 0,0-3 131 0 0,-1 0 0 0 0,0-2 17 0 0,0-3 2 0 0,-1-2-72 0 0,-1-3 2 0 0,-1 0-6 0 0,-1-3-2 0 0,0 0-84 0 0,-2-2 24 0 0,1-2-12 0 0,1-3-793 0 0,2-5-623 0 0,2-10-1149 0 0,-1-6 841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8288 0 0,'0'0'638'0'0,"1"2"-414"0"0,8 32 402 0 0,1 23 4711 0 0,-5-23-3719 0 0,-2-7-969 0 0,0 25-1 0 0,0-9-399 0 0,-2-8-182 0 0,-5 46 0 0 0,1-29-39 0 0,-6 87-41 0 0,4-86-41 0 0,0 26 29 0 0,5-39 402 0 0,-2 0 0 0 0,-2 1 0 0 0,-13 60 0 0 0,14-95 1088 0 0,1-12-1037 0 0,2-11-209 0 0,4-18 192 0 0,0 1 34 0 0,2 0 0 0 0,14-51 0 0 0,-11 54-57 0 0,10-25 161 0 0,-4 21-461 0 0,-4 5 20 0 0,2 1-1 0 0,1 0 0 0 0,27-40 0 0 0,-18 33-120 0 0,-17 27-6 0 0,0 0 0 0 0,0 0 1 0 0,0 0-1 0 0,1 1 1 0 0,9-9-1 0 0,-1 6-836 0 0,18-12 1 0 0,-27 18-61 0 0</inkml:trace>
</inkml:ink>
</file>

<file path=ppt/ink/ink9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9216 0 0,'1'2'8331'0'0,"0"1"-8055"0"0,0-1 0 0 0,0 0 0 0 0,0 0 0 0 0,0 0 0 0 0,0 0 0 0 0,1 0 0 0 0,-1 0 0 0 0,1 0 0 0 0,-1 0 0 0 0,1 0 0 0 0,0-1-1 0 0,-1 1 1 0 0,1-1 0 0 0,0 1 0 0 0,0-1 0 0 0,4 2 0 0 0,11 6 310 0 0,-14-8-562 0 0,-1 1 1 0 0,1-1 0 0 0,0 0-1 0 0,-1 0 1 0 0,1 0 0 0 0,4 1 0 0 0,0 0 10 0 0,19 3 82 0 0,0 1 1 0 0,32 13 0 0 0,-35-11 82 0 0,-18-7-133 0 0,0 0 0 0 0,-1 1 0 0 0,1 0-1 0 0,8 5 1 0 0,17 8 135 0 0,-23-12-206 0 0,0 0 0 0 0,0 1 1 0 0,10 6-1 0 0,-15-7-24 0 0,3 2-2577 0 0</inkml:trace>
</inkml:ink>
</file>

<file path=ppt/ink/ink9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12840 0 0,'0'0'1164'0'0,"0"1"-959"0"0,1 15 617 0 0,1 0 1 0 0,0 0 0 0 0,1 0-1 0 0,8 22 1 0 0,1 9-778 0 0,-5-24-45 0 0,2 13 22 0 0,10 56 662 0 0,-16-32 1260 0 0,-3-169-1116 0 0,1 99-756 0 0,1 0 0 0 0,0 0 0 0 0,0 0 0 0 0,1 0 0 0 0,0 0 0 0 0,0 1 0 0 0,7-13 0 0 0,-6 15 21 0 0,0 1 1 0 0,0 0-1 0 0,0 0 0 0 0,1 0 1 0 0,0 0-1 0 0,0 1 1 0 0,1 0-1 0 0,-1 0 0 0 0,1 0 1 0 0,0 1-1 0 0,0 0 1 0 0,1 0-1 0 0,9-4 1 0 0,-13 6-27 0 0,0 1 1 0 0,0 0 0 0 0,0 0-1 0 0,0 0 1 0 0,0 0 0 0 0,1 0-1 0 0,-1 1 1 0 0,0-1 0 0 0,1 1 0 0 0,-1 0-1 0 0,5 0 1 0 0,1 1 38 0 0,1 1-1 0 0,14 4 1 0 0,-11-3 1 0 0,-10-2-90 0 0,0 0 0 0 0,0 1 0 0 0,0-1 0 0 0,1 1 0 0 0,-2-1 0 0 0,1 1 0 0 0,0 0 0 0 0,0 0 0 0 0,0 1 0 0 0,-1-1 0 0 0,0 0 0 0 0,1 1 0 0 0,2 3 0 0 0,12 12 115 0 0,-14-16-123 0 0,-1 0-1 0 0,1 1 1 0 0,-1-1-1 0 0,0 1 1 0 0,0-1-1 0 0,0 1 1 0 0,0 0-1 0 0,0-1 1 0 0,-1 1-1 0 0,1 0 1 0 0,-1 0-1 0 0,0 0 1 0 0,0 1-1 0 0,0-1 1 0 0,0 0-1 0 0,0 0 1 0 0,-1 0-1 0 0,1 4 1 0 0,-1 36-1631 0 0,0-42 484 0 0</inkml:trace>
</inkml:ink>
</file>

<file path=ppt/ink/ink9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28 19519 0 0,'-1'1'895'0'0,"-1"2"-769"0"0,1 1 1 0 0,0-1-1 0 0,0 1 0 0 0,0-1 1 0 0,1 1-1 0 0,-1 0 0 0 0,1-1 0 0 0,0 1 1 0 0,0 6-1 0 0,-2 21 194 0 0,-6 5 492 0 0,4-18-868 0 0,-1 0-1 0 0,-7 19 0 0 0,8-28-95 0 0,1-1 0 0 0,1 1 0 0 0,-1 0-1 0 0,1 0 1 0 0,1 0 0 0 0,0 0 0 0 0,0 1-1 0 0,1-1 1 0 0,0 0 0 0 0,2 14 0 0 0,7-2 338 0 0,-8-20 169 0 0,0 0 101 0 0,3 1-261 0 0,0 0 0 0 0,0-1 0 0 0,0 1 0 0 0,0-1 0 0 0,0 0 0 0 0,0 0-1 0 0,0 0 1 0 0,0-1 0 0 0,6 1 0 0 0,-9-2-167 0 0,-1 1 0 0 0,1-1 0 0 0,-1 1 1 0 0,1-1-1 0 0,-1 0 0 0 0,1 1 0 0 0,-1-1 0 0 0,0 0 0 0 0,1 1 0 0 0,-1-1 0 0 0,0 0 0 0 0,1 1 0 0 0,-1-1 0 0 0,0-1 0 0 0,1 0 26 0 0,15-21 179 0 0,-12 18-208 0 0,0 0 1 0 0,0 0-1 0 0,-1 0 1 0 0,4-8-1 0 0,-1-3-66 0 0,0 1 0 0 0,-1-1 0 0 0,-1 0 0 0 0,3-20 0 0 0,-7 28 26 0 0,1 1 1 0 0,-1 0-1 0 0,0-1 1 0 0,-1 1-1 0 0,0-1 1 0 0,0 1-1 0 0,-1 0 1 0 0,1-1 0 0 0,-1 1-1 0 0,-1 0 1 0 0,-4-9-1 0 0,-4-16 15 0 0,10 27 0 0 0,-1 0 0 0 0,1 0 0 0 0,-1 0 0 0 0,0 1 0 0 0,-4-9 0 0 0,5 12 0 0 0,0 0 0 0 0,0 0 0 0 0,-1-1 0 0 0,1 1 0 0 0,0 0 0 0 0,0 0 0 0 0,-1 0 0 0 0,1 0 0 0 0,-1 0 0 0 0,1 0 0 0 0,-1 1 0 0 0,1-1 0 0 0,-1 1 0 0 0,1-1 0 0 0,-1 1 0 0 0,0-1 0 0 0,1 1 0 0 0,-1 0 0 0 0,0-1 0 0 0,1 1 0 0 0,-3 0 0 0 0,-3 1 0 0 0,1 0 0 0 0,0 0 0 0 0,0 0 0 0 0,0 0 0 0 0,0 1 0 0 0,1 0 0 0 0,-1 1 0 0 0,0-1 0 0 0,1 1 0 0 0,-10 6 0 0 0,13-8 0 0 0,1 1 0 0 0,-1-1 0 0 0,1 0-1 0 0,0 1 1 0 0,-1-1 0 0 0,1 1 0 0 0,0-1-1 0 0,0 1 1 0 0,-2 3 0 0 0,-7 9 13 0 0,8-12 9 0 0,0-1 0 0 0,1 1 0 0 0,-1 0 0 0 0,1 0 0 0 0,-1 0 0 0 0,1 0 0 0 0,0 1 1 0 0,0-1-1 0 0,0 0 0 0 0,0 0 0 0 0,0 1 0 0 0,0-1 0 0 0,1 0 0 0 0,-1 1 0 0 0,1-1 0 0 0,-1 1 0 0 0,1 4 0 0 0,2 1 65 0 0,-2-6-43 0 0,0 0 0 0 0,0 0-1 0 0,1-1 1 0 0,-1 1 0 0 0,1 0-1 0 0,-1 0 1 0 0,1 0-1 0 0,0-1 1 0 0,-1 1 0 0 0,1 0-1 0 0,0-1 1 0 0,0 1 0 0 0,0-1-1 0 0,1 1 1 0 0,-1-1 0 0 0,0 1-1 0 0,0-1 1 0 0,1 0 0 0 0,1 2-1 0 0,4 0-17 0 0,-1-1 0 0 0,1 1-1 0 0,0-1 1 0 0,0-1 0 0 0,0 1-1 0 0,0-1 1 0 0,1 0 0 0 0,-1-1 0 0 0,0 0-1 0 0,0 0 1 0 0,1-1 0 0 0,-1 1-1 0 0,13-4 1 0 0,-4 0-256 0 0,-1 1 0 0 0,-1-2 0 0 0,1 0 1 0 0,0 0-1 0 0,-1-2 0 0 0,19-10 0 0 0,-21 9-720 0 0,-1 0 1 0 0,0-1-1 0 0,0 0 1 0 0,-1 0 0 0 0,0-1-1 0 0,0-1 1 0 0,11-15-1 0 0,-2-1-5380 0 0</inkml:trace>
</inkml:ink>
</file>

<file path=ppt/ink/ink9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18455 0 0,'0'0'2939'0'0,"1"2"-2438"0"0,2 8-453 0 0,0 0 1 0 0,-1 0-1 0 0,0 1 0 0 0,-1-1 0 0 0,0 0 0 0 0,-1 21 0 0 0,2 20-577 0 0,9 358 2243 0 0,-12-285-1030 0 0,7-20-622 0 0,-6-95-30 0 0,1-2-10 0 0,0 0 0 0 0,0-1 0 0 0,0 1-1 0 0,1 0 1 0 0,0-1 0 0 0,1 1 0 0 0,-1-1-1 0 0,4 6 1 0 0,3-3-22 0 0,-8-7-11 0 0,0-1 0 0 0,1 0 0 0 0,-1-1 0 0 0,0 1 0 0 0,1 0 0 0 0,-1 0 0 0 0,1-1-1 0 0,-1 1 1 0 0,1 0 0 0 0,-1-1 0 0 0,1 0 0 0 0,-1 1 0 0 0,1-1 0 0 0,-1 0 0 0 0,1 0 0 0 0,0 0 0 0 0,-1 0-1 0 0,1 0 1 0 0,-1 0 0 0 0,1 0 0 0 0,-1 0 0 0 0,1-1 0 0 0,0 1 0 0 0,-1-1 0 0 0,1 1 0 0 0,-1-1 0 0 0,0 0-1 0 0,1 1 1 0 0,-1-1 0 0 0,1 0 0 0 0,-1 0 0 0 0,0 0 0 0 0,0 0 0 0 0,0 0 0 0 0,1 0 0 0 0,0-2 0 0 0,4-3-114 0 0,-1-1 1 0 0,0 0-1 0 0,0 1 1 0 0,0-2-1 0 0,5-10 1 0 0,5-25-2349 0 0,-6 21 1007 0 0</inkml:trace>
</inkml:ink>
</file>

<file path=ppt/ink/ink9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15664 0 0,'1'2'3325'0'0,"3"1"-2895"0"0,-1-1 1 0 0,1 1-1 0 0,-1-1 1 0 0,1 0-1 0 0,0 0 1 0 0,0 0 0 0 0,-1-1-1 0 0,2 1 1 0 0,-1-1-1 0 0,0 0 1 0 0,0 0-1 0 0,0 0 1 0 0,0-1-1 0 0,1 1 1 0 0,7-1-1 0 0,7-1-481 0 0,0-1-1 0 0,25-5 1 0 0,-26 4 298 0 0,278-57-4344 0 0,-208 48-2368 0 0,-84 11 5169 0 0</inkml:trace>
</inkml:ink>
</file>

<file path=ppt/ink/ink9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5984 0 0,'3'1'141'0'0,"1"1"0"0"0,-1-1 0 0 0,0 0 0 0 0,1 0 0 0 0,-1 0 0 0 0,0 0 0 0 0,1-1 0 0 0,-1 1 0 0 0,1-1 0 0 0,-1 0 0 0 0,1 0 0 0 0,-1 0 0 0 0,1-1 0 0 0,-1 1 0 0 0,1-1 0 0 0,4-1 0 0 0,1-1 976 0 0,0 0 0 0 0,0-1 0 0 0,-1 0 0 0 0,16-9 0 0 0,-20 10-1093 0 0,0 0 0 0 0,-1 0 0 0 0,0 0 0 0 0,1 0 0 0 0,-1-1 0 0 0,4-5 0 0 0,-4 4-57 0 0,1 1-1 0 0,0-1 0 0 0,6-5 1 0 0,-6 6 97 0 0,0 0 0 0 0,0 0 1 0 0,-1 0-1 0 0,4-6 1 0 0,6-7 325 0 0,-9 13-130 0 0,-1-1 1 0 0,1 0 0 0 0,-1 1-1 0 0,0-1 1 0 0,0 0 0 0 0,0 0-1 0 0,-1-1 1 0 0,0 1-1 0 0,2-9 1 0 0,5-4 661 0 0,-8 17-847 0 0,0-1-1 0 0,0 0 1 0 0,0 0-1 0 0,0 0 0 0 0,0 0 1 0 0,-1 0-1 0 0,1 0 0 0 0,-1 0 1 0 0,1 0-1 0 0,-1 0 1 0 0,1 0-1 0 0,-1-2 0 0 0,0 0 29 0 0,0 2-83 0 0,0-1 1 0 0,0 1 0 0 0,0 0-1 0 0,0-1 1 0 0,-1 1 0 0 0,1 0 0 0 0,-1 0-1 0 0,1 0 1 0 0,-3-4 0 0 0,-2-2 52 0 0,4 8-60 0 0,1-1 1 0 0,-1 0-1 0 0,0 1 0 0 0,0-1 1 0 0,0 1-1 0 0,0-1 0 0 0,0 1 1 0 0,0 0-1 0 0,0-1 0 0 0,1 1 1 0 0,-1 0-1 0 0,0-1 0 0 0,0 1 1 0 0,0 0-1 0 0,-1 0 0 0 0,1 0 1 0 0,0 0-1 0 0,0 0 0 0 0,0 0 1 0 0,0 0-1 0 0,0 0 0 0 0,0 1 1 0 0,0-1-1 0 0,0 0 0 0 0,-1 1 0 0 0,-2 2 6 0 0,-1-1-1 0 0,1 1 1 0 0,-1 0-1 0 0,1 0 1 0 0,-6 6-1 0 0,6-5 81 0 0,0 0 0 0 0,0 1 0 0 0,1 0 0 0 0,-1 0 0 0 0,1 0 0 0 0,1 0 0 0 0,-1 1 0 0 0,1-1 0 0 0,-1 1 0 0 0,2-1 0 0 0,-1 1 0 0 0,1 0 0 0 0,-1 0 0 0 0,2 0 0 0 0,-1 6 0 0 0,0-4 219 0 0,0 0 0 0 0,-3 15 0 0 0,3-19-185 0 0,0 1 0 0 0,0-1 0 0 0,0 1 1 0 0,1 0-1 0 0,0-1 0 0 0,-1 1 0 0 0,2 0 0 0 0,-1-1 1 0 0,0 1-1 0 0,1-1 0 0 0,2 9 0 0 0,4 8 384 0 0,-4-12-303 0 0,0 0 1 0 0,0 1-1 0 0,1-1 0 0 0,0-1 0 0 0,1 1 0 0 0,9 14 0 0 0,2-3-55 0 0,-13-16-123 0 0,0 1 0 0 0,1-1-1 0 0,-1-1 1 0 0,1 1 0 0 0,-1 0 0 0 0,1-1-1 0 0,0 0 1 0 0,1 0 0 0 0,-1 0-1 0 0,9 4 1 0 0,5 3 1 0 0,5 1-71 0 0,-20-11-289 0 0,4 3-1807 0 0,6-24-13435 0 0</inkml:trace>
</inkml:ink>
</file>

<file path=ppt/ink/ink9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5064 0 0,'2'1'389'0'0,"19"2"-263"0"0,-15-2 375 0 0,0 0 0 0 0,1 0 0 0 0,-1 0 0 0 0,9 5 0 0 0,-6-2 1549 0 0,0 0 1 0 0,-1 1-1 0 0,10 7 1 0 0,8 10 530 0 0,7 6-555 0 0,-32-26-1881 0 0,1 0-30 0 0,5 8-82 0 0,-5-8 460 0 0,-7-20-198 0 0,5 15-273 0 0,-1 0 0 0 0,1 0 0 0 0,0-1-1 0 0,0 1 1 0 0,0 0 0 0 0,0-1 0 0 0,0 1 0 0 0,1 0 0 0 0,1-6-1 0 0,1-15-196 0 0,-3 23 161 0 0,0 0 1 0 0,0 0-1 0 0,0 0 1 0 0,0 0-1 0 0,0 0 1 0 0,0 0-1 0 0,1-1 1 0 0,-1 1-1 0 0,0 0 1 0 0,1 0-1 0 0,-1 0 1 0 0,1 0-1 0 0,-1 0 1 0 0,1 0-1 0 0,-1 0 1 0 0,1 0-1 0 0,0 1 1 0 0,-1-1-1 0 0,1 0 1 0 0,0 0-1 0 0,1-1 1 0 0,7-9-28 0 0,-8 9 69 0 0,3-3-82 0 0,11 3 440 0 0,-13 1-401 0 0,2 0 5 0 0,10 8-195 0 0,23 26 187 0 0,-35-31-15 0 0,-2-2 35 0 0,0 0 0 0 0,1 0 0 0 0,-1 1 0 0 0,0-1 1 0 0,0 0-1 0 0,0 0 0 0 0,0 0 0 0 0,0 0 0 0 0,0 1 0 0 0,1-1 0 0 0,-1 0 0 0 0,0 0 0 0 0,0 0 1 0 0,0 0-1 0 0,0 0 0 0 0,1 0 0 0 0,-1 0 0 0 0,0 1 0 0 0,0-1 0 0 0,0 0 0 0 0,1 0 0 0 0,-1 0 0 0 0,0 0 1 0 0,0 0-1 0 0,0 0 0 0 0,1 0 0 0 0,-1 0 0 0 0,0 0 0 0 0,0 0 0 0 0,1 0 0 0 0,1-1 33 0 0,0 0 0 0 0,0 0 0 0 0,0-1 0 0 0,0 1 0 0 0,0 0 0 0 0,0-1 0 0 0,-1 1 0 0 0,1-1 0 0 0,0 0 0 0 0,-1 1 0 0 0,1-1 0 0 0,1-4 0 0 0,16-28 237 0 0,-11 17-153 0 0,-1 4 61 0 0,0 0 1 0 0,2 1-1 0 0,-1 0 1 0 0,1 0 0 0 0,1 1-1 0 0,0 0 1 0 0,1 1-1 0 0,18-14 1 0 0,-24 20-81 0 0,1 1-1 0 0,0 0 1 0 0,0 0-1 0 0,0 1 1 0 0,0 0 0 0 0,0 0-1 0 0,0 0 1 0 0,1 1-1 0 0,-1 0 1 0 0,1 0 0 0 0,-1 0-1 0 0,1 1 1 0 0,-1 0-1 0 0,1 0 1 0 0,-1 1 0 0 0,8 1-1 0 0,2 2-13 0 0,-11-3-71 0 0,0 0 1 0 0,0 1-1 0 0,0-1 1 0 0,0 1-1 0 0,0 0 1 0 0,0 0-1 0 0,0 1 1 0 0,-1-1-1 0 0,1 1 1 0 0,-1 0-1 0 0,0 0 1 0 0,0 0-1 0 0,4 5 1 0 0,8 10 39 0 0,-10-12-42 0 0,-1-1 0 0 0,0 1 0 0 0,6 11 0 0 0,-2-3-32 0 0,-7-13-5 0 0,-1 1-1 0 0,1 0 1 0 0,-1 0 0 0 0,0 0-1 0 0,0 0 1 0 0,0 0 0 0 0,0 0-1 0 0,0 0 1 0 0,0 1-1 0 0,0-1 1 0 0,-1 0 0 0 0,1 0-1 0 0,-1 1 1 0 0,0 3 0 0 0,0 4-144 0 0</inkml:trace>
</inkml:ink>
</file>

<file path=ppt/ink/ink9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0 12440 0 0,'-1'2'957'0'0,"-2"7"-277"0"0,1 1 1 0 0,0-1-1 0 0,-2 19 0 0 0,0 1 4291 0 0,3-20-4032 0 0,-8 42 2208 0 0,-6 70-2283 0 0,10-76-817 0 0,-3 0 0 0 0,-1-1-1 0 0,-17 47 1 0 0,2-2 102 0 0,-8 19 162 0 0,14-49-52 0 0,7-33-230 0 0,9-21-62 0 0,-1-1-1 0 0,2 1 1 0 0,-1 0 0 0 0,0 0 0 0 0,1 0 0 0 0,-2 8 0 0 0,3-11-127 0 0,1-7-3655 0 0,0 4 3492 0 0,-1-1 0 0 0,1 1-1 0 0,-1-1 1 0 0,1 1 0 0 0,-1 0 0 0 0,2-3 0 0 0,3-5-855 0 0,-1-9-478 0 0,1 0-7 0 0</inkml:trace>
</inkml:ink>
</file>

<file path=ppt/ink/ink9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3224 0 0,'1'-1'240'0'0,"1"-3"167"0"0,0 1-1 0 0,-1-1 1 0 0,1 0 0 0 0,-1 1 0 0 0,3-8-1 0 0,3-11 4910 0 0,-3 7-2461 0 0,-3 11-2487 0 0,0 1-1 0 0,0 0 0 0 0,1-1 0 0 0,-1 1 0 0 0,3-4 0 0 0,6-16 1308 0 0,-9 20-1549 0 0,0 0 1 0 0,0 0-1 0 0,0 1 1 0 0,0-1-1 0 0,1 0 1 0 0,-1 1 0 0 0,1-1-1 0 0,-1 1 1 0 0,1 0-1 0 0,0-1 1 0 0,3-2-1 0 0,11-11 516 0 0,-14 14-556 0 0,0 0 0 0 0,0-1 0 0 0,1 1 0 0 0,-1 0 1 0 0,0 0-1 0 0,1 0 0 0 0,-1 1 0 0 0,1-1 0 0 0,-1 1 0 0 0,1-1 0 0 0,0 1 0 0 0,0 0 0 0 0,-1 0 1 0 0,6-1-1 0 0,5 0 473 0 0,-10 1-467 0 0,-1 0-1 0 0,1 1 1 0 0,-1 0 0 0 0,1-1 0 0 0,-1 1-1 0 0,1 0 1 0 0,-1 0 0 0 0,1 1 0 0 0,0-1-1 0 0,-1 0 1 0 0,0 1 0 0 0,5 1 0 0 0,5 3-9 0 0,0 1 0 0 0,-1 0 0 0 0,0 1 0 0 0,0 0 0 0 0,0 1 1 0 0,-1 0-1 0 0,0 1 0 0 0,-1 0 0 0 0,0 0 0 0 0,0 1 0 0 0,-1 0 1 0 0,0 1-1 0 0,-1 0 0 0 0,0 0 0 0 0,10 24 0 0 0,-15-31-83 0 0,-1 1 0 0 0,0 0 0 0 0,0-1 0 0 0,0 1 0 0 0,-1 0 0 0 0,0-1 0 0 0,0 1 0 0 0,0 0 0 0 0,0 0 0 0 0,-1 0 0 0 0,1-1 0 0 0,-1 1 0 0 0,0 0 0 0 0,-1-1 0 0 0,1 1 0 0 0,-1-1 0 0 0,0 1 0 0 0,0-1 0 0 0,-4 5 0 0 0,-4 7 0 0 0,-1 0 0 0 0,-1-1 0 0 0,-18 19 0 0 0,15-19-216 0 0,0-1 0 0 0,-30 20 0 0 0,0 0-530 0 0,38-29 139 0 0,0 0 0 0 0,0-1 1 0 0,-1 1-1 0 0,0-1 0 0 0,1-1 1 0 0,-13 4-1 0 0,19-6 484 0 0,-19 5-6792 0 0</inkml:trace>
</inkml:ink>
</file>

<file path=ppt/ink/ink9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23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41895"/>
      <inkml:brushProperty name="anchorY" value="-27595.73242"/>
      <inkml:brushProperty name="scaleFactor" value="0.5"/>
    </inkml:brush>
  </inkml:definitions>
  <inkml:trace contextRef="#ctx0" brushRef="#br0">1 0 4144 0 0,'0'0'184'0'0,"0"6"47"0"0,0 4-275 0 0,0 3 81 0 0,1 8 4816 0 0,0 1-472 0 0,0 4 619 0 0,0-1 115 0 0,0 1-4483 0 0,2-2 394 0 0,-1 0-563 0 0,-2 1-880 0 0,-3 2-1458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5064 0 0,'0'0'17429'0'0,"1"1"-17496"0"0,2 3 42 0 0,-1 0 0 0 0,0 0 0 0 0,0 0 1 0 0,-1 0-1 0 0,1 0 0 0 0,-1 1 0 0 0,0-1 0 0 0,1 7 0 0 0,3 41 4 0 0,-4-31 86 0 0,10 104 888 0 0,-7-20-217 0 0,-3-42-532 0 0,-2-50-189 0 0,1 0-1 0 0,0 0 0 0 0,1 1 0 0 0,0-1 0 0 0,1 0 0 0 0,1 0 0 0 0,7 20 1 0 0,-3-19-4 0 0,-3-11-12 0 0,-1-1 1 0 0,-1-1-6 0 0,1 1-1 0 0,-1-1 1 0 0,0 1-1 0 0,1-1 0 0 0,-1 0 1 0 0,1 0-1 0 0,-1 0 1 0 0,1 0-1 0 0,0 0 1 0 0,0-1-1 0 0,-1 1 0 0 0,1-1 1 0 0,0 0-1 0 0,-1 0 1 0 0,1 0-1 0 0,0 0 1 0 0,0 0-1 0 0,0-1 0 0 0,-1 1 1 0 0,1-1-1 0 0,0 1 1 0 0,-1-1-1 0 0,1 0 0 0 0,3-2 1 0 0,3-1-196 0 0,0-1 0 0 0,-1 0 0 0 0,0 0 0 0 0,0 0 0 0 0,13-12 0 0 0,-18 14-32 0 0,0-1-1 0 0,1 0 0 0 0,-1 0 0 0 0,-1 0 1 0 0,4-6-1 0 0,17-41-6131 0 0,-18 39 4626 0 0,-4 8-593 0 0</inkml:trace>
</inkml:ink>
</file>

<file path=ppt/ink/ink9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9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9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9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 2760 0 0,'0'0'125'0'0,"2"0"446"0"0,31-7 11171 0 0,-24 6-9707 0 0,8-5-1214 0 0,10-3-52 0 0,-1 6-245 0 0,1 1 0 0 0,-1 2 0 0 0,28 2 0 0 0,-46-2-410 0 0,-1 0 1 0 0,1 0-1 0 0,8-1 0 0 0,10-1 301 0 0,65 2 201 0 0,-87 1-562 0 0,7 7-43 0 0,-10-4-12 0 0,1-1 1 0 0,10 8 39 0 0,-10-9-16 0 0,-1-1 0 0 0,1 1 0 0 0,0 0 0 0 0,0-1 0 0 0,-1 1 0 0 0,1 0 0 0 0,-1 0 0 0 0,3 4 0 0 0,-3-3-16 0 0,4 3-4 0 0,3 3-3 0 0,-3-3 2 0 0,-4-5-2 0 0,-1-1 0 0 0,0 1 0 0 0,0-1 0 0 0,0 0-1 0 0,1 1 1 0 0,-1-1 0 0 0,0 0 0 0 0,1 1 0 0 0,-1-1 0 0 0,0 0 0 0 0,1 0-1 0 0,-1 1 1 0 0,0-1 0 0 0,1 0 0 0 0,-1 0 0 0 0,1 1 0 0 0,-1-1 0 0 0,0 0-1 0 0,1 0 1 0 0,-1 0 0 0 0,1 0 0 0 0,14 4 23 0 0,-12-3 15 0 0,-1-1 1 0 0,0 1 0 0 0,1-1 0 0 0,-1 1 0 0 0,1-1 0 0 0,-1 0-1 0 0,1 0 1 0 0,-1 0 0 0 0,1-1 0 0 0,-1 1 0 0 0,1-1-1 0 0,-1 1 1 0 0,1-1 0 0 0,-1 0 0 0 0,0 1 0 0 0,0-1 0 0 0,3-2-1 0 0,2-1 128 0 0,0 0 0 0 0,-1-1-1 0 0,10-9 1 0 0,-8 7-89 0 0,-3 2-49 0 0,0-1 1 0 0,0 1-1 0 0,-1-1 0 0 0,0 0 0 0 0,5-10 1 0 0,4-5 5 0 0,21-35-23 0 0,-29 41 37 0 0,-5 14-47 0 0,0-1 1 0 0,0 1-1 0 0,1 0 0 0 0,-1-1 0 0 0,1 1 0 0 0,-1 0 0 0 0,1-1 0 0 0,0 1 0 0 0,-1 0 0 0 0,1 0 0 0 0,0-1 1 0 0,0 1-1 0 0,0 0 0 0 0,0 0 0 0 0,0 0 0 0 0,0 0 0 0 0,0 0 0 0 0,2-1 0 0 0,0 15 170 0 0,0 14-95 0 0,-2-15-22 0 0,0 0 0 0 0,1 0 1 0 0,4 15-1 0 0,-2-10 42 0 0,6 31 0 0 0,0 6 64 0 0,-6-33-137 0 0,-1-1 1 0 0,0 1-1 0 0,-2 0 0 0 0,0 0 0 0 0,-2 0 0 0 0,0 0 1 0 0,-1-1-1 0 0,-1 1 0 0 0,-7 25 0 0 0,-6 25-20 0 0,11-46-52 0 0,-1 0 1 0 0,0-1-1 0 0,-17 39 0 0 0,-68 110-235 0 0,70-139 155 0 0,-1-1 0 0 0,-50 57-1 0 0,64-81 74 0 0,-1 0-1 0 0,0-1 1 0 0,0 0 0 0 0,-1 0-1 0 0,0-1 1 0 0,-1 0-1 0 0,1-1 1 0 0,-1 0 0 0 0,-1-1-1 0 0,1 0 1 0 0,-1 0-1 0 0,-18 3 1 0 0,18-6-103 0 0,0 0 0 0 0,0-1 0 0 0,0-1 0 0 0,-13 0 0 0 0,17-1 89 0 0,0-1 0 0 0,1 1 0 0 0,-1-1 0 0 0,1-1 0 0 0,-1 1 0 0 0,1-1 0 0 0,-10-6 0 0 0,13 7 66 0 0,-1-1 0 0 0,1 0 0 0 0,0 0-1 0 0,0-1 1 0 0,0 1 0 0 0,0-1 0 0 0,1 0-1 0 0,0 0 1 0 0,-1 0 0 0 0,1 0 0 0 0,1 0 0 0 0,-1-1-1 0 0,1 1 1 0 0,-1-1 0 0 0,0-5 0 0 0,0 2 54 0 0,1 0 0 0 0,0 0 0 0 0,1 0 0 0 0,0 0 0 0 0,1 0 0 0 0,-1 0 0 0 0,1 0 0 0 0,1 0 1 0 0,1-10-1 0 0,3-2 117 0 0,0 0 1 0 0,2 0-1 0 0,0 0 1 0 0,17-31 0 0 0,-15 32-64 0 0,-4 9-63 0 0,1 0 0 0 0,0 0 0 0 0,1 0 0 0 0,0 1 0 0 0,1 0 0 0 0,9-8 0 0 0,56-46 106 0 0,-54 48-69 0 0,25-16 89 0 0,1 2-1 0 0,90-43 0 0 0,23-14-2107 0 0,-117 57-977 0 0,-16 8-3064 0 0,-10 5-131 0 0</inkml:trace>
</inkml:ink>
</file>

<file path=ppt/ink/ink9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16352 0 0,'0'0'1483'0'0,"2"1"-1220"0"0,29 16 405 0 0,-18-10-3 0 0,0 1-1 0 0,16 11 0 0 0,99 91 16 0 0,-104-89-651 0 0,-2 1-1 0 0,-1 0 1 0 0,0 2-1 0 0,-2 1 1 0 0,-1 0-1 0 0,20 37 1 0 0,-18-24 65 0 0,-2 1 1 0 0,-1 1-1 0 0,-3 1 1 0 0,11 42-1 0 0,42 261 642 0 0,-57-262-517 0 0,-5-1-1 0 0,-5 107 1 0 0,-7-88 90 0 0,-3 0 0 0 0,-6-1-1 0 0,-39 140 1 0 0,31-162 23 0 0,-3 0 1 0 0,-69 132-1 0 0,-6-36 299 0 0,76-131-606 0 0,-26 34-149 0 0,45-67-298 0 0,-1 0 0 0 0,-1 0 1 0 0,0 0-1 0 0,0-1 0 0 0,-15 11 1 0 0,8-10-909 0 0</inkml:trace>
</inkml:ink>
</file>

<file path=ppt/ink/ink9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1 10592 0 0,'-1'2'488'0'0,"-1"4"-375"0"0,-1 1 0 0 0,0-1 0 0 0,-1 0 1 0 0,1 0-1 0 0,-6 6 0 0 0,4-4-53 0 0,0 0 1 0 0,0 0-1 0 0,-4 11 1 0 0,0 4 949 0 0,-2 8 1824 0 0,-29 54 0 0 0,-4-2-2258 0 0,-46 113-1 0 0,-11 99-587 0 0,54-104 766 0 0,40-162-549 0 0,-7 46 464 0 0,4 1 1 0 0,3 0 0 0 0,3 81-1 0 0,8-76 257 0 0,30 160-1 0 0,-22-176-552 0 0,-3-24-214 0 0,2-1 0 0 0,28 68 0 0 0,-21-59-132 0 0,-7-25-13 0 0,0 1-1 0 0,2-1 1 0 0,0-1 0 0 0,2 0-1 0 0,1-1 1 0 0,0-1-1 0 0,1-1 1 0 0,2 0 0 0 0,37 31-1 0 0,-49-45-215 0 0,1-1-1 0 0,15 8 1 0 0,-6-4-789 0 0,-2-2 21 0 0</inkml:trace>
</inkml:ink>
</file>

<file path=ppt/ink/ink9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1 1376 0 0,'-1'1'20507'0'0,"-1"3"-20246"0"0,0-1 0 0 0,0 0 0 0 0,1 1 0 0 0,-1 0 0 0 0,1-1 0 0 0,0 1 0 0 0,0 0-1 0 0,-1 6 1 0 0,-2 37 41 0 0,2-24-62 0 0,-4 140-203 0 0,-1 10-40 0 0,-5-12 3 0 0,9-124-64 0 0,-9 46 0 0 0,-1-2-96 0 0,-6 60-920 0 0,18-137 879 0 0,1 1 1 0 0,0-1-1 0 0,1 1 0 0 0,1 7 0 0 0,0 8-1937 0 0</inkml:trace>
</inkml:ink>
</file>

<file path=ppt/ink/ink9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50 151 5064 0 0,'-1'-1'17'0'0,"-1"1"0"0"0,1 0-1 0 0,0-1 1 0 0,0 1 0 0 0,0-1 0 0 0,0 1 0 0 0,0-1 0 0 0,0 1 0 0 0,0-1-1 0 0,0 0 1 0 0,0 0 0 0 0,0 1 0 0 0,0-1 0 0 0,0 0 0 0 0,0 0 0 0 0,0 0-1 0 0,1 0 1 0 0,-1 0 0 0 0,0 0 0 0 0,1 0 0 0 0,-1 0 0 0 0,1 0 0 0 0,-1-3-1 0 0,0 0 810 0 0,0-1 0 0 0,1 1 0 0 0,-1-1 0 0 0,1 1 0 0 0,1-6 0 0 0,-1-3 4618 0 0,0 10-5033 0 0,0 1 1 0 0,1-1-1 0 0,-1 0 1 0 0,1 1-1 0 0,-1-1 1 0 0,1 0-1 0 0,0 1 1 0 0,0-1-1 0 0,0 1 1 0 0,0-1-1 0 0,2-1 1 0 0,0 0-264 0 0,-1 1 0 0 0,1-1 1 0 0,0 1-1 0 0,0 0 1 0 0,0 0-1 0 0,6-4 0 0 0,-5 4-174 0 0,1 0 0 0 0,0 0-1 0 0,-1 1 1 0 0,1 0-1 0 0,0 0 1 0 0,0 0-1 0 0,1 0 1 0 0,-1 1 0 0 0,0 0-1 0 0,1 0 1 0 0,8-1-1 0 0,-7 2 22 0 0,1 0-1 0 0,-1 0 0 0 0,1 1 1 0 0,-1 0-1 0 0,1 0 0 0 0,-1 1 1 0 0,0-1-1 0 0,1 2 1 0 0,-1-1-1 0 0,0 1 0 0 0,0 0 1 0 0,12 8-1 0 0,10 8-38 0 0,-2 2-1 0 0,26 25 1 0 0,-43-37 88 0 0,-1 1-1 0 0,0 0 1 0 0,-1 0 0 0 0,0 1-1 0 0,-1 0 1 0 0,0 1 0 0 0,-1-1-1 0 0,7 18 1 0 0,-12-24-8 0 0,0 0-1 0 0,0 0 1 0 0,0 0-1 0 0,-1 0 1 0 0,1-1-1 0 0,-1 1 1 0 0,0 0 0 0 0,-1 0-1 0 0,1 0 1 0 0,-1 0-1 0 0,0 0 1 0 0,-1 0 0 0 0,1-1-1 0 0,-1 1 1 0 0,0 0-1 0 0,0-1 1 0 0,-4 8-1 0 0,0-2-18 0 0,-1 0 0 0 0,1-1 0 0 0,-2 0-1 0 0,1-1 1 0 0,-1 0 0 0 0,-14 12-1 0 0,1-5-37 0 0,0-1 0 0 0,-1-1 0 0 0,-32 15 1 0 0,-75 24-1278 0 0,118-48 1062 0 0,5-2-41 0 0,0 0-1 0 0,0 0 1 0 0,-1-1-1 0 0,1 0 1 0 0,0 0-1 0 0,-1-1 1 0 0,1 0-1 0 0,-12-1 1 0 0,-2-2-809 0 0</inkml:trace>
</inkml:ink>
</file>

<file path=ppt/ink/ink9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13 3680 0 0,'-1'2'7524'0'0,"-24"27"-2547"0"0,13-13-4335 0 0,1-1 0 0 0,-10 20 0 0 0,13-21-594 0 0,0-1 8 0 0,1 0 0 0 0,1 0 0 0 0,0 1-1 0 0,-7 24 1 0 0,9-20 242 0 0,1 1-1 0 0,-1 19 0 0 0,3-30-174 0 0,1 0 1 0 0,1 0-1 0 0,0 0 0 0 0,0 0 0 0 0,0 0 0 0 0,1-1 0 0 0,3 11 0 0 0,-2-12-55 0 0,-1 1 0 0 0,1-1-1 0 0,1 0 1 0 0,-1 0-1 0 0,1 0 1 0 0,0 0 0 0 0,0-1-1 0 0,7 8 1 0 0,-8-11-18 0 0,0 0 0 0 0,-1 0 0 0 0,1 0 0 0 0,0 0 0 0 0,0 0 0 0 0,0 0 0 0 0,0-1 0 0 0,0 1 1 0 0,1-1-1 0 0,-1 0 0 0 0,0 0 0 0 0,1 0 0 0 0,-1-1 0 0 0,1 1 0 0 0,-1-1 0 0 0,1 1 0 0 0,-1-1 0 0 0,7-1 0 0 0,-7 0 1 0 0,1 1 0 0 0,-1-1-1 0 0,1 0 1 0 0,-1-1 0 0 0,0 1 0 0 0,0 0-1 0 0,0-1 1 0 0,1 0 0 0 0,-1 0-1 0 0,-1 0 1 0 0,1 0 0 0 0,0 0 0 0 0,0-1-1 0 0,-1 1 1 0 0,1-1 0 0 0,-1 1-1 0 0,3-5 1 0 0,2-5 121 0 0,0 0 0 0 0,-1 0-1 0 0,6-16 1 0 0,-2 7 156 0 0,-8 13-297 0 0,0 1 0 0 0,0-1-1 0 0,0 1 1 0 0,-1-1 0 0 0,0 0-1 0 0,-1 0 1 0 0,1 1 0 0 0,-2-13-1 0 0,0-1-18 0 0,-5-53-317 0 0,5 66 211 0 0,-1 0 1 0 0,0-1-1 0 0,-3-9 1 0 0,-3-8-405 0 0,6 19 202 0 0,1 1 0 0 0,-2-1-1 0 0,1 1 1 0 0,-1 0 0 0 0,-5-9 0 0 0,6 11-656 0 0,-1 1 1 0 0,0-1-1 0 0,0 0 1 0 0,-6-5 0 0 0,3 1-809 0 0</inkml:trace>
</inkml:ink>
</file>

<file path=ppt/ink/ink9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 0 19119 0 0,'4'93'2072'0'0,"-1"-61"-1495"0"0,-4 50-1 0 0,0-30-286 0 0,-8 155-213 0 0,5-121 592 0 0,-22 121 0 0 0,21-177-624 0 0,-4 6-14 0 0,6-26-33 0 0,1 0 0 0 0,-3 16 0 0 0,4-14-336 0 0,-1-1 0 0 0,-7 21 0 0 0,6-23 152 0 0,3-7-438 0 0</inkml:trace>
</inkml:ink>
</file>

<file path=ppt/ink/ink9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64 307 16184 0 0,'1'-2'112'0'0,"1"-1"0"0"0,-2 0-1 0 0,1 0 1 0 0,0 0 0 0 0,0 0 0 0 0,-1 1 0 0 0,0-1 0 0 0,1 0 0 0 0,-1 0 0 0 0,-1-5 0 0 0,1 2-58 0 0,0 0 0 0 0,1 1 0 0 0,-1-1-1 0 0,1 0 1 0 0,0 0 0 0 0,1 0-1 0 0,-1 1 1 0 0,1-1 0 0 0,0 1-1 0 0,4-7 1 0 0,0-1 8 0 0,1 0 0 0 0,16-22-1 0 0,-10 19 3 0 0,-1 1 0 0 0,2 0 0 0 0,27-23 0 0 0,-33 32-60 0 0,1 0 0 0 0,-1 0 0 0 0,1 1 0 0 0,0 1 0 0 0,0-1 0 0 0,1 1 0 0 0,0 1 0 0 0,-1-1 0 0 0,13-1 0 0 0,-8 2 136 0 0,-7 2 2 0 0,1-1 0 0 0,0 1 0 0 0,0 0 0 0 0,0 1 0 0 0,9 0 0 0 0,5 2 95 0 0,0 1-1 0 0,-1 1 1 0 0,1 1-1 0 0,-1 1 0 0 0,0 1 1 0 0,21 10-1 0 0,-39-16-193 0 0,0 1 0 0 0,0 0 0 0 0,0 0-1 0 0,0 1 1 0 0,-1-1 0 0 0,1 0 0 0 0,-1 1 0 0 0,1 0 0 0 0,-1 0 0 0 0,0-1 0 0 0,0 1-1 0 0,0 0 1 0 0,-1 1 0 0 0,1-1 0 0 0,-1 0 0 0 0,1 0 0 0 0,-1 1 0 0 0,0-1-1 0 0,0 4 1 0 0,0-3 25 0 0,0 1-1 0 0,-1-1 1 0 0,0 0-1 0 0,0 0 1 0 0,0 1-1 0 0,0-1 1 0 0,-1 0-1 0 0,0 0 1 0 0,1 0-1 0 0,-1 1 1 0 0,-1-1-1 0 0,1 0 1 0 0,-1 0-1 0 0,0-1 1 0 0,-3 7-1 0 0,-1-2 41 0 0,0-1-1 0 0,0 0 0 0 0,-1 0 0 0 0,-14 11 1 0 0,4-3-5 0 0,-33 26-239 0 0,-1-3-1 0 0,-2-1 0 0 0,-59 29 1 0 0,-98 36-3116 0 0,175-88 1874 0 0</inkml:trace>
</inkml:ink>
</file>

<file path=ppt/ink/ink9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ink/ink9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18975 0 0,'0'0'930'0'0,"1"-1"-410"0"0,20-6-281 0 0,0 0 1 0 0,1 1-1 0 0,-1 2 0 0 0,1 0 1 0 0,0 1-1 0 0,40 0 1 0 0,-48 4-170 0 0,0 1 1 0 0,0 0-1 0 0,0 1 0 0 0,16 6 1 0 0,-22-7 78 0 0,2 2 46 0 0,0 1-1 0 0,0 0 1 0 0,0 0 0 0 0,0 1-1 0 0,-1 1 1 0 0,0 0 0 0 0,0 0 0 0 0,10 10-1 0 0,13 11 43 0 0,-22-21-216 0 0,-1 1 0 0 0,1 1 0 0 0,-2 0 0 0 0,1 0 0 0 0,-1 1 0 0 0,-1 0 0 0 0,10 16 0 0 0,-15-22-73 0 0,1 1-1 0 0,-1-1 0 0 0,-1 1 0 0 0,1 0 1 0 0,-1 0-1 0 0,0 0 0 0 0,0 0 0 0 0,0 0 1 0 0,0 0-1 0 0,-1 0 0 0 0,0 0 1 0 0,0 0-1 0 0,-1 0 0 0 0,1 0 0 0 0,-1 0 1 0 0,0 0-1 0 0,0 0 0 0 0,-1 0 0 0 0,1-1 1 0 0,-1 1-1 0 0,-4 6 0 0 0,3-6-117 0 0,-1 0 0 0 0,1 0 1 0 0,-1-1-1 0 0,0 1 0 0 0,0-1 0 0 0,0 0 0 0 0,-1 0 0 0 0,0-1 0 0 0,-6 5 0 0 0,-50 25-1152 0 0,51-29 1127 0 0,-16 8-363 0 0,1-2 0 0 0,-2-1 0 0 0,-44 9 0 0 0,3-7-4755 0 0,29-5-221 0 0</inkml:trace>
</inkml:ink>
</file>

<file path=ppt/ink/ink9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0 11024 0 0,'0'0'3344'0'0,"-2"1"-2635"0"0,-18 9 34 0 0,15-8-589 0 0,0 0 0 0 0,1 0-1 0 0,-1 1 1 0 0,-5 3 0 0 0,-8 7 450 0 0,2 1 1 0 0,0 1-1 0 0,1 0 1 0 0,-19 25-1 0 0,26-30-311 0 0,1 0-1 0 0,1 1 1 0 0,-1 0-1 0 0,2 0 0 0 0,0 0 1 0 0,0 1-1 0 0,1-1 1 0 0,0 1-1 0 0,-2 15 0 0 0,5-22-181 0 0,0 0 0 0 0,1 0 0 0 0,0 0-1 0 0,0 0 1 0 0,0 0 0 0 0,0 0-1 0 0,1 0 1 0 0,0 0 0 0 0,0 0 0 0 0,0 0-1 0 0,0 0 1 0 0,1-1 0 0 0,0 1 0 0 0,0-1-1 0 0,0 1 1 0 0,1-1 0 0 0,3 6 0 0 0,0-1 101 0 0,1 0 0 0 0,1 0 1 0 0,0-1-1 0 0,0 0 0 0 0,0 0 1 0 0,10 7-1 0 0,9 3 95 0 0,36 20 1 0 0,-49-32-1034 0 0,-1 1 0 0 0,1-2 1 0 0,0 0-1 0 0,1-1 0 0 0,17 4 0 0 0,-13-7-7421 0 0</inkml:trace>
</inkml:ink>
</file>

<file path=ppt/ink/ink9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25343 0 0,'0'0'1238'0'0,"3"2"-540"0"0,4 2-708 0 0,0 0 0 0 0,1 0-1 0 0,-1-1 1 0 0,1 0 0 0 0,0 0-1 0 0,0-1 1 0 0,0 0 0 0 0,0 0-1 0 0,0-1 1 0 0,15 0 0 0 0,-22-1-378 0 0,-7-9-6296 0 0,-2-4 5117 0 0</inkml:trace>
</inkml:ink>
</file>

<file path=ppt/ink/ink9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16439 0 0,'0'0'3026'0'0,"0"3"-2354"0"0,0 3-455 0 0,1 1 1 0 0,1-1 0 0 0,-1 0-1 0 0,1 1 1 0 0,1-1 0 0 0,2 6-1 0 0,-1-1 168 0 0,7 23 0 0 0,-8-17-38 0 0,33 197 2594 0 0,-24-101-2055 0 0,6 89-403 0 0,-8-63-467 0 0,4-4-384 0 0,-8-113 144 0 0,-1 3-1396 0 0,-6-9-6300 0 0</inkml:trace>
</inkml:ink>
</file>

<file path=ppt/ink/ink9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7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14 302 18719 0 0,'0'0'1972'0'0,"2"0"-2029"0"0,6 1 31 0 0,-4-1-186 0 0,0 0 0 0 0,1 0 1 0 0,-1 0-1 0 0,0 0 0 0 0,0-1 1 0 0,0 0-1 0 0,0 1 0 0 0,0-1 1 0 0,0-1-1 0 0,7-2 0 0 0,19-9 1201 0 0,-22 10-267 0 0,1-1-1 0 0,11-6 1 0 0,16-12 388 0 0,-2-1 1 0 0,43-37 0 0 0,-75 57-1071 0 0,0 1 1 0 0,0-1-1 0 0,0 0 1 0 0,0 0-1 0 0,0-1 1 0 0,0 1 0 0 0,-1 0-1 0 0,0-1 1 0 0,1 1-1 0 0,-1 0 1 0 0,0-1 0 0 0,-1 0-1 0 0,1 1 1 0 0,-1-1-1 0 0,0 1 1 0 0,1-1-1 0 0,-2-6 1 0 0,4-21 761 0 0,2 5-332 0 0,-5 25-460 0 0,0 0 0 0 0,0 0 0 0 0,0 0-1 0 0,0 0 1 0 0,0 0 0 0 0,0 0 0 0 0,0 0 0 0 0,-1 0-1 0 0,1 0 1 0 0,0 0 0 0 0,0 0 0 0 0,-1 0 0 0 0,1 0-1 0 0,-1 0 1 0 0,1 1 0 0 0,-1-1 0 0 0,1 0 0 0 0,-1 0-1 0 0,0 0 1 0 0,1 0 0 0 0,-1 1 0 0 0,0-1 0 0 0,1 0-1 0 0,-1 1 1 0 0,0-1 0 0 0,0 1 0 0 0,0-1 0 0 0,-1 0-1 0 0,0 0-1 0 0,0-1-1 0 0,-1 1 0 0 0,1 0 1 0 0,-1 0-1 0 0,1 0 0 0 0,-1 0 1 0 0,1 0-1 0 0,-1 0 0 0 0,-4 0 1 0 0,-7 3-31 0 0,0-1 1 0 0,0 2-1 0 0,1 0 1 0 0,-1 0-1 0 0,1 1 1 0 0,-23 11-1 0 0,26-10 23 0 0,0 0 0 0 0,1 1 0 0 0,0 0 0 0 0,0 0 0 0 0,1 1 0 0 0,-13 13 0 0 0,8-6 0 0 0,0 2 0 0 0,-18 27 0 0 0,27-33 0 0 0,0-1 0 0 0,0 1 0 0 0,1 0 0 0 0,0 0 0 0 0,0 0 0 0 0,-1 13 0 0 0,4-16 0 0 0,0 0 0 0 0,1 0 0 0 0,-1 0 0 0 0,1 0 0 0 0,1 0 0 0 0,-1 0 0 0 0,1 0 0 0 0,0-1 0 0 0,1 1 0 0 0,-1-1 0 0 0,1 1 0 0 0,1-1 0 0 0,4 7 0 0 0,1-2-25 0 0,1 0 1 0 0,1-1-1 0 0,-1 0 0 0 0,2-1 0 0 0,-1 0 0 0 0,1-1 1 0 0,1 0-1 0 0,0-1 0 0 0,14 6 0 0 0,-19-10-79 0 0,0 0-1 0 0,0 0 0 0 0,0-1 1 0 0,1-1-1 0 0,-1 1 0 0 0,0-1 1 0 0,1-1-1 0 0,-1 1 0 0 0,1-1 1 0 0,-1-1-1 0 0,15-2 0 0 0,-19 1-191 0 0,1 0 0 0 0,-1 0 0 0 0,0-1 0 0 0,0 1 0 0 0,0-1 0 0 0,0 0 0 0 0,0 0 0 0 0,5-6 0 0 0,-3 4-190 0 0,9-12-1020 0 0</inkml:trace>
</inkml:ink>
</file>

<file path=ppt/ink/ink9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149 128 14600 0 0,'0'0'664'0'0,"1"-1"-8"0"0,4-9-400 0 0,-4 7-238 0 0,0 1 0 0 0,0 0 0 0 0,0-1 0 0 0,0 1 0 0 0,0-1 0 0 0,0 1 0 0 0,-1-1 0 0 0,1 1 0 0 0,0-5 0 0 0,0-19 2375 0 0,0 18-1489 0 0,-1-1 1 0 0,0 0-1 0 0,-2-14 0 0 0,2 20-957 0 0,0 3 89 0 0,0-1 0 0 0,0 1-1 0 0,0 0 1 0 0,0-1 0 0 0,0 1 0 0 0,0 0 0 0 0,0-1 0 0 0,0 1 0 0 0,0 0 0 0 0,0-1-1 0 0,0 1 1 0 0,-1 0 0 0 0,1-1 0 0 0,0 1 0 0 0,0 0 0 0 0,0-1 0 0 0,0 1 0 0 0,-1 0-1 0 0,1 0 1 0 0,0-1 0 0 0,0 1 0 0 0,0 0 0 0 0,-1 0 0 0 0,1-1 0 0 0,0 1 0 0 0,0 0-1 0 0,-1 0 1 0 0,1 0 0 0 0,0 0 0 0 0,-1-1 0 0 0,1 1 0 0 0,0 0 0 0 0,0 0 0 0 0,-1 0-1 0 0,1 0 1 0 0,0 0 0 0 0,-1 0 0 0 0,1 0 0 0 0,0 0 0 0 0,-1 0 0 0 0,1 0 0 0 0,0 0 0 0 0,-1 0-1 0 0,1 0 1 0 0,-6 4 445 0 0,5-2-427 0 0,-5 3-5 0 0,1 0 1 0 0,0 0-1 0 0,0 1 1 0 0,0 0-1 0 0,0 0 1 0 0,1 0-1 0 0,0 0 0 0 0,1 1 1 0 0,-1-1-1 0 0,1 1 1 0 0,-3 9-1 0 0,4-10-30 0 0,-5 15 305 0 0,0 1-1 0 0,1 0 1 0 0,-4 40 0 0 0,-6 379 1609 0 0,11-320-1721 0 0,-1 4-474 0 0,6-104-254 0 0,-1 0 0 0 0,-2 0-1 0 0,0-1 1 0 0,-1 1-1 0 0,-9 26 1 0 0,4-29-4073 0 0</inkml:trace>
</inkml:ink>
</file>

<file path=ppt/ink/ink9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23583 0 0,'0'0'2575'0'0,"3"0"-2495"0"0,6 3-66 0 0,1-1-1 0 0,-1-1 1 0 0,1 0 0 0 0,-1 0 0 0 0,18-1 0 0 0,-21-1-90 0 0,0 0 0 0 0,1 0 0 0 0,-1-1 1 0 0,0 0-1 0 0,0 0 0 0 0,0 0 0 0 0,0 0 0 0 0,-1-1 1 0 0,1 0-1 0 0,6-5 0 0 0,-11 8 77 0 0,5-5-410 0 0,0 1 0 0 0,0-1 0 0 0,0 0 0 0 0,-1 0 0 0 0,8-9 0 0 0,-3-4-794 0 0</inkml:trace>
</inkml:ink>
</file>

<file path=ppt/ink/ink9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8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8288 0 0,'0'0'756'0'0,"-1"3"-623"0"0,-4 11-146 0 0,3-11 495 0 0,1 1 0 0 0,0-1 0 0 0,0 1 0 0 0,0 0-1 0 0,0-1 1 0 0,-1 8 0 0 0,4 17 6897 0 0,2-1-3361 0 0,-2-12-3514 0 0,1 25 1 0 0,-2-19-555 0 0,1 1 0 0 0,7 28 0 0 0,-4-24 222 0 0,1 30 0 0 0,1 41 569 0 0,2 64 164 0 0,-10-136-833 0 0,2 1 0 0 0,1 0 0 0 0,6 28 0 0 0,-2-22 184 0 0,19 52 0 0 0,-21-72-192 0 0,2 0 0 0 0,-1 0 0 0 0,2-1 0 0 0,0 1 0 0 0,0-2 0 0 0,1 1 0 0 0,10 11 0 0 0,-11-16-168 0 0,0 0-1 0 0,0 0 1 0 0,1 0-1 0 0,11 5 0 0 0,-18-10 72 0 0,-1-1-1 0 0,1 0 0 0 0,0 0 0 0 0,0 0 0 0 0,-1 0 0 0 0,1 0 0 0 0,0 0 0 0 0,0-1 0 0 0,-1 1 0 0 0,1 0 1 0 0,0 0-1 0 0,0 0 0 0 0,-1-1 0 0 0,1 1 0 0 0,0 0 0 0 0,1-1 0 0 0,-1 0-81 0 0,1 0-32 0 0,0 1 1 0 0,0-1 0 0 0,0 1 0 0 0,0-1-1 0 0,-1 0 1 0 0,1 0 0 0 0,0 0 0 0 0,-1 0-1 0 0,1 0 1 0 0,-1 0 0 0 0,1 0 0 0 0,-1-1-1 0 0,1 1 1 0 0,-1 0 0 0 0,0-1 0 0 0,1 0-1 0 0,0-1 1 0 0,8-21-6067 0 0,-4-1-1558 0 0</inkml:trace>
  <inkml:trace contextRef="#ctx0" brushRef="#br0" timeOffset="1">1 439 21743 0 0,'0'0'1966'0'0,"2"0"-1542"0"0,5 1-251 0 0,0 0 1 0 0,-1-1-1 0 0,1 0 1 0 0,0-1 0 0 0,0 1-1 0 0,-1-1 1 0 0,1 0 0 0 0,8-3-1 0 0,9-1 95 0 0,105-21-1037 0 0,55-8 110 0 0,-136 27 155 0 0,63-8 914 0 0,-38 1-7154 0 0,-29 5-857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44 18543 0 0,'0'0'2722'0'0,"6"-1"-2002"0"0,-5 1-693 0 0,1 0 0 0 0,0 0 1 0 0,0 0-1 0 0,0 0 1 0 0,-1 0-1 0 0,1 1 0 0 0,0-1 1 0 0,0 0-1 0 0,-1 1 1 0 0,1-1-1 0 0,0 1 1 0 0,0 0-1 0 0,-1 0 0 0 0,1-1 1 0 0,-1 1-1 0 0,1 0 1 0 0,-1 0-1 0 0,1 1 0 0 0,-1-1 1 0 0,0 0-1 0 0,1 0 1 0 0,-1 1-1 0 0,0-1 0 0 0,1 2 1 0 0,1 1-15 0 0,0 0 1 0 0,0 0-1 0 0,-1 1 1 0 0,1-1-1 0 0,-1 1 1 0 0,0-1-1 0 0,-1 1 1 0 0,2 5-1 0 0,5 16 297 0 0,1-1-1 0 0,16 34 1 0 0,2 5 107 0 0,-7 6-289 0 0,-15-49-86 0 0,1 0 0 0 0,14 31 0 0 0,21 45-41 0 0,-31-71 9 0 0,-8-23 43 0 0,-2-3-51 0 0,0 1 0 0 0,0-1 0 0 0,0 0 0 0 0,0 0 0 0 0,0 0 0 0 0,0 0 0 0 0,1 1-1 0 0,-1-1 1 0 0,0 0 0 0 0,0 0 0 0 0,0 0 0 0 0,1 0 0 0 0,-1 0 0 0 0,0 0 0 0 0,0 1 0 0 0,0-1 0 0 0,1 0 0 0 0,-1 0-1 0 0,0 0 1 0 0,0 0 0 0 0,0 0 0 0 0,1 0 0 0 0,-1 0 0 0 0,0 0 0 0 0,0 0 0 0 0,0 0 0 0 0,1 0 0 0 0,0-1 6 0 0,0 0 1 0 0,0 1-1 0 0,0-1 1 0 0,0 0-1 0 0,0 0 1 0 0,0 0-1 0 0,0 0 1 0 0,0 0-1 0 0,-1 0 1 0 0,1 0-1 0 0,0 0 1 0 0,-1 0-1 0 0,1 0 1 0 0,-1 0-1 0 0,1 0 1 0 0,-1-2-1 0 0,9-26 269 0 0,-6 18-216 0 0,7-20 143 0 0,15-60 488 0 0,-17 59-554 0 0,15-38-1 0 0,3-12-208 0 0,-10 30-406 0 0,3-18-771 0 0,-17 62 662 0 0,0 1 1 0 0,0 0-1 0 0,1 0 1 0 0,6-11-1 0 0,2-1-3412 0 0,-6 10 890 0 0,1-4-3096 0 0</inkml:trace>
</inkml:ink>
</file>

<file path=ppt/ink/ink9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7832 0 0,'-5'15'762'0'0,"1"-8"-189"0"0,1 1 1 0 0,1-1-1 0 0,0 1 1 0 0,-2 10-1 0 0,2-7 2271 0 0,-1 0 0 0 0,-6 17 0 0 0,6-17-2213 0 0,0-1 1 0 0,0 0 0 0 0,-2 14-1 0 0,4-16-548 0 0,1-1-8 0 0,-1 0-1 0 0,0 0 1 0 0,0 0 0 0 0,0 0-1 0 0,-5 10 1 0 0,0-3-38 0 0,3-9-36 0 0,1 0 0 0 0,-1 0 0 0 0,1 1 1 0 0,1-1-1 0 0,-1 1 0 0 0,-1 10 0 0 0,4 13-2 0 0,0-23 9 0 0,-1 0 0 0 0,1 1 0 0 0,-2-1 0 0 0,0 10 0 0 0,-8 24 214 0 0,-5 24 261 0 0,7-20-328 0 0,1-1-621 0 0,-3 63 1 0 0,9-104 323 0 0,0 1 0 0 0,0 0 0 0 0,-1-1 0 0 0,0 1 0 0 0,1-1-1 0 0,-1 1 1 0 0,0-1 0 0 0,0 1 0 0 0,-1-1 0 0 0,1 0 0 0 0,0 1-1 0 0,-1-1 1 0 0,1 0 0 0 0,-1 0 0 0 0,0 0 0 0 0,-2 2 0 0 0,4-4 84 0 0,-13 15-1236 0 0</inkml:trace>
</inkml:ink>
</file>

<file path=ppt/ink/ink9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71 14280 0 0,'0'0'1102'0'0,"-2"1"-719"0"0,0 0-164 0 0,0-1 0 0 0,0 1 0 0 0,0-1 0 0 0,0 1 0 0 0,0-1 0 0 0,-1 0 0 0 0,1 0 0 0 0,0 0 1 0 0,-3 0-1 0 0,-7-3 9747 0 0,10 2-10125 0 0,7-14-1198 0 0,-5 14 1263 0 0,0 0-1 0 0,0-1 1 0 0,0 1 0 0 0,0 0-1 0 0,0 0 1 0 0,0-1 0 0 0,0 1-1 0 0,0 0 1 0 0,-1 0 0 0 0,1 0-1 0 0,0-1 1 0 0,-1 1 0 0 0,1 0 0 0 0,-2-2-1 0 0,2 3-84 0 0,1-1 0 0 0,-1 0-1 0 0,0 0 1 0 0,0 1 0 0 0,1-1-1 0 0,-1 0 1 0 0,1 1 0 0 0,-1-1-1 0 0,1 0 1 0 0,-1 1 0 0 0,1-1-1 0 0,-1 1 1 0 0,1-1 0 0 0,-1 1-1 0 0,2-1 1 0 0,-2 0 37 0 0,0 1 1 0 0,1-1-1 0 0,-1 1 0 0 0,1-1 1 0 0,-1 0-1 0 0,0 1 0 0 0,0-1 1 0 0,1 0-1 0 0,-1 1 0 0 0,0-1 1 0 0,0 0-1 0 0,0 0 0 0 0,0 1 1 0 0,0-1-1 0 0,0 0 0 0 0,0 1 1 0 0,0-1-1 0 0,0 0 0 0 0,0 0 1 0 0,0 1-1 0 0,-1-1 0 0 0,1 0 1 0 0,0 1-1 0 0,0-1 1 0 0,-1 0-1 0 0,1 1 0 0 0,0-1 1 0 0,-1 1-1 0 0,0-2 0 0 0,0 0-373 0 0,0-1-1930 0 0</inkml:trace>
</inkml:ink>
</file>

<file path=ppt/ink/ink9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0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144 286 3224 0 0,'2'-1'240'0'0,"-1"0"-41"0"0,1 0 0 0 0,0 0 0 0 0,-1 0-1 0 0,1-1 1 0 0,-1 1 0 0 0,1 0 0 0 0,-1-1 0 0 0,0 0 0 0 0,1 1 0 0 0,-1-1 0 0 0,0 1 0 0 0,1-5 0 0 0,13-27 6491 0 0,-8 16-3686 0 0,-3 9-2448 0 0,0-1 0 0 0,-1-1 0 0 0,4-15 1 0 0,-6 20-396 0 0,0 1 0 0 0,-1 0 1 0 0,1-1-1 0 0,-1 1 1 0 0,-1-1-1 0 0,1 1 1 0 0,0-1-1 0 0,-1 1 1 0 0,0-1-1 0 0,-2-4 1 0 0,-2-6 534 0 0,1 2 259 0 0,0 1 1 0 0,-7-11 0 0 0,9 19-673 0 0,-1 0 0 0 0,1 0 0 0 0,-1 0 0 0 0,0 1 0 0 0,0-1 0 0 0,0 1 0 0 0,-1 0 0 0 0,1 0 0 0 0,-6-4 0 0 0,8 6-278 0 0,0 1 1 0 0,0-1 0 0 0,0 1-1 0 0,0-1 1 0 0,0 1-1 0 0,-1 0 1 0 0,1-1-1 0 0,0 1 1 0 0,0 0 0 0 0,0 0-1 0 0,0 0 1 0 0,-1 0-1 0 0,1 0 1 0 0,0 0-1 0 0,0 0 1 0 0,0 0-1 0 0,0 1 1 0 0,-1-1 0 0 0,1 0-1 0 0,0 1 1 0 0,0-1-1 0 0,0 1 1 0 0,0-1-1 0 0,0 1 1 0 0,0-1 0 0 0,0 1-1 0 0,-1 1 1 0 0,-1 0-5 0 0,1-1 1 0 0,0 1-1 0 0,1 0 1 0 0,-1 0-1 0 0,0 0 0 0 0,1 0 1 0 0,-1 0-1 0 0,1 1 1 0 0,-1-1-1 0 0,1 0 1 0 0,-2 5-1 0 0,-12 41-83 0 0,3 2-1 0 0,-10 63 0 0 0,2 298 83 0 0,24-277-136 0 0,0 33 406 0 0,-5-130-2007 0 0,-2 0-1 0 0,-11 55 1 0 0,4-61-6024 0 0</inkml:trace>
</inkml:ink>
</file>

<file path=ppt/ink/ink9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8752 0 0,'4'3'182'0'0,"-1"0"0"0"0,1 0 1 0 0,0 0-1 0 0,0 0 0 0 0,8 3 1 0 0,-4-2 904 0 0,0-1 0 0 0,0-1 0 0 0,0 1 0 0 0,0-1 1 0 0,10 0-1 0 0,9 1 4226 0 0,49-3 1 0 0,-43 0-5580 0 0,48-1-309 0 0,0 5 0 0 0,146 24 0 0 0,-129-7-3536 0 0,-57-11-3639 0 0</inkml:trace>
</inkml:ink>
</file>

<file path=ppt/ink/ink9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1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7832 0 0,'0'0'602'0'0,"-2"1"-395"0"0,-16 13 11415 0 0,18-11-11499 0 0,1 1-1 0 0,0-1 0 0 0,0 0 1 0 0,0 0-1 0 0,1 0 1 0 0,-1 0-1 0 0,0 0 0 0 0,1 0 1 0 0,0-1-1 0 0,0 1 0 0 0,0 0 1 0 0,0-1-1 0 0,0 1 0 0 0,3 1 1 0 0,37 33-226 0 0,-39-35 168 0 0,31 26 220 0 0,2-2 1 0 0,1-2 0 0 0,1-1 0 0 0,1-2 0 0 0,75 30-1 0 0,-25-16 44 0 0,-39-14-322 0 0,18 4-58 0 0,55 25-642 0 0,-121-49 682 0 0,0 0 0 0 0,0 0-1 0 0,0 0 1 0 0,0 0-1 0 0,0 0 1 0 0,-1 0 0 0 0,1 0-1 0 0,0 1 1 0 0,-1-1-1 0 0,1 1 1 0 0,-1-1 0 0 0,1 1-1 0 0,-1-1 1 0 0,0 1 0 0 0,0 0-1 0 0,0 0 1 0 0,0 0-1 0 0,0-1 1 0 0,0 1 0 0 0,0 0-1 0 0,0 0 1 0 0,-1 0-1 0 0,1 1 1 0 0,-1-1 0 0 0,1 0-1 0 0,-1 0 1 0 0,0 0-1 0 0,0 0 1 0 0,0 0 0 0 0,0 0-1 0 0,-1 0 1 0 0,1 1 0 0 0,0-1-1 0 0,-1 0 1 0 0,1 0-1 0 0,-2 2 1 0 0,0 2-5 0 0,-1 0 0 0 0,1 0 0 0 0,-1 0 0 0 0,-1-1 0 0 0,1 1 0 0 0,-6 6 0 0 0,-29 31-61 0 0,27-32 53 0 0,-81 76-70 0 0,54-51 89 0 0,-67 50 1 0 0,2-2 16 0 0,65-53 33 0 0,-42 28 0 0 0,22-18 4 0 0,-96 79-144 0 0,119-96-1696 0 0,28-20 179 0 0</inkml:trace>
</inkml:ink>
</file>

<file path=ppt/ink/ink9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20815 0 0,'0'0'1012'0'0,"2"-1"-438"0"0,36-15 168 0 0,-28 11-738 0 0,0 1 1 0 0,13-5 0 0 0,0 4 533 0 0,33-5 0 0 0,-47 9-335 0 0,-1 0-1 0 0,0 1 1 0 0,1 1 0 0 0,-1-1 0 0 0,0 1 0 0 0,1 0-1 0 0,13 5 1 0 0,-6-1-27 0 0,0 1-1 0 0,0 1 1 0 0,-1 1-1 0 0,0 0 1 0 0,0 1-1 0 0,-1 0 0 0 0,0 1 1 0 0,0 1-1 0 0,-1 0 1 0 0,-1 1-1 0 0,0 0 1 0 0,-1 1-1 0 0,0 1 1 0 0,14 22-1 0 0,-19-27-177 0 0,0 0 1 0 0,-1 0-1 0 0,0 1 0 0 0,0 0 0 0 0,-1 0 0 0 0,0 0 1 0 0,-1 0-1 0 0,4 22 0 0 0,-6-21-111 0 0,-1 0 0 0 0,0 0 0 0 0,-1 0 0 0 0,0 1 0 0 0,0-1 0 0 0,-1 0 0 0 0,-1-1 0 0 0,0 1 0 0 0,0 0 0 0 0,-1-1 0 0 0,0 1 0 0 0,-1-1 0 0 0,0 0 0 0 0,-1-1 0 0 0,0 1 0 0 0,0-1 0 0 0,-1 0 1 0 0,-12 11-1 0 0,4-4-247 0 0,-2-1 0 0 0,0-1 0 0 0,-1 0 0 0 0,-21 12 0 0 0,-81 38-1174 0 0,105-58 678 0 0,-1 0-1 0 0,0-1 0 0 0,0 0 0 0 0,-33 4 0 0 0,30-9-3904 0 0,2-5-1265 0 0</inkml:trace>
</inkml:ink>
</file>

<file path=ppt/ink/ink9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1 13216 0 0,'0'0'1194'0'0,"-2"1"-980"0"0,-54 41 1836 0 0,39-28-1775 0 0,2-1 166 0 0,0 0-1 0 0,1 0 1 0 0,-21 27-1 0 0,26-27 138 0 0,0 1 0 0 0,-13 25 0 0 0,19-32-413 0 0,0 1 0 0 0,0-1 1 0 0,1 1-1 0 0,0 0 0 0 0,1-1 1 0 0,-1 1-1 0 0,0 13 0 0 0,2-1 57 0 0,0-10-107 0 0,0-1 0 0 0,0 1 0 0 0,1 0 0 0 0,0 0 0 0 0,4 13 0 0 0,1-3 166 0 0,0 0 0 0 0,16 28-1 0 0,-18-40-210 0 0,1 1-1 0 0,1 0 0 0 0,0-1 0 0 0,0 0 0 0 0,0-1 0 0 0,1 1 0 0 0,11 8 0 0 0,-5-6-229 0 0,1-1 0 0 0,-1 0 0 0 0,1-1 0 0 0,1-1 0 0 0,-1 0 0 0 0,1-1 0 0 0,24 6 0 0 0,-21-8-3364 0 0,27 3 0 0 0,-23-6-3262 0 0</inkml:trace>
</inkml:ink>
</file>

<file path=ppt/ink/ink9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8752 0 0,'2'0'5138'0'0,"6"-1"-4261"0"0,-1 0 0 0 0,1-1 0 0 0,-1 0 0 0 0,0 0 0 0 0,10-4 0 0 0,19-6-880 0 0,-8 5 286 0 0,-18 4-87 0 0,0 0-1 0 0,0 1 1 0 0,12-1 0 0 0,3-1 714 0 0,41-10 0 0 0,-16 2-642 0 0,-44 11-408 0 0,-1 0 0 0 0,0-1 0 0 0,0 1 0 0 0,0-1 0 0 0,0 0 0 0 0,0 0-1 0 0,0-1 1 0 0,0 1 0 0 0,4-5 0 0 0,1-2-1347 0 0</inkml:trace>
</inkml:ink>
</file>

<file path=ppt/ink/ink9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 18975 0 0,'0'0'1720'0'0,"2"0"-1342"0"0,4-1-75 0 0,0 0-1 0 0,0 0 1 0 0,0 0 0 0 0,0-1 0 0 0,9-3 0 0 0,23-6-207 0 0,10 2-311 0 0,69-7-129 0 0,-71 11-2277 0 0,-21 4-4585 0 0</inkml:trace>
</inkml:ink>
</file>

<file path=ppt/ink/ink9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6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17855 0 0,'0'0'1974'0'0,"3"1"-1586"0"0,2 0-207 0 0,0-1 0 0 0,0 1 0 0 0,0-1 0 0 0,0 0 0 0 0,0 0 0 0 0,5-2 0 0 0,25 2 237 0 0,-22 2-97 0 0,0 1 0 0 0,1 1 1 0 0,-1 0-1 0 0,0 1 0 0 0,-1 1 0 0 0,23 12 0 0 0,-2 4 649 0 0,32 27 0 0 0,-60-45-973 0 0,4 4 4 0 0,-1 0-1 0 0,13 15 0 0 0,2 3-14 0 0,-17-20-6 0 0,-1 0 0 0 0,1 1 0 0 0,-1-1-1 0 0,-1 1 1 0 0,1 0 0 0 0,-1 0 0 0 0,0 1 0 0 0,-1-1 0 0 0,0 1 0 0 0,3 12 0 0 0,-4-15-52 0 0,-1 1 0 0 0,0 0 0 0 0,-1 0 0 0 0,0-1 1 0 0,0 1-1 0 0,0 0 0 0 0,0 0 0 0 0,-1-1 0 0 0,0 1 0 0 0,0 0 0 0 0,0-1 1 0 0,-1 1-1 0 0,0-1 0 0 0,0 1 0 0 0,-6 9 0 0 0,3-7-77 0 0,-1-1 0 0 0,0 1 0 0 0,-1-1 0 0 0,0 0 0 0 0,0-1-1 0 0,-10 8 1 0 0,-48 29-595 0 0,42-29 528 0 0,-1-1 0 0 0,-43 17 1 0 0,52-25 47 0 0,0-1 1 0 0,-1 0 0 0 0,1-1 0 0 0,-1 0 0 0 0,-30 0 0 0 0,29-2-497 0 0,-12-1-1384 0 0,12-3-2653 0 0,2-8-1279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04:14.3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600.52832"/>
      <inkml:brushProperty name="anchorY" value="-27257.71094"/>
      <inkml:brushProperty name="scaleFactor" value="0.5"/>
    </inkml:brush>
  </inkml:definitions>
  <inkml:trace contextRef="#ctx0" brushRef="#br0">0 118 7832 0 0,'1'-14'12542'0'0,"1"3"-9963"0"0,2-3-1247 0 0,0-2-351 0 0,1 0-401 0 0,3-5-1020 0 0,2-5-1871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 1 18975 0 0,'0'0'930'0'0,"1"2"-410"0"0,6 11-28 0 0,-6-11-483 0 0,1 0-1 0 0,-1-1 1 0 0,0 2-1 0 0,0-1 1 0 0,-1 0 0 0 0,1 0-1 0 0,0 0 1 0 0,-1 0 0 0 0,1 0-1 0 0,-1 1 1 0 0,0-1 0 0 0,1 0-1 0 0,-1 0 1 0 0,0 1 0 0 0,-1 1-1 0 0,1 5 37 0 0,0 0 0 0 0,1 16 0 0 0,0-15 33 0 0,0 1 0 0 0,-1 13-1 0 0,-1-20-77 0 0,1 9-16 0 0,-1-1 0 0 0,-1 0 0 0 0,0 1 0 0 0,-1-1 0 0 0,0 0 0 0 0,-9 19 0 0 0,-1-1-180 0 0,10-23 69 0 0,0 0 1 0 0,0-1-1 0 0,0 1 1 0 0,-1-1-1 0 0,0 0 0 0 0,0 0 1 0 0,-7 8-1 0 0,4-7-119 0 0,-13 11-5420 0 0,7-6-444 0 0</inkml:trace>
</inkml:ink>
</file>

<file path=ppt/ink/ink9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11600 0 0,'0'0'1053'0'0,"-2"2"-864"0"0,-26 19 1233 0 0,12-9-470 0 0,-19 19 0 0 0,2 1-964 0 0,-46 50 1731 0 0,72-73-1297 0 0,-1 1 1 0 0,2-1 0 0 0,-1 1-1 0 0,2 1 1 0 0,-1-1-1 0 0,1 1 1 0 0,-4 15-1 0 0,7-19-228 0 0,1 0 0 0 0,0 0 0 0 0,0 0 0 0 0,1 0 0 0 0,0 1 0 0 0,0-1 1 0 0,1 0-1 0 0,0 0 0 0 0,0 0 0 0 0,1 0 0 0 0,0 0 0 0 0,0 0 0 0 0,0 0 0 0 0,1-1 0 0 0,0 1 0 0 0,4 6 0 0 0,0-1 50 0 0,2 1-1 0 0,-1-1 1 0 0,2 0 0 0 0,-1-1 0 0 0,2 0 0 0 0,18 15 0 0 0,-11-12-206 0 0,0-1 1 0 0,0-1 0 0 0,1-1 0 0 0,1-1 0 0 0,0 0 0 0 0,0-2 0 0 0,1 0 0 0 0,0-1 0 0 0,30 5 0 0 0,-46-11-417 0 0,0 0 0 0 0,0-1 0 0 0,0 0 0 0 0,1 0 0 0 0,-1 0 0 0 0,0 0 0 0 0,0-1 0 0 0,0 0 0 0 0,8-2 0 0 0,2-5-1053 0 0</inkml:trace>
  <inkml:trace contextRef="#ctx0" brushRef="#br0" timeOffset="1">551 513 24415 0 0,'0'0'1196'0'0,"1"3"-526"0"0,2 0-553 0 0,-1 1-54 0 0,1 0 0 0 0,0-1 1 0 0,-1 1-1 0 0,1-1 1 0 0,0 0-1 0 0,1 0 1 0 0,-1 0-1 0 0,0 0 0 0 0,1 0 1 0 0,6 2-1 0 0,-5-2-153 0 0,0-2-1 0 0,0 1 1 0 0,0 0-1 0 0,0-1 1 0 0,1 0-1 0 0,-1-1 1 0 0,0 1-1 0 0,1-1 1 0 0,-1 0-1 0 0,1 0 1 0 0,-1 0 0 0 0,0-1-1 0 0,11-2 1 0 0,-14 2-166 0 0,0 0 0 0 0,0 0 1 0 0,-1 0-1 0 0,1-1 0 0 0,0 1 0 0 0,0 0 1 0 0,0-1-1 0 0,-1 1 0 0 0,1-1 1 0 0,-1 0-1 0 0,1 1 0 0 0,-1-1 1 0 0,0 0-1 0 0,0 0 0 0 0,0 0 1 0 0,2-3-1 0 0,-3-4-1395 0 0</inkml:trace>
</inkml:ink>
</file>

<file path=ppt/ink/ink9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7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4144 0 0,'0'2'319'0'0,"0"1"-127"0"0,0 1 0 0 0,0-1 0 0 0,1 1 0 0 0,-1-1 0 0 0,1 1 0 0 0,1 4 0 0 0,0 4 2078 0 0,-2-4-110 0 0,1 0 1 0 0,0 0-1 0 0,0 0 1 0 0,4 11-1 0 0,13 32 1008 0 0,-10-30-3156 0 0,19 36 360 0 0,-4-10-244 0 0,-7-8 81 0 0,77 172 1230 0 0,-31-71-1289 0 0,-60-136-430 0 0,-1 0 0 0 0,0 0 1 0 0,0 0-1 0 0,0 0 1 0 0,-1 0-1 0 0,1 7 0 0 0,-2-13 278 0 0,1 1 0 0 0,-1 0 0 0 0,1-1 0 0 0,-1 1 0 0 0,0 0 0 0 0,0-1 0 0 0,0 1-1 0 0,0 0 1 0 0,0 0 0 0 0,-2-2 0 0 0,-1-3 33 0 0,-2-5 48 0 0,0-1 0 0 0,2 0 0 0 0,-1 0 0 0 0,2 0 0 0 0,-1 0 0 0 0,-1-15-1 0 0,2 0 768 0 0,-1-49-1 0 0,5 57-463 0 0,1 0 0 0 0,0 1 1 0 0,1-1-1 0 0,2 1 0 0 0,7-24 0 0 0,-9 36-285 0 0,0-1 0 0 0,0 1 0 0 0,1 0 0 0 0,0 1 0 0 0,0-1 0 0 0,0 1 0 0 0,1 0 0 0 0,0 0 0 0 0,8-7 0 0 0,-1 3-130 0 0,0-1 0 0 0,1 2 1 0 0,15-8-1 0 0,40-18-1878 0 0,-62 30 1286 0 0,1 1-1 0 0,0 0 0 0 0,0 0 1 0 0,8-1-1 0 0,-12 2 237 0 0,12-2-1150 0 0</inkml:trace>
</inkml:ink>
</file>

<file path=ppt/ink/ink9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21 434 11976 0 0,'-11'21'528'0'0,"11"-8"112"0"0,-4 0-512 0 0,4 1-128 0 0,-5-1 0 0 0,5 0 0 0 0,0 0 2120 0 0,0-4 399 0 0,0 3 2689 0 0</inkml:trace>
  <inkml:trace contextRef="#ctx0" brushRef="#br0" timeOffset="1">44 97 22319 0 0,'0'0'1688'0'0,"0"-6"-1056"0"0,6-1-504 0 0,-6-2-128 0 0,5 0 0 0 0,-1-9-544 0 0,-4 5-128 0 0,5 0-24 0 0,1 4-5488 0 0,-6-4-1103 0 0</inkml:trace>
</inkml:ink>
</file>

<file path=ppt/ink/ink9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8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 14368 0 0,'0'0'1305'0'0,"-1"2"-1076"0"0,-9 17-81 0 0,3-14 282 0 0,1-2 47 0 0,-41 46 3724 0 0,23-23-3697 0 0,13-13-394 0 0,1-1-1 0 0,1 2 1 0 0,-1-1 0 0 0,2 1 0 0 0,0 0-1 0 0,1 1 1 0 0,0 0 0 0 0,1 0 0 0 0,-4 18-1 0 0,9-28-38 0 0,0 0 0 0 0,1 0 0 0 0,-1 0 1 0 0,1 0-1 0 0,0 0 0 0 0,2 9 0 0 0,-2-11-33 0 0,0 0 1 0 0,1-1-1 0 0,-1 1 1 0 0,1 0 0 0 0,0-1-1 0 0,0 1 1 0 0,0-1-1 0 0,0 0 1 0 0,1 1-1 0 0,-1-1 1 0 0,1 0 0 0 0,-1 0-1 0 0,1 0 1 0 0,2 3-1 0 0,5 3 33 0 0,-8-6-58 0 0,1-1 0 0 0,-1 0 0 0 0,1 1 0 0 0,-1-1 0 0 0,1 0 0 0 0,-1 0 0 0 0,1 0 0 0 0,0 0 0 0 0,0 0 0 0 0,-1 0 0 0 0,1 0 0 0 0,0 0 0 0 0,0-1 0 0 0,0 1 0 0 0,0-1 0 0 0,2 1 0 0 0,6-4-13 0 0,-3 0 1 0 0,0 0-1 0 0,-1-1 1 0 0,0 0 0 0 0,1 0-1 0 0,5-5 1 0 0,11-8-26 0 0,-18 13 15 0 0,0-1-1 0 0,0 0 1 0 0,0-1-1 0 0,0 1 1 0 0,-1-1-1 0 0,0 0 1 0 0,0 0 0 0 0,-1 0-1 0 0,1-1 1 0 0,2-6-1 0 0,-1 2 157 0 0,9-19 2771 0 0,-13 32-2764 0 0,22 84 212 0 0,-21-77-335 0 0,12 96 556 0 0,-10-75-570 0 0,0 39 0 0 0,-3-24-21 0 0,0-13-50 0 0,-1 0 1 0 0,-6 46-1 0 0,4-64 28 0 0,0-1 0 0 0,-1 0 0 0 0,-1 0 0 0 0,0-1 0 0 0,-1 1-1 0 0,0-1 1 0 0,-1 0 0 0 0,-12 20 0 0 0,9-20-187 0 0,0 0-1 0 0,-1-1 0 0 0,0 0 1 0 0,-1 0-1 0 0,0-1 0 0 0,0 0 1 0 0,-17 9-1 0 0,-8 3-888 0 0,-62 25 0 0 0,76-38 766 0 0,0-1-1 0 0,-1-2 1 0 0,0 0-1 0 0,-31 4 1 0 0,38-9-374 0 0,0-1 0 0 0,0-1 0 0 0,0 0 0 0 0,0-1 0 0 0,0 0 0 0 0,0-2 0 0 0,-17-5 0 0 0,20 4-337 0 0,-21-11-1 0 0,33 16 1045 0 0</inkml:trace>
</inkml:ink>
</file>

<file path=ppt/ink/ink9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14568 0 0,'0'0'1320'0'0,"0"9"-1056"0"0,-1-3 77 0 0,1-1 0 0 0,-1 1 1 0 0,-3 9-1 0 0,3-9-137 0 0,-1 0 0 0 0,1 0 0 0 0,0 10 0 0 0,2 4 24 0 0,3 22-1 0 0,-1-21 11 0 0,0 24-1 0 0,8 101 638 0 0,0 6-442 0 0,-11-109-420 0 0,1 57-14 0 0,0-73-26 0 0,-1-15-18 0 0,1 0 0 0 0,2 14 0 0 0,-2-5 19 0 0,-1-19-34 0 0,0-15-970 0 0,5-40 680 0 0,-3 32 444 0 0,0 1-1 0 0,2-1 0 0 0,0 1 1 0 0,8-24-1 0 0,-6 26 199 0 0,14-27 0 0 0,-5 12 85 0 0,-12 26-220 0 0,1 0 0 0 0,0 0 0 0 0,0 1 0 0 0,0-1 0 0 0,11-10 0 0 0,-12 14-102 0 0,-1 1 0 0 0,1-1 0 0 0,-1 1 0 0 0,1 0 0 0 0,-1 0 1 0 0,1 0-1 0 0,0 0 0 0 0,0 0 0 0 0,0 1 0 0 0,0-1 0 0 0,1 1 1 0 0,-1 0-1 0 0,0 0 0 0 0,1 0 0 0 0,4-1 0 0 0,-6 2 21 0 0,1 0 16 0 0,-2 0-82 0 0,-1 0 0 0 0,1 0 0 0 0,0 0 0 0 0,0 0 0 0 0,0 0 0 0 0,0 1 0 0 0,0-1 0 0 0,0 0 0 0 0,0 0 0 0 0,-1 0 0 0 0,1 1 0 0 0,0-1 0 0 0,0 1 0 0 0,0-1 0 0 0,-1 0 0 0 0,2 2 0 0 0,-1-1 1 0 0,0 0 0 0 0,0 0 0 0 0,-1 0 0 0 0,1 1 0 0 0,-1-1 0 0 0,1 0 0 0 0,-1 1 0 0 0,1-1 0 0 0,-1 0 0 0 0,0 1 0 0 0,1 2 0 0 0,1 4 21 0 0,0 0 0 0 0,6 14 1 0 0,4 14 16 0 0,-3-5-44 0 0,1 13-127 0 0,5 25-1114 0 0,-15-61 499 0 0,0-1-606 0 0</inkml:trace>
</inkml:ink>
</file>

<file path=ppt/ink/ink9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19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12896 0 0,'0'0'1605'0'0,"0"2"-190"0"0,2 39 3977 0 0,1 3-4669 0 0,1 95-448 0 0,-2-93 312 0 0,1 0 1 0 0,3-1-1 0 0,12 46 0 0 0,-13-70-648 0 0,0-1 0 0 0,1 0-1 0 0,2-1 1 0 0,0 0 0 0 0,0 0-1 0 0,2 0 1 0 0,0-1 0 0 0,2 0-1 0 0,0-1 1 0 0,26 29 0 0 0,-37-46 23 0 0,0 1 1 0 0,0-1 0 0 0,0 0 0 0 0,0 0 0 0 0,0 1 0 0 0,1-1-1 0 0,-1 0 1 0 0,0 0 0 0 0,0 0 0 0 0,0 0 0 0 0,0 0-1 0 0,0-1 1 0 0,0 1 0 0 0,0 0 0 0 0,1 0 0 0 0,-1-1 0 0 0,0 1-1 0 0,0-1 1 0 0,0 1 0 0 0,0-1 0 0 0,1 0 0 0 0,0 0-55 0 0,5-2-200 0 0,6-3-1181 0 0,-4-7-130 0 0</inkml:trace>
</inkml:ink>
</file>

<file path=ppt/ink/ink9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0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62 8752 0 0,'-5'4'8329'0'0,"11"-5"-5360"0"0,5 1-2744 0 0,-3 1-119 0 0,1-2-101 0 0,1 0 0 0 0,0 0 0 0 0,12-4 0 0 0,19-3-7 0 0,102-5 1073 0 0,35-2 1090 0 0,-143 12-2848 0 0,38-8 0 0 0,-39 3-363 0 0</inkml:trace>
</inkml:ink>
</file>

<file path=ppt/ink/ink9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55 13760 0 0,'0'0'1246'0'0,"1"-2"-1022"0"0,1-2 320 0 0,-1-1 0 0 0,1 0-1 0 0,-1 0 1 0 0,0 0-1 0 0,0 0 1 0 0,0 0 0 0 0,0-6 690 0 0,-1 9-519 0 0,0-3-737 0 0,-1 5 112 0 0,1 0-1 0 0,-1 0 1 0 0,1 0 0 0 0,0 0-1 0 0,-1 0 1 0 0,1 0 0 0 0,-1 0 0 0 0,1 0-1 0 0,-1 0 1 0 0,1 0 0 0 0,0 0-1 0 0,-1 0 1 0 0,1 0 0 0 0,-1 1-1 0 0,1-1 1 0 0,0 0 0 0 0,-1 0 0 0 0,1 0-1 0 0,0 1 1 0 0,-1-1 0 0 0,1 0-1 0 0,-1 1 1 0 0,0 0-82 0 0,-1 1-1 0 0,1-1 1 0 0,-1 1 0 0 0,1-1 0 0 0,0 1 0 0 0,0 0-1 0 0,0-1 1 0 0,0 1 0 0 0,0 0 0 0 0,0 0-1 0 0,0-1 1 0 0,0 1 0 0 0,1 0 0 0 0,-1 0-1 0 0,1 0 1 0 0,-1 0 0 0 0,1 0 0 0 0,0 4-1 0 0,0 2 10 0 0,0 0-1 0 0,0 0 1 0 0,2 9-1 0 0,1-2-38 0 0,1-1 1 0 0,5 14-1 0 0,0-2-1 0 0,16 42 29 0 0,-6-17 172 0 0,1 5 216 0 0,-8-24-396 0 0,-1 2 1 0 0,-1-1-1 0 0,-2 1 0 0 0,4 43 1 0 0,-11-57 15 0 0,-1 1 1 0 0,0 0-1 0 0,-2 0 0 0 0,-1-1 1 0 0,-9 39-1 0 0,8-46 8 0 0,0 0 0 0 0,-1 0 0 0 0,0 0 0 0 0,-1-1 0 0 0,-1 1 0 0 0,0-1-1 0 0,-1-1 1 0 0,0 0 0 0 0,-15 17 0 0 0,-5 1-169 0 0,-28 25 261 0 0,53-52-105 0 0,-1 0-1 0 0,1 0 1 0 0,-1-1 0 0 0,1 0 0 0 0,-1 0 0 0 0,1 0 0 0 0,-1 0 0 0 0,0 0 0 0 0,1-1 0 0 0,-1 0 0 0 0,0 0 0 0 0,0 0 0 0 0,0 0-1 0 0,1 0 1 0 0,-6-2 0 0 0,3-2-9 0 0,4 5 0 0 0,0 6 0 0 0,2 7 0 0 0,0-14 0 0 0,1 13 0 0 0,0-1 0 0 0,1 0 0 0 0,4 16 0 0 0,2 12 0 0 0,12 60 0 0 0,-15-61 0 0 0,13 112 0 0 0,-15-108 0 0 0,-4 65 0 0 0,-2-67 0 0 0,-4 89 0 0 0,7-125-6 0 0,0-1-1 0 0,0 0 0 0 0,1 0 1 0 0,-1 1-1 0 0,1-1 0 0 0,0 0 1 0 0,1 0-1 0 0,-1 0 0 0 0,1 0 1 0 0,-1 0-1 0 0,4 4 0 0 0,-4-6-85 0 0,0 0 1 0 0,1 0-1 0 0,-1-1 0 0 0,1 1 1 0 0,0 0-1 0 0,0-1 0 0 0,-1 0 1 0 0,1 1-1 0 0,0-1 0 0 0,0 0 1 0 0,0 0-1 0 0,0 0 0 0 0,1 0 1 0 0,-1 0-1 0 0,0 0 0 0 0,0 0 0 0 0,0-1 1 0 0,1 1-1 0 0,-1-1 0 0 0,0 0 1 0 0,5 0-1 0 0,12-2-675 0 0</inkml:trace>
</inkml:ink>
</file>

<file path=ppt/ink/ink9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24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1 110 920 0 0,'0'-1'67'0'0,"1"-1"-67"0"0,-1 1 0 0 0,1-1 0 0 0,0 1 0 0 0,0-1 0 0 0,0 1 0 0 0,0 0 1 0 0,0 0-1 0 0,0-1 0 0 0,0 1 0 0 0,1 0 0 0 0,-1 0 0 0 0,0 0 0 0 0,1 0 0 0 0,2-1 0 0 0,7-7 579 0 0,-2 2 1530 0 0,0 1 0 0 0,0-1 0 0 0,1 2 0 0 0,0 0 0 0 0,0 0 1 0 0,16-5-1 0 0,-6 2-403 0 0,-6 2-1289 0 0,1 1 1 0 0,-1 1 0 0 0,1 0 0 0 0,17-1-1 0 0,-24 4-195 0 0,1 0 0 0 0,0 1 0 0 0,-1 0 0 0 0,1 0 0 0 0,-1 1-1 0 0,1 0 1 0 0,0 1 0 0 0,13 4 0 0 0,-16-3-205 0 0,0 0 0 0 0,-1 0 0 0 0,1 1 0 0 0,-1 0 0 0 0,1 0 0 0 0,-1 1 0 0 0,-1 0 0 0 0,1 0 0 0 0,-1 0 0 0 0,1 0 0 0 0,-1 0 0 0 0,4 9 0 0 0,-3-3-16 0 0,0 1-1 0 0,-1-1 0 0 0,0 1 1 0 0,3 22-1 0 0,-3-14 10 0 0,-2-10 1 0 0,-1 0-1 0 0,0 0 0 0 0,0 0 0 0 0,-1 0 0 0 0,-2 14 1 0 0,1-10-12 0 0,1 25 0 0 0,1-20 1 0 0,0 0 0 0 0,-3 30 0 0 0,2-41 6 0 0,0 0 0 0 0,1-1-1 0 0,0 1 1 0 0,0 0 0 0 0,4 13-1 0 0,1 6 25 0 0,-5-24-30 0 0,-1-1 0 0 0,1 1 0 0 0,0-1 0 0 0,0 1 0 0 0,0 0 0 0 0,2 3-1 0 0,8 18 13 0 0,-11-23-7 0 0,1 0 0 0 0,0 0 0 0 0,0 0 0 0 0,-1 0 0 0 0,1-1 0 0 0,0 1 0 0 0,0 0 0 0 0,0 0 0 0 0,0-1 0 0 0,0 1 0 0 0,0-1 0 0 0,0 1 0 0 0,0-1 0 0 0,1 1 0 0 0,-1-1 0 0 0,0 1 0 0 0,0-1 0 0 0,0 0 0 0 0,0 0 0 0 0,1 0 0 0 0,-1 0 0 0 0,0 0 0 0 0,0 0 0 0 0,2 0 0 0 0,0 0 13 0 0,1 0 0 0 0,-1-1 0 0 0,0 1 0 0 0,0-1 0 0 0,0 0 0 0 0,5-1 0 0 0,-1-3-6 0 0,0 1 0 0 0,0-1 0 0 0,-1-1 1 0 0,0 1-1 0 0,0-1 0 0 0,-1 0 1 0 0,1 0-1 0 0,-1-1 0 0 0,5-8 0 0 0,-9 14-3 0 0,-1 0 0 0 0,1 0 0 0 0,0 0 0 0 0,0 0 0 0 0,0 1 0 0 0,0-1 0 0 0,0 0 0 0 0,0 0 0 0 0,0 1 0 0 0,1-2-1 0 0,-1 2-2 0 0,0 0 0 0 0,0-1-1 0 0,-1 1 1 0 0,1-1 0 0 0,0 1-1 0 0,-1-1 1 0 0,1 1 0 0 0,0-1-1 0 0,-1 1 1 0 0,1-1 0 0 0,-1 1-1 0 0,1-1 1 0 0,-1 0-1 0 0,1 0 1 0 0,-1 1 0 0 0,1-1-1 0 0,-1 0 1 0 0,1-1 0 0 0,-1-2 3 0 0,0 3-8 0 0,0 0-1 0 0,0 1 1 0 0,0-1-1 0 0,1 0 1 0 0,-1 0-1 0 0,0 0 0 0 0,0 1 1 0 0,0-1-1 0 0,1 0 1 0 0,-1 1-1 0 0,0-1 1 0 0,1 0-1 0 0,-1 1 1 0 0,1-1-1 0 0,-1 0 1 0 0,0 1-1 0 0,1-1 1 0 0,0 1-1 0 0,-1-1 1 0 0,1 0-1 0 0,-1 1 1 0 0,1 0-1 0 0,0-1 0 0 0,1 0 1 0 0,0 0 42 0 0,-2 1-43 0 0,1 0 0 0 0,-1 0 0 0 0,1 0 0 0 0,-1 0-1 0 0,1 0 1 0 0,-1 1 0 0 0,1-1 0 0 0,-1 0 0 0 0,1 0 0 0 0,-1 0 0 0 0,1 0 0 0 0,-1 0 0 0 0,0 1 0 0 0,1-1 0 0 0,-1 0 0 0 0,1 0 0 0 0,-1 1 0 0 0,0-1 0 0 0,1 0 0 0 0,-1 1 0 0 0,0-1 0 0 0,1 0 0 0 0,-1 1 0 0 0,0-1 0 0 0,1 1 0 0 0,-1-1 0 0 0,0 0 0 0 0,0 1 0 0 0,0-1 0 0 0,1 1 0 0 0,-1-1 0 0 0,0 1 0 0 0,0-1 0 0 0,0 1 0 0 0,0-1 0 0 0,0 1 0 0 0,0-1 0 0 0,0 1-1 0 0,0 0 1 0 0,0-1-2 0 0,0 2-6 0 0,0 0 0 0 0,0 0 1 0 0,0 0-1 0 0,0 0 0 0 0,0 0 1 0 0,0 0-1 0 0,-1 0 0 0 0,1 0 1 0 0,-1 0-1 0 0,0 3 0 0 0,-3 10-34 0 0,0 9 14 0 0,0 0 1 0 0,-9 24-1 0 0,12-42 29 0 0,0 0-1 0 0,0 0 1 0 0,1 1 0 0 0,0 8-1 0 0,0-8-3 0 0,0 0-1 0 0,-1-1 0 0 0,-1 12 0 0 0,-2 3-18 0 0,1 0 0 0 0,-1 42-1 0 0,2-18-43 0 0,1-24 29 0 0,2-1-1 0 0,0 1 1 0 0,5 22-1 0 0,-3-23-68 0 0,0 0 0 0 0,-2 0 0 0 0,-1 24-1 0 0,0-33 34 0 0,2 24-1 0 0,-2-27 73 0 0,1 0 1 0 0,-1 0-1 0 0,0 0 0 0 0,0 0 0 0 0,-4 16 0 0 0,2-15 1 0 0,-1 1 0 0 0,0 0 0 0 0,0-1 0 0 0,-9 16 0 0 0,10-22 26 0 0,0 0 0 0 0,-1 1-1 0 0,1-1 1 0 0,-1 0 0 0 0,1 0 0 0 0,-1-1 0 0 0,0 1 0 0 0,0 0 0 0 0,0-1-1 0 0,-1 0 1 0 0,1 0 0 0 0,-1 0 0 0 0,1 0 0 0 0,-1 0 0 0 0,-4 1 0 0 0,4-2-22 0 0,0-1-1 0 0,1 1 1 0 0,-1-1 0 0 0,0 0 0 0 0,1 0 0 0 0,-1 0 0 0 0,0 0 0 0 0,1-1 0 0 0,-1 1 0 0 0,0-1 0 0 0,1 0-1 0 0,-1 0 1 0 0,-5-3 0 0 0,3 2-212 0 0,1-1-1 0 0,0 0 1 0 0,0 0-1 0 0,0 0 0 0 0,1 0 1 0 0,-1-1-1 0 0,1 0 1 0 0,-7-7-1 0 0,-3-9-590 0 0</inkml:trace>
</inkml:ink>
</file>

<file path=ppt/ink/ink9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38.96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0 181 18055 0 0,'0'0'1976'0'0,"5"-1"-1381"0"0,6-1-470 0 0,11 1-125 0 0,5 1-80 0 0,4 1 112 0 0,3 0 27 0 0,1-1-80 0 0,0-1 134 0 0,2 1 44 0 0,-1-1 19 0 0,2 0 4 0 0,2 1 4 0 0,1 0 103 0 0,2 0-11 0 0,0 1 19 0 0,3 0-1 0 0,-1 1-100 0 0,2 1 10 0 0,-1 0-19 0 0,0 1 0 0 0,0 0-29 0 0,-1 1 8 0 0,0 0-4 0 0,-1 0 0 0 0,-1 1-186 0 0,1 0-88 0 0,3 0 42 0 0,0-1-28 0 0,0 0 116 0 0,1 0-32 0 0,-1 0 100 0 0,1-1-108 0 0,1 0 130 0 0,-2 0-133 0 0,1 1 134 0 0,0-1-134 0 0,-2 1 40 0 0,-1-1 62 0 0,-2-1-96 0 0,-1 1 31 0 0,-2-1-10 0 0,1 0 0 0 0,-2 0 0 0 0,1 0 0 0 0,-2-1 0 0 0,2-1 75 0 0,0 0-96 0 0,-1-1 31 0 0,0 0 65 0 0,0 1-96 0 0,0-1 134 0 0,0 2-142 0 0,-1-1 43 0 0,0 0-14 0 0,0 0 0 0 0,0 0 0 0 0,-1-1 0 0 0,-1 0-84 0 0,-2 0 108 0 0,0 1-36 0 0,0 0 12 0 0,-1 0 0 0 0,0 0 0 0 0,0 0 0 0 0,0-1 0 0 0,2 0 0 0 0,0 0 0 0 0,0 0 0 0 0,0 0 0 0 0,0 0 0 0 0,-1 0 0 0 0,0 1-74 0 0,-1 0 95 0 0,1-1-32 0 0,-1 1 11 0 0,-1 1 0 0 0,-1-1 0 0 0,-2 1 0 0 0,-1 0 0 0 0,-1 0 0 0 0,-2 0 0 0 0,0 0 0 0 0,-1 1 0 0 0,-1 0 0 0 0,0 1 0 0 0,-2-2 0 0 0,-1 0 0 0 0,-1-1 0 0 0,-1 0 0 0 0,-1-1 0 0 0,-1 0 75 0 0,4-1-96 0 0,0-1 31 0 0,0 0-10 0 0,0-1 75 0 0,-2 0-96 0 0,1 1 31 0 0,-2 1-10 0 0,0 0 0 0 0,-2 0 0 0 0,-2 0 0 0 0,0-1 0 0 0,-1 1 0 0 0,-3 0 0 0 0,0 0 84 0 0,-3 1-108 0 0,-1-1 36 0 0,-3 1 82 0 0,0 0-121 0 0,-2 0 115 0 0,0 0-109 0 0,0 0 199 0 0,-1 0-76 0 0,1 0 28 0 0,0 0-2 0 0,-3-1-18 0 0,0-3-5 0 0,-3-1 0 0 0,-1-2-1 0 0,-3 0 66 0 0,-2 0-1 0 0,-2-1 4 0 0,-1 0 3 0 0,-1-1-112 0 0,-1 1 14 0 0,-1 0-86 0 0,-1 0 130 0 0,-3-1-154 0 0,0 0 48 0 0,-2-2-16 0 0,-1 0 0 0 0,-1 0 0 0 0,-1-1 103 0 0,-1 0-132 0 0,0-1 137 0 0,-2 1-135 0 0,-1 1 115 0 0,-1 1-109 0 0,1 0 106 0 0,-1 0-106 0 0,2 0 31 0 0,1-1 74 0 0,3 1-108 0 0,2 0 130 0 0,3 1-58 0 0,-1 1-56 0 0,2 0 130 0 0,1 2-79 0 0,2 2-48 0 0,1 0 118 0 0,2 0-142 0 0,0 0 118 0 0,3 1-110 0 0,2 0 31 0 0,3 0-10 0 0,1 2 0 0 0,1 0 0 0 0,2 1 0 0 0,0-1 0 0 0,2 1 0 0 0,0 1 0 0 0,0-1 0 0 0,0 0 0 0 0,0 0 0 0 0,0 0 0 0 0,0 0 0 0 0,1 0-84 0 0,0 2 108 0 0,4 2-110 0 0,0 1 107 0 0,3 2-106 0 0,1 0 106 0 0,3 2-32 0 0,1 0-73 0 0,2 0 108 0 0,0 1-36 0 0,0 0-72 0 0,1 1 108 0 0,1 0-36 0 0,1 0-81 0 0,1 1 120 0 0,1 0-115 0 0,1 0 109 0 0,0 1-32 0 0,-1-1 11 0 0,1 0 0 0 0,-1-1 0 0 0,-1 1 0 0 0,-1-1 0 0 0,0-1 0 0 0,-1-1 75 0 0,-1 0-96 0 0,-1-2 31 0 0,0-1-84 0 0,-2 0 95 0 0,1-1-32 0 0,1-2 11 0 0,-1-2 0 0 0,0 0 103 0 0,-1-2-132 0 0,1 0 43 0 0,-1-1-14 0 0,0-1-102 0 0,-1 0 131 0 0,-1 0-44 0 0,0 0 15 0 0,-1 0 75 0 0,0 0-96 0 0,-1 0 31 0 0,-2 1-10 0 0,-3 1 0 0 0,-1 0 0 0 0,-1 1 0 0 0,-2 0 0 0 0,0 0 0 0 0,1 1 0 0 0,-1 0 0 0 0,1 0 0 0 0,0 3 0 0 0,-2 3 0 0 0,-1 1 0 0 0,-3 3 0 0 0,-3 3 0 0 0,-3 2 0 0 0,-2 2 75 0 0,-3 1-96 0 0,-2 0 134 0 0,-4 1-142 0 0,-2 1 43 0 0,-3 1-14 0 0,-2 1 0 0 0,-1 0 0 0 0,-2 2 0 0 0,0-1 0 0 0,-6 5-560 0 0,-2 5-670 0 0,21-16-6666 0 0,-1 1-1260 0 0,-13 13 1796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23551 0 0,'0'0'2584'0'0</inkml:trace>
</inkml:ink>
</file>

<file path=ppt/ink/ink9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1099 113 17967 0 0,'0'0'0'0'0,"-6"-5"1968"0"0,-9-8-2296 0 0,-4 0 656 0 0,-4-2-169 0 0,-10-2 132 0 0,-11 0-113 0 0,-12 1-127 0 0,-9 4 300 0 0,-11 8 39 0 0,40 11 271 0 0,-47 11 0 0 0,-36 18-847 0 0,9 6 485 0 0,15 2-178 0 0,19-1-141 0 0,19-4 143 0 0,12-1-152 0 0,12-4 137 0 0,5-2-135 0 0,7-2 40 0 0,3-3-13 0 0,3-2 0 0 0,4-2 0 0 0,2-1 0 0 0,4-2 0 0 0,5-1 0 0 0,3-1 0 0 0,4 0 94 0 0,4-1-121 0 0,3-1 134 0 0,5 1-134 0 0,4-1 40 0 0,5 0-125 0 0,3 0 144 0 0,3 0 139 0 0,4 0 65 0 0,2 1 16 0 0,2 1 19 0 0,1 1-318 0 0,1 2-85 0 0,1 0 33 0 0,1 3-33 0 0,-1 1 154 0 0,1 1-44 0 0,-1 2 22 0 0,0 1 0 0 0,-4 2 0 0 0,-2 1 159 0 0,-5 2-74 0 0,-3 1 22 0 0,-4 2-123 0 0,-6-1 33 0 0,-3 1-17 0 0,-6 0 0 0 0,-4-1 122 0 0,-6-1-64 0 0,-4-1 17 0 0,-11 6 306 0 0,6-27-175 0 0,1-1 1 0 0,-9 11-1 0 0,-23 25 9 0 0,-7-3 175 0 0,-3-4-48 0 0,-3-4 0 0 0,-2-5 2 0 0,1-4-177 0 0,-2-5 13 0 0,0-3-24 0 0,-1-6-3 0 0,0-4-178 0 0,2-4 50 0 0,3-6-100 0 0,35-3-231 0 0,-23-4-1 0 0,25 2-106 0 0,-1 0 0 0 0,-14-7 1 0 0,18 5-101 0 0,-1 0 1 0 0,1 0 0 0 0,-11-10-1 0 0,13 9 61 0 0,-1-1 0 0 0,-16-20 0 0 0</inkml:trace>
</inkml:ink>
</file>

<file path=ppt/ink/ink9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8.9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734.39514"/>
      <inkml:brushProperty name="anchorY" value="-763.39978"/>
      <inkml:brushProperty name="scaleFactor" value="0.5"/>
    </inkml:brush>
  </inkml:definitions>
  <inkml:trace contextRef="#ctx0" brushRef="#br0">119 333 18455 0 0,'0'0'1867'0'0,"0"3"-1766"0"0,0 1-69 0 0,1 2 715 0 0,1 2-102 0 0,0-1 85 0 0,2 1 22 0 0,3 0-552 0 0,3 1 46 0 0,2-1-74 0 0,2-2-8 0 0,1-1-190 0 0,1-2 52 0 0,1-1-26 0 0,-1-2 0 0 0,-1 0 0 0 0,0-1 159 0 0,-2-2-64 0 0,-1 0 18 0 0,0-1 84 0 0,-2-1-15 0 0,-1-1 18 0 0,-1-1-2 0 0,-1-2 30 0 0,-1-1-8 0 0,0-2 4 0 0,0-1 0 0 0,0-1-149 0 0,0-1 5 0 0,-1-1-11 0 0,0 0-5 0 0,0-1-74 0 0,-1-2 20 0 0,0 1-10 0 0,-1-1 0 0 0,-2 0 0 0 0,0 1 0 0 0,0 0 0 0 0,-3 0 0 0 0,0 1 0 0 0,-1 1 0 0 0,-2 0 75 0 0,-1 2-96 0 0,-2 2 125 0 0,-1 1-131 0 0,0 1 152 0 0,-1 2-157 0 0,0 1 179 0 0,0 1-91 0 0,0 1 20 0 0,0 1-3 0 0,-1 1-85 0 0,0 3 118 0 0,-1 1-133 0 0,0 2 134 0 0,0 3-134 0 0,-1 2 40 0 0,0 0-13 0 0,0 4 75 0 0,-1 0-96 0 0,0 2 31 0 0,0 2-10 0 0,-1 5 75 0 0,-1 4-96 0 0,1 3 31 0 0,2 1 65 0 0,0 1-96 0 0,2 1 31 0 0,0 1-10 0 0,0 0 0 0 0,1 1 0 0 0,1 0 0 0 0,1 1 0 0 0,1 1 0 0 0,0 0 0 0 0,1-1 0 0 0,2 0 0 0 0,1 0 0 0 0,1-1 0 0 0,2 0 0 0 0,2 0 0 0 0,1 1 0 0 0,1-1 75 0 0,2 0-97 0 0,1 0 145 0 0,2-1-80 0 0,2-1 63 0 0,3-1-6 0 0,1-3 3 0 0,3-2 1 0 0,0-1-37 0 0,8 0 75 0 0,1-2-98 0 0,4-3-44 0 0,-1-3 86 0 0,0-4-108 0 0,-1-3 108 0 0,0-4-108 0 0,-1-2 33 0 0,-1-3-11 0 0,5-4 0 0 0,-2-4-112 0 0,0-3 51 0 0,3-7-899 0 0,3-10-895 0 0,3-11-1019 0 0,-1-3 1024 0 0</inkml:trace>
</inkml:ink>
</file>

<file path=ppt/ink/ink9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29.6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84.84802"/>
      <inkml:brushProperty name="anchorY" value="-1971.65137"/>
      <inkml:brushProperty name="scaleFactor" value="0.5"/>
    </inkml:brush>
  </inkml:definitions>
  <inkml:trace contextRef="#ctx0" brushRef="#br0">670 1 18255 0 0,'-4'1'2000'0'0,"-2"2"-2333"0"0,-2 0 666 0 0,-3 0-333 0 0,-1 1 0 0 0,-1 1 0 0 0,-1 0 0 0 0,-2 0 0 0 0,-1 1 0 0 0,-2 1 0 0 0,0 1 0 0 0,-1 2-93 0 0,-2 1 120 0 0,0 2 43 0 0,0 2-19 0 0,1 1-60 0 0,-1 2 542 0 0,1 0-122 0 0,-1 2 63 0 0,0 0 16 0 0,0 0-274 0 0,-1 0 13 0 0,1 2-29 0 0,-1 0-7 0 0,0 1 55 0 0,1 2-6 0 0,0 0 4 0 0,0 0 2 0 0,1 1-158 0 0,1 1 16 0 0,1-1-23 0 0,1 0-2 0 0,2 2-94 0 0,1-2 26 0 0,3 1-13 0 0,1-2 0 0 0,2-1 0 0 0,2 4 112 0 0,2 0-32 0 0,1-2-21 0 0,4-1 10 0 0,1-2-5 0 0,1-1 0 0 0,3-2 0 0 0,1-2-74 0 0,1-1 132 0 0,0-1-79 0 0,0-1 26 0 0,0-1-5 0 0,2-2 0 0 0,0 0 0 0 0,0-2 0 0 0,1-2-74 0 0,0-1 132 0 0,2-2-79 0 0,0 0-48 0 0,-1-2 127 0 0,2-1-154 0 0,-1-1 160 0 0,1-1-160 0 0,0-1 160 0 0,-1-1-160 0 0,1-2 160 0 0,0 0-160 0 0,0-2 48 0 0,-1-1 68 0 0,-1-2-108 0 0,0-2 158 0 0,1-1-57 0 0,-2-2 11 0 0,2-6 1 0 0,0-1-103 0 0,-2-1 28 0 0,-1-2-14 0 0,-4 1 0 0 0,1 1 0 0 0,-2-2 0 0 0,2 0 0 0 0,-1-1 0 0 0,2 1 0 0 0,0-1 0 0 0,2 0 0 0 0,-2-1 0 0 0,0 0 0 0 0,1-1 0 0 0,0 0 0 0 0,-1 0 0 0 0,1 0 0 0 0,-1 2 0 0 0,2 1 0 0 0,-2 1 0 0 0,1 2 0 0 0,1 1 75 0 0,-1 0-96 0 0,0 0 31 0 0,-1 2-10 0 0,0 0 0 0 0,0 2 0 0 0,-1 1 0 0 0,-2 2 0 0 0,0 1 0 0 0,-1 3 0 0 0,-1 3 0 0 0,-1 3 0 0 0,0 1 0 0 0,-1 1 0 0 0,0 1 0 0 0,0 1 0 0 0,-1-1 0 0 0,1 1 0 0 0,0-1 0 0 0,1 2 0 0 0,0 4 0 0 0,0 3 0 0 0,-1 3 0 0 0,0 4 0 0 0,-2 3 0 0 0,0 3-102 0 0,0 3 131 0 0,1 4-44 0 0,0 1 15 0 0,1 4 0 0 0,-1 1 0 0 0,1 2 0 0 0,2 0 0 0 0,1 0 0 0 0,2 0 0 0 0,0 0 84 0 0,3-2-33 0 0,2 0-60 0 0,1-2 169 0 0,1-2-91 0 0,2-1 23 0 0,-1-2-3 0 0,2-1-19 0 0,0-3 4 0 0,0-3-2 0 0,1-1 0 0 0,-2-3-84 0 0,-1-2-60 0 0,-1-2 96 0 0,0-1-754 0 0,-3-3-456 0 0,0-3 772 0 0</inkml:trace>
</inkml:ink>
</file>

<file path=ppt/ink/ink9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9.61479"/>
      <inkml:brushProperty name="anchorY" value="-3533.38916"/>
      <inkml:brushProperty name="scaleFactor" value="0.5"/>
    </inkml:brush>
  </inkml:definitions>
  <inkml:trace contextRef="#ctx0" brushRef="#br0">1 1 20447 0 0,'0'0'0'0'0,"-1"22"2240"0"0,1 14-2613 0 0,1 2 746 0 0,2 2-373 0 0,1-1 364 0 0,2-1-57 0 0,3-4 38 0 0,5 4-151 0 0,2 4-805 0 0,2-2 500 0 0,-1-1-107 0 0,-2-4 22 0 0,-3-2 20 0 0,-3 2-254 0 0,-4 0 9 0 0,-3-3 244 0 0,-3-4 335 0 0,-2-4 2 0 0,0-7 55 0 0,0-6 6 0 0,-1-4-34 0 0,1-3 10 0 0,1-3-5 0 0,1-1 0 0 0,-2-1 66 0 0,0-3-10 0 0,-1-1 6 0 0,-1-3 2 0 0,1-2-186 0 0,2-4 15 0 0,1-4-90 0 0,4-4 127 0 0,3-3-4 0 0,3-3 14 0 0,1-2 2 0 0,4-3 2 0 0,3 0 178 0 0,1 2-24 0 0,3-1 28 0 0,2 1 0 0 0,1 1-240 0 0,1 1 22 0 0,1 1-31 0 0,0 1-4 0 0,0 1 27 0 0,2 2-8 0 0,0 1 4 0 0,1 2 0 0 0,-1 0-102 0 0,0 1-74 0 0,0 2 42 0 0,5-2-1030 0 0,1 2-1052 0 0,28-11-20594 0 0</inkml:trace>
</inkml:ink>
</file>

<file path=ppt/ink/ink9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0.55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89.13525"/>
      <inkml:brushProperty name="anchorY" value="-4177.21143"/>
      <inkml:brushProperty name="scaleFactor" value="0.5"/>
    </inkml:brush>
  </inkml:definitions>
  <inkml:trace contextRef="#ctx0" brushRef="#br0">378 0 2304 0 0,'-25'3'17419'0'0,"15"-2"-16971"0"0,-1 1 359 0 0,-2 2-522 0 0,-1 1-97 0 0,-2 2-212 0 0,-1 3 52 0 0,-2 3-28 0 0,-1 5 0 0 0,-1 5 94 0 0,-2 3 38 0 0,0 6 13 0 0,-1 4 4 0 0,1 5 106 0 0,-1 3-11 0 0,3 3 19 0 0,2 2-1 0 0,2 0 488 0 0,2 0-37 0 0,4 0 50 0 0,4 0 21 0 0,3-1-506 0 0,3 0 34 0 0,5-2-49 0 0,5 0-23 0 0,4-3 29 0 0,5-2 0 0 0,4-4 2 0 0,4-4 1 0 0,4-3-317 0 0,2-4-87 0 0,2-4 33 0 0,3-4-33 0 0,-1-5 153 0 0,1-3-154 0 0,-2-4 165 0 0,0-5-141 0 0,-26-3-353 0 0,0 0-1 0 0,-1 0 1 0 0,9-3 0 0 0,-9 0 135 0 0,1 0 0 0 0,-1 0 1 0 0,12-8-1 0 0,-12 4-246 0 0,2 0-1 0 0,-2 0 1 0 0,10-12 0 0 0</inkml:trace>
</inkml:ink>
</file>

<file path=ppt/ink/ink9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04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181.65479"/>
      <inkml:brushProperty name="anchorY" value="-5703.30029"/>
      <inkml:brushProperty name="scaleFactor" value="0.5"/>
    </inkml:brush>
  </inkml:definitions>
  <inkml:trace contextRef="#ctx0" brushRef="#br0">23 1 21743 0 0,'0'0'0'0'0,"-2"6"960"0"0,-4 12 504 0 0,1 5-1768 0 0,-1 6 536 0 0,3 5-232 0 0,4 3 523 0 0,4 4-94 0 0,3 4 69 0 0,5 4 4 0 0,2 5-464 0 0,3 3 11 0 0,1 4-32 0 0,4 21-269 0 0,2 24-394 0 0,-1 5 442 0 0,-4-1-44 0 0,-4-5 42 0 0,-5-9 10 0 0,-5-9 4 0 0,-4-10 327 0 0,-2-7-28 0 0,-4-7 46 0 0,-2-3 4 0 0,0-5 181 0 0,0-3-14 0 0,1-4 24 0 0,1-4 2 0 0,1-4-334 0 0,0-6 22 0 0,1-5-28 0 0,1-3-383 0 0,1-6-463 0 0,-1-7 147 0 0,2-7-9 0 0,1-8 393 0 0,1-5 454 0 0,2-7 21 0 0,0-4 72 0 0,1-4 10 0 0,1-4-294 0 0,1-2 84 0 0,0-2-42 0 0,1-2 0 0 0,1 0 112 0 0,1-2-60 0 0,0 0 15 0 0,1-1-2 0 0,2 0-75 0 0,0 0 95 0 0,2 0-106 0 0,2-1 106 0 0,0 0-106 0 0,2 1 31 0 0,1 1-10 0 0,1 2 0 0 0,1 1 0 0 0,0 5 0 0 0,1 2 84 0 0,0 3-108 0 0,-1 4 111 0 0,-1 3-108 0 0,0 4 106 0 0,-2 4-106 0 0,-1 4 31 0 0,-2 5-10 0 0,0 6 0 0 0,-3 4 0 0 0,-2 7-112 0 0,-2 8 70 0 0,-3 6-28 0 0,1 15-227 0 0,1 18-158 0 0,-1 5 293 0 0,0 1-33 0 0,1-3 26 0 0,-1-5 17 0 0,-1-6-2 0 0,2-4 441 0 0,1-5-32 0 0,0-5 54 0 0,1-6 8 0 0,2-5-239 0 0,3-4 22 0 0,1-6-31 0 0,6-4-890 0 0,-19-19 541 0 0,0 1 0 0 0,-1 0 0 0 0,1-1 0 0 0,-1 0 0 0 0,1 0 0 0 0,4 1 0 0 0,-4-1-1346 0 0,1-1 1 0 0,-1 0-1 0 0,1 0 1 0 0,0 0-1 0 0,4-1 1 0 0</inkml:trace>
</inkml:ink>
</file>

<file path=ppt/ink/ink9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1.54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33.3689"/>
      <inkml:brushProperty name="anchorY" value="-8248.85742"/>
      <inkml:brushProperty name="scaleFactor" value="0.5"/>
    </inkml:brush>
  </inkml:definitions>
  <inkml:trace contextRef="#ctx0" brushRef="#br0">788 334 10136 0 0,'-6'-5'6118'0'0,"-1"-1"-3390"0"0,-2-3 51 0 0,-3-3-2219 0 0,-3-3 190 0 0,-1-2-283 0 0,-2-3-47 0 0,-2 0-300 0 0,-3-2 35 0 0,0 0-47 0 0,-2 0-2 0 0,0 0 64 0 0,-2 2-1 0 0,0-1 4 0 0,-2 3 3 0 0,1 1 168 0 0,0 1-20 0 0,0 2 26 0 0,-2 2 0 0 0,1 2-54 0 0,1 3 7 0 0,-1 2-6 0 0,2 4-1 0 0,-1 2-233 0 0,2 2-46 0 0,0 4 92 0 0,0 3-135 0 0,2 3 39 0 0,1 2-106 0 0,2 4 26 0 0,1 4-13 0 0,2 4-19 0 0,2 4 6 0 0,2 3-3 0 0,3 6 0 0 0,1 4 112 0 0,3 4-144 0 0,2 5 160 0 0,2 6-160 0 0,2 5 160 0 0,3 3-48 0 0,0 3 16 0 0,1 4 0 0 0,2 2 0 0 0,1 3 0 0 0,-1 2 75 0 0,1 3-96 0 0,0 1 125 0 0,1 2-56 0 0,-1 1-56 0 0,1 0 130 0 0,-2-2-154 0 0,1-2 48 0 0,-1-4-16 0 0,-1-2 0 0 0,-1-5 0 0 0,-1-3 0 0 0,-1-5 0 0 0,-1 5-774 0 0,-3 1-816 0 0,1-38-6231 0 0,-1 0-1255 0 0,-3 19 1731 0 0</inkml:trace>
</inkml:ink>
</file>

<file path=ppt/ink/ink9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2.4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377.95898"/>
      <inkml:brushProperty name="anchorY" value="-9445.58496"/>
      <inkml:brushProperty name="scaleFactor" value="0.5"/>
    </inkml:brush>
  </inkml:definitions>
  <inkml:trace contextRef="#ctx0" brushRef="#br0">40 274 22431 0 0,'0'0'0'0'0,"-3"6"992"0"0,-3 5 523 0 0,-2 3-1830 0 0,0 0 555 0 0,1 0-240 0 0,2-2 486 0 0,3-2-93 0 0,4-1 66 0 0,12-2-893 0 0,12-4-1823 0 0,14-4 830 0 0,13-4 243 0 0,10-5-346 0 0,6-2-212 0 0,-4 0 1073 0 0,-7 1 409 0 0,-7 1 79 0 0,-7 1 101 0 0,-6 2 11 0 0,-4-1 490 0 0,-3 0-27 0 0,-1-1 48 0 0,0 0 22 0 0,0-1-319 0 0,1-1 36 0 0,1 1-47 0 0,-1-1-4 0 0,-1 1-151 0 0,-2 1 42 0 0,-1 1-21 0 0,-4 2 0 0 0,-3 1 159 0 0,-2 1-46 0 0,-4 0 23 0 0,-3 1 0 0 0,-1-1 3114 0 0,-10 7-2724 0 0,0 0-100 0 0,0 2 0 0 0,-3 3-6 0 0,-1 2-4 0 0,-2 1-317 0 0,-1 1 25 0 0,-1 2-45 0 0,-2-1-5 0 0,0 2-86 0 0,-2-1 24 0 0,0 2 72 0 0,0 1-108 0 0,1 1 195 0 0,1 1-67 0 0,1 2 25 0 0,1 0-1 0 0,-1 1-9 0 0,3 0-7 0 0,1 1 1 0 0,2-1-1 0 0,2-1-37 0 0,1 0 1 0 0,2-1-3 0 0,2 0-1 0 0,2 1-84 0 0,3-1 24 0 0,2-2-12 0 0,2 1 0 0 0,2-1 0 0 0,1 0 0 0 0,1 0 0 0 0,0 0 0 0 0,0-2 0 0 0,1 0 0 0 0,3-1 0 0 0,1-1 75 0 0,2-1-96 0 0,0 0 31 0 0,0-2-10 0 0,0-1 75 0 0,0-1-96 0 0,-1-2 143 0 0,0-1-154 0 0,-1-3 160 0 0,0-1-160 0 0,-1-1 48 0 0,-1-2 68 0 0,-1-1-108 0 0,-1-2 36 0 0,-1-1-12 0 0,-2-2 0 0 0,-2-2 0 0 0,-1-2-93 0 0,-2-1 120 0 0,-3-2-153 0 0,-2-2 158 0 0,-2-2-150 0 0,-4-1 147 0 0,-1-1-137 0 0,-5-1 135 0 0,-2-1-143 0 0,-2 0 145 0 0,-5-1-156 0 0,-7-6-139 0 0,-9-4-262 0 0,-3-2 357 0 0,-1 2 50 0 0,1 2 29 0 0,1 4 24 0 0,3 3 2 0 0,3 2 77 0 0,3 3-22 0 0,3 0 11 0 0,4 2 0 0 0,2-1 0 0 0,3 1 103 0 0,1-1-58 0 0,2 1 23 0 0,2-1 155 0 0,2 1-18 0 0,3 0 25 0 0,2-1 0 0 0,2 0-194 0 0,3-1-18 0 0,3 1-8 0 0,4 0 74 0 0,4-1-108 0 0,4 2 36 0 0,3 0-12 0 0,3 2 0 0 0,4 1 0 0 0,1 2 0 0 0,1 3 0 0 0,2 1 0 0 0,1 4 75 0 0,2 2-96 0 0,-1 4 143 0 0,1 1-79 0 0,1 5-48 0 0,0 2 15 0 0,1 5-10 0 0,2 3 0 0 0,-2 5 0 0 0,0 5-102 0 0,1 5 38 0 0,3 14-260 0 0,1 17-144 0 0,-2 4 297 0 0,-4 3 23 0 0,-6-2 20 0 0,-6-3 23 0 0,-6-1-1 0 0,-3-4-44 0 0,-4-1 3 0 0,-4-3-4 0 0,-3-2-1 0 0,-4 12-942 0 0,-3-5 996 0 0,-2-5 50 0 0,-5-6 95 0 0,-5-9 269 0 0,-1-12-92 0 0,2-9 55 0 0,1-11-9 0 0,11-10-273 0 0,1 1 1 0 0,-1-1-1 0 0,0 0 0 0 0,1 0 0 0 0,-1 0 0 0 0,0 0 0 0 0,0 1 1 0 0,1-1-1 0 0,-1 0 0 0 0,0 0 0 0 0,1 0 0 0 0,-1-1 0 0 0,0 1 1 0 0,0 0-1 0 0,0 0 0 0 0,-10-6 48 0 0,2-6-45 0 0,2-6 0 0 0,0-5 187 0 0,0-5-72 0 0,1-3 22 0 0,2-4 0 0 0,1-2 74 0 0,2-1-3 0 0,1-2 5 0 0,2 0 3 0 0,4 0-65 0 0,2 0 0 0 0,1 1-5 0 0,1 0-2 0 0,2 1-74 0 0,4 2 2 0 0,3-2-6 0 0,2 2-2 0 0,1 1 75 0 0,2 0-3 0 0,3 1 5 0 0,1 3 3 0 0,0 0-74 0 0,1 1 2 0 0,2 2-6 0 0,-1 1-2 0 0,1 2-74 0 0,-1 3-82 0 0,0 1 46 0 0,8 1-955 0 0,7 0-971 0 0,1 3-8972 0 0,-8 3-2972 0 0</inkml:trace>
</inkml:ink>
</file>

<file path=ppt/ink/ink9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3.5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263.55811"/>
      <inkml:brushProperty name="anchorY" value="-9966.02637"/>
      <inkml:brushProperty name="scaleFactor" value="0.5"/>
    </inkml:brush>
  </inkml:definitions>
  <inkml:trace contextRef="#ctx0" brushRef="#br0">0 502 20591 0 0,'0'0'0'0'0,"0"5"2256"0"0,0 3-2632 0 0,0-2 752 0 0,3-1-292 0 0,4-3-33 0 0,3-3 14 0 0,4-3-1 0 0,2-4-74 0 0,1-1 20 0 0,2-4-10 0 0,-1-1 75 0 0,1-4 146 0 0,2-6 271 0 0,-1-2-334 0 0,-1 0 251 0 0,-1 0-38 0 0,-2 1 7 0 0,-1 0 6 0 0,-2 2-18 0 0,-1 1 4 0 0,0-1-2 0 0,-2 2 0 0 0,0-1-205 0 0,-2 0 21 0 0,0 1-19 0 0,0 2-14 0 0,-1-1-101 0 0,0-1 66 0 0,-2 0-137 0 0,0 2 121 0 0,-1 1-124 0 0,-2 3 36 0 0,0 5 72 0 0,-2 4-108 0 0,0 2 36 0 0,0 2 72 0 0,0 2-108 0 0,0 1 36 0 0,0-1-12 0 0,-2 3 0 0 0,-1 3 0 0 0,-2 3 0 0 0,-1 5-75 0 0,0 6 22 0 0,-1 6-11 0 0,0 6-28 0 0,1 7 8 0 0,0 7-4 0 0,-1 6 0 0 0,1 6-28 0 0,1 6-1 0 0,1 4-2 0 0,2 3-1 0 0,0 2 66 0 0,2 0 55 0 0,2 0-133 0 0,1 1 92 0 0,1-1 44 0 0,2 0-15 0 0,1-1 11 0 0,1-1 0 0 0,0-3 0 0 0,1-2 84 0 0,0-6-108 0 0,1 3 120 0 0,0-7-120 0 0,0-7 36 0 0,0-4-450 0 0,-2-9-744 0 0,-1-10 821 0 0,-2-12-4646 0 0</inkml:trace>
</inkml:ink>
</file>

<file path=ppt/ink/ink9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4:34.1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287.66406"/>
      <inkml:brushProperty name="anchorY" value="-11678.61426"/>
      <inkml:brushProperty name="scaleFactor" value="0.5"/>
    </inkml:brush>
  </inkml:definitions>
  <inkml:trace contextRef="#ctx0" brushRef="#br0">505 240 19951 0 0,'-1'-2'1512'0'0,"-2"-6"-970"0"0,-1-3-517 0 0,-1-3 88 0 0,-1-2-113 0 0,-3-2 336 0 0,0-1-58 0 0,-1-1 36 0 0,-2-1 16 0 0,0 0-88 0 0,-2 2-2 0 0,0 2-4 0 0,-2 2-4 0 0,-1 1-121 0 0,0 3-3 0 0,-2 2-7 0 0,-5 4 107 0 0,-2 6-144 0 0,-1 3 48 0 0,0 6-16 0 0,0 4 150 0 0,1 3-25 0 0,0 5 26 0 0,2 4-1 0 0,0 2-287 0 0,2 5 82 0 0,1 1-41 0 0,4 2 0 0 0,1 1 0 0 0,4 2-121 0 0,2 2 44 0 0,5 1-21 0 0,2 1 245 0 0,4-1-14 0 0,4 0 19 0 0,4-3 18 0 0,3-1-200 0 0,3-3 58 0 0,3-2-28 0 0,1-3 75 0 0,2-5-96 0 0,1-2 31 0 0,-1-4-10 0 0,0-3 0 0 0,0-4 75 0 0,-1-2-12 0 0,0-5 7 0 0,-1-4 2 0 0,0-4-84 0 0,-1-5 24 0 0,1-4-12 0 0,0-4 0 0 0,-2-4 0 0 0,-1-5 0 0 0,-1-2 0 0 0,-2-4 0 0 0,0-1 0 0 0,-2-1 0 0 0,-3-2 0 0 0,-2-6 0 0 0,-2 0 0 0 0,-3 1 0 0 0,0 2 0 0 0,-2 3 0 0 0,-1 3 0 0 0,-1 4 75 0 0,0 3-96 0 0,0 3 31 0 0,0 3-10 0 0,0 3 0 0 0,1 4 75 0 0,1 3-96 0 0,0 3 125 0 0,0 2-131 0 0,1 2 134 0 0,0 2-9 0 0,0 0-130 0 0,1 3 160 0 0,2 4-160 0 0,4 9 48 0 0,3 6-16 0 0,2 5-84 0 0,2 5 108 0 0,2 3-36 0 0,2 3 12 0 0,1 2 0 0 0,2 2 0 0 0,1 3 0 0 0,0 1 0 0 0,0 0 122 0 0,1 1 29 0 0,-1 0 0 0 0,0 0 18 0 0,0-3 119 0 0,-4 1-14 0 0,-1-3 20 0 0,-5-1 1 0 0,-3 1-204 0 0,-6-1 11 0 0,-4 0-24 0 0,-7 2-5 0 0,-5 0 74 0 0,-6 2-3 0 0,-6-1 5 0 0,-4 0 3 0 0,-5-1-93 0 0,-5 0 17 0 0,-4-1-86 0 0,-2-1 133 0 0,-1-4-155 0 0,0-1 48 0 0,0-4-16 0 0,-7 0-364 0 0,-7-3-475 0 0,-4-8-465 0 0,46-17 297 0 0,-28 4 0 0 0,-8-5-10645 0 0,13-6-3076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352 78 4144 0 0,'0'-1'4249'0'0,"0"-7"-366"0"0,-1-19 5776 0 0,0 25-9527 0 0,1 1 0 0 0,-1-1 0 0 0,1 1 0 0 0,-1-1 0 0 0,0 1 0 0 0,0-1 0 0 0,0 1 0 0 0,1-1 0 0 0,-3-1 0 0 0,-10-13 258 0 0,12 14-570 0 0,-19-1-659 0 0,18 2 799 0 0,0 0-1 0 0,-1 1 0 0 0,1-1 1 0 0,0 1-1 0 0,0 0 0 0 0,0 0 1 0 0,0 0-1 0 0,0 0 0 0 0,0 0 0 0 0,0 0 1 0 0,-1 0-1 0 0,1 1 0 0 0,0-1 1 0 0,0 1-1 0 0,-2 0 0 0 0,-5 3 139 0 0,0 1-1 0 0,0 0 0 0 0,0 0 0 0 0,1 0 1 0 0,0 1-1 0 0,0 1 0 0 0,1 0 0 0 0,0 0 0 0 0,0 0 1 0 0,0 0-1 0 0,1 1 0 0 0,0 0 0 0 0,-5 11 1 0 0,3-6 61 0 0,4-6-43 0 0,0-1-1 0 0,0 2 1 0 0,0-1-1 0 0,1 0 1 0 0,0 1 0 0 0,1-1-1 0 0,0 1 1 0 0,0 0-1 0 0,0 0 1 0 0,0 11-1 0 0,2-12-130 0 0,0 0 0 0 0,1 0 0 0 0,0 0-1 0 0,0 0 1 0 0,0-1 0 0 0,1 1 0 0 0,0 0 0 0 0,0 0-1 0 0,1-1 1 0 0,0 0 0 0 0,0 1 0 0 0,1-1 0 0 0,-1 0-1 0 0,6 6 1 0 0,2 2 6 0 0,61 88-66 0 0,-64-90 76 0 0,-3-4-1 0 0,0 0-1 0 0,-1 0 1 0 0,7 16-1 0 0,-11-23 2 0 0,1 1-1 0 0,0 0 1 0 0,-1 0-1 0 0,0-1 1 0 0,1 1-1 0 0,-1 0 0 0 0,0 0 1 0 0,0 0-1 0 0,0 0 1 0 0,0 0-1 0 0,0-1 1 0 0,0 1-1 0 0,-1 0 1 0 0,1 0-1 0 0,-1 0 1 0 0,1-1-1 0 0,-1 1 1 0 0,0 0-1 0 0,1 0 1 0 0,-1-1-1 0 0,0 1 1 0 0,0-1-1 0 0,0 1 0 0 0,-3 2 1 0 0,-2 2 14 0 0,-54 50 18 0 0,51-49-77 0 0,0 0 1 0 0,0-1-1 0 0,0-1 1 0 0,-1 1-1 0 0,-16 5 1 0 0,17-9 2 0 0,-1 0 1 0 0,0 0 0 0 0,1-1 0 0 0,-1-1 0 0 0,0 0-1 0 0,-13-1 1 0 0,-2 0-372 0 0,24 1 379 0 0,1-1 0 0 0,-1 1-1 0 0,1 0 1 0 0,-1-1 0 0 0,0 1 0 0 0,1 0-1 0 0,-1-1 1 0 0,1 1 0 0 0,-1 0 0 0 0,1-1-1 0 0,-1 1 1 0 0,1-1 0 0 0,0 1 0 0 0,-1-1-1 0 0,1 1 1 0 0,-1-1 0 0 0,1 0 0 0 0,0 1-1 0 0,-1-2 1 0 0,-1-1-102 0 0,2 3 86 0 0,-1 0 0 0 0,1-1-1 0 0,0 1 1 0 0,-1 0 0 0 0,1-1-1 0 0,-1 1 1 0 0,1 0 0 0 0,0-1-1 0 0,-1 1 1 0 0,1 0 0 0 0,0-1-1 0 0,0 1 1 0 0,-1-1 0 0 0,1 1-1 0 0,0-1 1 0 0,0 1 0 0 0,-1 0-1 0 0,1-1 1 0 0,0 1 0 0 0,0-1-1 0 0,0 1 1 0 0,0-1 0 0 0,0 1-1 0 0,0-1 1 0 0,0 1 0 0 0,0-1-1 0 0,0 1 1 0 0,0-1 0 0 0,0 1-1 0 0,0-1 1 0 0,0 1 0 0 0,0-1-1 0 0,1 1 1 0 0,-1-1 0 0 0,0 1-1 0 0,0-1 1 0 0,0 1 0 0 0,1 0-1 0 0,-1-1 1 0 0,0 1 0 0 0,1-1 0 0 0,-1 1-1 0 0,0 0 1 0 0,1-1 0 0 0,-1 1-1 0 0,1-1 1 0 0,1-1-149 0 0,1-2-368 0 0,0 0 0 0 0,0-1 0 0 0,-1 0 0 0 0,1 1 0 0 0,1-7 0 0 0,2-2-316 0 0,8-15-1323 0 0</inkml:trace>
</inkml:ink>
</file>

<file path=ppt/ink/ink9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0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2073 1 10592 0 0,'-6'4'1104'0'0,"-5"-1"-1074"0"0,9-3 134 0 0,0 1 1 0 0,0-1 0 0 0,0 1 0 0 0,0-1-1 0 0,0 1 1 0 0,0 0 0 0 0,-2 1 0 0 0,-32 24 4539 0 0,-17 16-4251 0 0,24-17-223 0 0,-122 83-356 0 0,81-60-4 0 0,-78 48 61 0 0,-114 86 766 0 0,174-122-370 0 0,-222 169 487 0 0,49-35-783 0 0,84-78-31 0 0,52-31 14 0 0,-55 38-53 0 0,157-106-13 0 0,-52 41 97 0 0,57-45 3 0 0,14-11-17 0 0,1 1 0 0 0,0-1 0 0 0,0 0 0 0 0,0 1 1 0 0,0 0-1 0 0,0-1 0 0 0,1 1 0 0 0,-5 7 0 0 0,6-9 121 0 0,6-10-88 0 0,20-24-64 0 0,-12 15 0 0 0,17-19 0 0 0,-6 9 36 0 0,20-31 1 0 0,-28 37 8 0 0,52-82-35 0 0,-55 80-10 0 0,-11 18 3 0 0,1 1 1 0 0,0 0-1 0 0,5-8 1 0 0,-6 11 2 0 0,17-25 84 0 0,-18 25-86 0 0,0 1 0 0 0,0-1 0 0 0,-1 0 1 0 0,1 1-1 0 0,0-1 0 0 0,-1 0 0 0 0,0 0 0 0 0,1 0 0 0 0,-1 1 0 0 0,0-1 1 0 0,0 0-1 0 0,0 0 0 0 0,0 0 0 0 0,0 1 0 0 0,-1-5 0 0 0,-3-2-4 0 0,3 14-7 0 0,1 0 0 0 0,-2 1 0 0 0,1-1-1 0 0,-3 9 1 0 0,-3 9-29 0 0,5 1 36 0 0,-2 3 0 0 0,-11 42-64 0 0,9-35 64 0 0,5-27 0 0 0,-1 1 0 0 0,1-1 0 0 0,-2-1 0 0 0,1 1 0 0 0,-7 14 0 0 0,2-5 0 0 0,-9 25 0 0 0,8-19 0 0 0,7-20 0 0 0,0-1 0 0 0,0 0 0 0 0,0 1 0 0 0,-1-1 0 0 0,1 0 0 0 0,-1 1 0 0 0,1-1 0 0 0,-4 2 0 0 0,2 1 0 0 0,-1-1 0 0 0,0 1 0 0 0,1-1 0 0 0,0 1 0 0 0,-3 6 0 0 0,2-3 11 0 0,3-7 180 0 0,11-9 141 0 0,23-8-85 0 0,0 1 0 0 0,1 2-1 0 0,0 1 1 0 0,40-8 0 0 0,152-28-97 0 0,-207 44-361 0 0,-1-1 1 0 0,0-1 0 0 0,22-9-1 0 0,-2-3-5419 0 0,-9 2-1295 0 0</inkml:trace>
</inkml:ink>
</file>

<file path=ppt/ink/ink9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5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31 134 16040 0 0,'-4'-3'267'0'0,"1"0"-87"0"0,0 1-1 0 0,0-1 0 0 0,0 0 1 0 0,0 0-1 0 0,1-1 1 0 0,-4-3-1 0 0,6 5-145 0 0,-1 1 0 0 0,1 0-1 0 0,-1 0 1 0 0,1-1 0 0 0,-1 1-1 0 0,1 0 1 0 0,0-1 0 0 0,0 1 0 0 0,0 0-1 0 0,0-1 1 0 0,0 1 0 0 0,0-1-1 0 0,0 1 1 0 0,0 0 0 0 0,0-1 0 0 0,1 1-1 0 0,-1 0 1 0 0,0-1 0 0 0,1 1-1 0 0,0 0 1 0 0,-1 0 0 0 0,1-1 0 0 0,-1 1-1 0 0,3-2 1 0 0,1-2 153 0 0,0-1 0 0 0,1 1-1 0 0,0 0 1 0 0,0 0 0 0 0,1 1-1 0 0,-1 0 1 0 0,1-1 0 0 0,0 2-1 0 0,0-1 1 0 0,0 1 0 0 0,1 0 0 0 0,-1 0-1 0 0,1 1 1 0 0,13-4 0 0 0,-8 4-203 0 0,1 0 0 0 0,-1 0 0 0 0,1 1 0 0 0,-1 1 0 0 0,1 0 0 0 0,-1 0 0 0 0,23 5 0 0 0,-16-1 6 0 0,-1 0-1 0 0,1 2 0 0 0,-1 0 1 0 0,0 1-1 0 0,33 19 0 0 0,-37-18 18 0 0,0 2 0 0 0,0 0-1 0 0,0 1 1 0 0,-1 0 0 0 0,-1 1-1 0 0,0 0 1 0 0,-1 1 0 0 0,11 15-1 0 0,-19-24 17 0 0,-1 1-1 0 0,1-1 0 0 0,-1 1 1 0 0,0 0-1 0 0,0 0 0 0 0,0 0 0 0 0,-1 0 1 0 0,0 0-1 0 0,0 1 0 0 0,0-1 1 0 0,0 0-1 0 0,-1 0 0 0 0,0 9 1 0 0,-1-5 21 0 0,-1 1 0 0 0,1-1 0 0 0,-1 0-1 0 0,-1 1 1 0 0,0-1 0 0 0,-6 14 0 0 0,-7 8 68 0 0,-1 0-1 0 0,-30 41 0 0 0,-49 50 121 0 0,52-69-182 0 0,21-26-92 0 0,-2-2 0 0 0,0 0 0 0 0,-53 39 0 0 0,63-54-94 0 0,0 0 0 0 0,0 0 0 0 0,-1-2 0 0 0,-27 11 0 0 0,42-19 51 0 0,-10 4-66 0 0,11-4 103 0 0,-1 0 0 0 0,1 0 1 0 0,0 0-1 0 0,0 0 1 0 0,-1 0-1 0 0,1 0 0 0 0,0 0 1 0 0,-1 0-1 0 0,1 0 1 0 0,0 0-1 0 0,0 0 0 0 0,-1 0 1 0 0,1 0-1 0 0,0 0 1 0 0,0 0-1 0 0,-1-1 0 0 0,1 1 1 0 0,0 0-1 0 0,0 0 0 0 0,-1 0 1 0 0,1 0-1 0 0,0 0 1 0 0,0 0-1 0 0,0-1 0 0 0,-1 1 1 0 0,1 0-1 0 0,0 0 1 0 0,0 0-1 0 0,0-1 0 0 0,-1 1 1 0 0,1 0-1 0 0,0 0 1 0 0,0-1-1 0 0,0 1 0 0 0,0 0 1 0 0,0 0-1 0 0,0-1 0 0 0,0 1 1 0 0,0 0-1 0 0,0 0 1 0 0,0-1-1 0 0,-1 1 0 0 0,1-11-1092 0 0</inkml:trace>
</inkml:ink>
</file>

<file path=ppt/ink/ink9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9:1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366 0 16559 0 0,'-23'11'551'0'0,"13"-7"-410"0"0,0 1-1 0 0,0 0 1 0 0,1 0-1 0 0,-1 1 1 0 0,1 1 0 0 0,1-1-1 0 0,-1 1 1 0 0,-10 12-1 0 0,-11 18-102 0 0,-64 86 217 0 0,72-92-236 0 0,2 2 1 0 0,-17 36 0 0 0,27-49-20 0 0,2 0 0 0 0,0 1 0 0 0,-7 31 0 0 0,14-44 25 0 0,-1-1 1 0 0,1 1 0 0 0,1-1-1 0 0,-1 1 1 0 0,1-1 0 0 0,0 1-1 0 0,1-1 1 0 0,0 1 0 0 0,0-1-1 0 0,1 0 1 0 0,0 1 0 0 0,0-1-1 0 0,6 13 1 0 0,-3-13 97 0 0,-1 0 0 0 0,2 0 0 0 0,-1-1-1 0 0,1 1 1 0 0,-1-1 0 0 0,2-1 0 0 0,-1 1 0 0 0,1-1 0 0 0,0 0 0 0 0,0-1-1 0 0,0 0 1 0 0,0 0 0 0 0,14 5 0 0 0,-9-4 1 0 0,-1-2-1 0 0,1 1 1 0 0,0-1-1 0 0,0-1 1 0 0,0 0-1 0 0,0-1 1 0 0,0-1-1 0 0,24-1 1 0 0,-18-2-113 0 0,1-2 1 0 0,-1 0-1 0 0,33-14 0 0 0,-34 13-7 0 0,8-5-67 0 0,-1-1 0 0 0,0 0-1 0 0,26-19 1 0 0,62-53-1054 0 0,-79 58 237 0 0,20-16-774 0 0</inkml:trace>
</inkml:ink>
</file>

<file path=ppt/ink/ink9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00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933 54 9872 0 0,'0'0'454'0'0,"-2"0"-11"0"0,-17-7-268 0 0,-12-7 636 0 0,22 9-366 0 0,-1 1-1 0 0,1 0 1 0 0,-1 1 0 0 0,-14-4-1 0 0,20 6-429 0 0,1-1 0 0 0,-12-2 19 0 0,7 3-34 0 0,-1 0-1 0 0,1 1 1 0 0,-1 0 0 0 0,1 0-1 0 0,-1 1 1 0 0,1 1-1 0 0,-15 3 1 0 0,-21 3 266 0 0,31-7-61 0 0,1 1 0 0 0,0 1 0 0 0,-1 0 0 0 0,1 1 0 0 0,-20 9 0 0 0,-53 34 340 0 0,31-16-585 0 0,20-10 84 0 0,1 2 1 0 0,-36 31-1 0 0,28-21-123 0 0,20-14 98 0 0,-28 30 0 0 0,-2 2 46 0 0,44-44-63 0 0,1 0 0 0 0,-1 1 0 0 0,1-1 0 0 0,1 1 0 0 0,-9 14 0 0 0,-17 46-4 0 0,18-38 3 0 0,1 7-18 0 0,10-29 5 0 0,0 0 0 0 0,-1 0 0 0 0,-3 8 1 0 0,3-11 17 0 0,1 0 1 0 0,0 1 0 0 0,0-1-1 0 0,0 0 1 0 0,0 1 0 0 0,1 0-1 0 0,-2 10 1 0 0,0 11-45 0 0,1-14-90 0 0,-1 22 1 0 0,3-23 112 0 0,0 8-10 0 0,0 0 0 0 0,5 27 0 0 0,0-16-152 0 0,-3-17 114 0 0,0 0 0 0 0,8 22 0 0 0,-6-25 63 0 0,0 1 0 0 0,1 11 0 0 0,-3-12 0 0 0,1 0 0 0 0,5 12 0 0 0,6 7-18 0 0,2-2 0 0 0,1 0 0 0 0,30 38 0 0 0,16 8 53 0 0,-27-34 27 0 0,21 17 366 0 0,-43-42-456 0 0,0-2-1 0 0,1 0 1 0 0,1 0 0 0 0,0-2 0 0 0,0 0 0 0 0,36 17 0 0 0,2 1-198 0 0,-32-17 211 0 0,46 18 0 0 0,-15-11 75 0 0,-24-8 39 0 0,0-1 0 0 0,1-1 0 0 0,45 8 0 0 0,-32-13-76 0 0,0-1 0 0 0,-1-2 0 0 0,81-9 0 0 0,-90 4 46 0 0,-8 1-2 0 0,50-12 1 0 0,-38 5-91 0 0,-13 5 4 0 0,-2-2 0 0 0,28-12 0 0 0,-4-1 15 0 0,66-33 198 0 0,-73 34-71 0 0,14-7 37 0 0,-27 11-71 0 0,-7 4 30 0 0,30-23-1 0 0,-24 14-65 0 0,-12 10-17 0 0,1-1 0 0 0,-2-1 1 0 0,17-18-1 0 0,-19 18 45 0 0,0 0 9 0 0,0 0 1 0 0,-1-1-1 0 0,0 0 1 0 0,-1-1-1 0 0,-1 0 1 0 0,8-20-1 0 0,-11 24-16 0 0,0 1 0 0 0,-1-2-1 0 0,-1 1 1 0 0,0 0-1 0 0,0 0 1 0 0,-1-1-1 0 0,0 1 1 0 0,-1-1 0 0 0,0 1-1 0 0,-3-14 1 0 0,-2-6 347 0 0,-2-1 1 0 0,-1 1 0 0 0,-15-37-1 0 0,13 37-233 0 0,9 25-154 0 0,0-1 1 0 0,-1 1-1 0 0,0-1 1 0 0,0 1 0 0 0,-1-1-1 0 0,1 1 1 0 0,-1 0 0 0 0,0 0-1 0 0,-1 0 1 0 0,-4-4-1 0 0,1 0 19 0 0,-1-1-1 0 0,2 1 1 0 0,-12-21 0 0 0,12 18 0 0 0,-1 1 0 0 0,0 0 0 0 0,-12-14 0 0 0,-11-10 103 0 0,19 21-5 0 0,-18-17-1 0 0,-22-25 308 0 0,39 41-258 0 0,-1 0-1 0 0,0 1 1 0 0,-25-20-1 0 0,4 11 43 0 0,-54-26-1 0 0,57 33-174 0 0,1 3-25 0 0,-2 1 0 0 0,0 1 1 0 0,-43-8-1 0 0,67 17-41 0 0,-83-18-81 0 0,-49-12-152 0 0,-3-4-2560 0 0,99 23 1328 0 0</inkml:trace>
</inkml:ink>
</file>

<file path=ppt/ink/ink9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1.6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1319 0 7920 0 0,'0'0'362'0'0,"0"9"117"0"0,-2-6-379 0 0,0 0 0 0 0,0 0 0 0 0,0 0 0 0 0,0-1 1 0 0,-5 5-1 0 0,7-7 14 0 0,-26 17 2244 0 0,24-15-2264 0 0,0 0 0 0 0,0-1 0 0 0,-1 1 1 0 0,1-1-1 0 0,-1 0 0 0 0,1 1 0 0 0,-5 0 0 0 0,-10 7 168 0 0,9-4-69 0 0,0-1 0 0 0,0 1 0 0 0,-1-1 0 0 0,-13 4 1 0 0,12-4-181 0 0,-1 0 1 0 0,-12 7 0 0 0,-50 38-14 0 0,-6 3 0 0 0,57-39-4 0 0,-31 28 1 0 0,9-7-154 0 0,-181 137-51 0 0,-40 41 804 0 0,83-71 332 0 0,38-23 341 0 0,119-96-1011 0 0,14-12-124 0 0,10-7-99 0 0,0 0-39 0 0,-9 6 18 0 0,8-7-93 0 0,13 6-1887 0 0,-2-4 1153 0 0</inkml:trace>
</inkml:ink>
</file>

<file path=ppt/ink/ink9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2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532 24 2760 0 0,'-2'-1'207'0'0,"-26"-8"101"0"0,3 1 2913 0 0,21 7-2859 0 0,0 0 0 0 0,1 0 0 0 0,-1 0 0 0 0,0 0 0 0 0,0 1 1 0 0,1 0-1 0 0,-1 0 0 0 0,0 0 0 0 0,0 0 0 0 0,1 1 0 0 0,-1-1 0 0 0,0 1 0 0 0,0 0 1 0 0,-4 1-1 0 0,-4 3-106 0 0,0 1 1 0 0,-19 11-1 0 0,19-10-137 0 0,1 0-113 0 0,1 0 0 0 0,0 0 1 0 0,0 1-1 0 0,1 0 1 0 0,0 1-1 0 0,0-1 0 0 0,1 2 1 0 0,0-1-1 0 0,-8 14 1 0 0,-62 96 53 0 0,50-69-58 0 0,3 1 0 0 0,2 1 0 0 0,2 1 0 0 0,2 1 0 0 0,-22 109 0 0 0,35-125-2 0 0,2-1 0 0 0,1 45 0 0 0,5-46 0 0 0,2 0 0 0 0,1-1 0 0 0,16 54 0 0 0,-15-66 0 0 0,7 24 21 0 0,3 0 1 0 0,2-1 0 0 0,1-1 0 0 0,3-1-1 0 0,33 51 1 0 0,-43-77 32 0 0,1-1 0 0 0,0 0 0 0 0,1-1 0 0 0,1-1 0 0 0,1 0 0 0 0,0-1 0 0 0,29 19 0 0 0,-23-19 85 0 0,0-1 0 0 0,0-1 0 0 0,2-2 0 0 0,-1 0-1 0 0,1-1 1 0 0,29 6 0 0 0,-35-12-42 0 0,-1 0 1 0 0,1-1-1 0 0,0-1 0 0 0,0 0 0 0 0,0-2 0 0 0,-1 0 0 0 0,24-5 1 0 0,-29 4 24 0 0,-1 0 0 0 0,0-1 1 0 0,0-1-1 0 0,0 0 1 0 0,-1 0-1 0 0,1-1 1 0 0,-1 0-1 0 0,0-1 1 0 0,0 0-1 0 0,-1-1 1 0 0,0 0-1 0 0,11-10 0 0 0,-19 15-100 0 0,14-12 238 0 0,-1-2-1 0 0,-1 0 1 0 0,-1-1 0 0 0,11-18-1 0 0,1-12 166 0 0,-3-1-1 0 0,-1-1 0 0 0,-3 0 0 0 0,-2-1 0 0 0,-3-1 0 0 0,-1-1 0 0 0,-3 1 0 0 0,-2-1 1 0 0,-1-63-1 0 0,-7 68-191 0 0,-3 0-1 0 0,-18-81 1 0 0,17 100-133 0 0,-2 1 0 0 0,-1 0-1 0 0,-1 1 1 0 0,-2 0 0 0 0,0 1 0 0 0,-2 0-1 0 0,0 1 1 0 0,-2 0 0 0 0,0 1-1 0 0,-2 1 1 0 0,-1 1 0 0 0,0 1 0 0 0,-32-27-1 0 0,-181-123 61 0 0,211 157-722 0 0,-1 1 0 0 0,0 1 0 0 0,0 1 0 0 0,-34-10 0 0 0,21 12-4874 0 0,1 6-1645 0 0</inkml:trace>
</inkml:ink>
</file>

<file path=ppt/ink/ink9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10912 0 0,'0'0'248'0'0,"2"1"34"0"0,32 36 407 0 0,24 22-263 0 0,-17-22 317 0 0,99 93 442 0 0,-57-50-946 0 0,31 31-187 0 0,-78-72-69 0 0,331 328 947 0 0,-177-209 844 0 0,-31-26-206 0 0,-121-101-1314 0 0,-23-20-216 0 0,-1 1 0 0 0,0 1 0 0 0,24 26 0 0 0,7 16-779 0 0,-25-32-4137 0 0,-5-4-1060 0 0</inkml:trace>
</inkml:ink>
</file>

<file path=ppt/ink/ink9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3.4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544 225 12872 0 0,'-14'-3'707'0'0,"-24"-1"1"0"0,12 1-641 0 0,13 1 208 0 0,0 1 0 0 0,0 0 0 0 0,0 1-1 0 0,0 1 1 0 0,0 0 0 0 0,0 0 0 0 0,1 1 0 0 0,-1 1-1 0 0,-19 6 1 0 0,16-3-276 0 0,0 1 0 0 0,1 0 0 0 0,-1 1 1 0 0,1 1-1 0 0,-21 16 0 0 0,19-12-33 0 0,0 1 1 0 0,1 0 0 0 0,0 1-1 0 0,1 1 1 0 0,0 0 0 0 0,-17 28-1 0 0,21-27 24 0 0,0 1-1 0 0,1 0 0 0 0,1 1 1 0 0,1 0-1 0 0,-11 39 0 0 0,16-40 6 0 0,1-1-1 0 0,0 1 0 0 0,1 0 0 0 0,1-1 0 0 0,1 1 0 0 0,6 33 0 0 0,2-5-5 0 0,23 62-1 0 0,-18-68-4 0 0,2-1 0 0 0,2-1 0 0 0,39 62 0 0 0,-40-76 16 0 0,1 0 0 0 0,1-2 0 0 0,1 0 0 0 0,1-1 0 0 0,1-2 0 0 0,1 0 0 0 0,0-1 0 0 0,32 18 0 0 0,-36-25 60 0 0,1-1-1 0 0,0 0 0 0 0,1-2 0 0 0,0-1 0 0 0,0 0 0 0 0,1-1 0 0 0,-1-2 1 0 0,1 0-1 0 0,1-1 0 0 0,-1-1 0 0 0,23-2 0 0 0,-17-1 185 0 0,0-1 0 0 0,-1-2-1 0 0,1-1 1 0 0,-1-1 0 0 0,0-1 0 0 0,-1-2 0 0 0,1 0 0 0 0,34-19-1 0 0,-35 14 29 0 0,-2-1-1 0 0,0 0 0 0 0,0-2 0 0 0,-2-1 1 0 0,0 0-1 0 0,-1-2 0 0 0,24-29 0 0 0,-32 33-27 0 0,-1 0-1 0 0,0-2 1 0 0,-2 1-1 0 0,0-1 1 0 0,-1-1-1 0 0,0 0 0 0 0,-2 0 1 0 0,0 0-1 0 0,-1-1 1 0 0,5-40-1 0 0,-8 37-51 0 0,-1 1 0 0 0,-1 0-1 0 0,-1-1 1 0 0,-1 1-1 0 0,-1 0 1 0 0,-1-1 0 0 0,-1 1-1 0 0,-1 1 1 0 0,-1-1 0 0 0,-1 1-1 0 0,-1 0 1 0 0,0 0 0 0 0,-2 1-1 0 0,-15-24 1 0 0,-3 1-44 0 0,-2 2 1 0 0,-2 1 0 0 0,-2 2-1 0 0,-1 1 1 0 0,-2 2-1 0 0,-57-42 1 0 0,-27-4-134 0 0,92 64-33 0 0,0 2-1 0 0,-44-17 1 0 0,11 10-881 0 0,-92-20 1 0 0,152 41 890 0 0,-76-14-2110 0 0,0 5-3863 0 0,-5 8-1949 0 0</inkml:trace>
</inkml:ink>
</file>

<file path=ppt/ink/ink9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1527 4 9216 0 0,'0'0'2401'0'0,"-7"-4"3255"0"0,4 4-5563 0 0,1 1-1 0 0,-1-1 1 0 0,0 1 0 0 0,0-1 0 0 0,1 1-1 0 0,-1 0 1 0 0,0 0 0 0 0,1 0 0 0 0,-1 0 0 0 0,1 1-1 0 0,0-1 1 0 0,-1 1 0 0 0,1-1 0 0 0,0 1-1 0 0,0 0 1 0 0,0 0 0 0 0,0 0 0 0 0,0 0-1 0 0,-2 3 1 0 0,-4 6-149 0 0,1 1 0 0 0,-11 23 0 0 0,4-8 145 0 0,-121 173-576 0 0,93-141 378 0 0,-45 56 334 0 0,-5-4 0 0 0,-114 105-1 0 0,116-133 80 0 0,-43 44 274 0 0,66-47-193 0 0,-40 41 87 0 0,11-13-176 0 0,-36 37-123 0 0,116-130-174 0 0,-44 45-32 0 0,53-53 6 0 0,-4 7-116 0 0,-1-1 1 0 0,-25 22-1 0 0,13-18-176 0 0,15-11-1098 0 0,-1 1 0 0 0,1 0-1 0 0,-10 10 1 0 0,-2 10-4977 0 0</inkml:trace>
</inkml:ink>
</file>

<file path=ppt/ink/ink9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4.5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655 253 5064 0 0,'0'0'232'0'0,"-5"2"-14"0"0,-4 0-180 0 0,6-1-37 0 0,1-1-1 0 0,-1 1 1 0 0,0 0 0 0 0,0 0-1 0 0,0 0 1 0 0,0 0 0 0 0,1 1-1 0 0,-1-1 1 0 0,1 1 0 0 0,-1-1-1 0 0,-4 5 1 0 0,5-4 187 0 0,0 0 0 0 0,0 0 0 0 0,-1 0 0 0 0,1 0 0 0 0,-1-1 0 0 0,1 1 0 0 0,-1-1 0 0 0,0 1 0 0 0,0-1 0 0 0,-5 1 0 0 0,-12 7 2002 0 0,7-2 188 0 0,-22 18-1 0 0,-29 34-1232 0 0,29-19-927 0 0,25-27-187 0 0,-22 21-1 0 0,29-32-29 0 0,-16 15 17 0 0,1 0-1 0 0,0 1 0 0 0,-22 30 1 0 0,-19 26 47 0 0,42-54-63 0 0,0 0 0 0 0,1 2-1 0 0,1 0 1 0 0,-17 33 0 0 0,-40 111-171 0 0,65-148 153 0 0,2 1-1 0 0,0-1 1 0 0,-5 38 0 0 0,3 58-36 0 0,5-86 41 0 0,2-4-4 0 0,1 0 0 0 0,1-1 0 0 0,1 1 0 0 0,1-1 0 0 0,1 0 0 0 0,8 25 0 0 0,0-12-14 0 0,1 0 0 0 0,39 67 0 0 0,-38-80 49 0 0,2-1 0 0 0,0-1 0 0 0,1 0 0 0 0,32 27 0 0 0,-39-38-32 0 0,2 0 1 0 0,0-1-1 0 0,0 0 0 0 0,0-1 1 0 0,1-1-1 0 0,0 0 1 0 0,0-1-1 0 0,1-1 0 0 0,0 0 1 0 0,0 0-1 0 0,0-2 0 0 0,1 0 1 0 0,19 1-1 0 0,-23-4 19 0 0,0 0 1 0 0,1-1-1 0 0,-1-1 0 0 0,0 0 0 0 0,0 0 0 0 0,19-7 1 0 0,-9 0 130 0 0,0 0 1 0 0,29-17 0 0 0,-20 5 191 0 0,-1-1 0 0 0,-1-1 1 0 0,44-47-1 0 0,-46 44-107 0 0,-10 9 0 0 0,-1-1 0 0 0,-1-1 1 0 0,19-30-1 0 0,31-67 683 0 0,-49 85-683 0 0,23-47 478 0 0,-3-2 0 0 0,-4-1-1 0 0,33-133 1 0 0,-60 187-522 0 0,0 0 1 0 0,-2 0-1 0 0,-1-40 1 0 0,-1 21 42 0 0,1 21-94 0 0,-2 1 0 0 0,-1-1 1 0 0,-1 1-1 0 0,-1-1 0 0 0,-9-35 0 0 0,-47-102 456 0 0,52 147-538 0 0,-1-1 0 0 0,-1 1 1 0 0,-20-25-1 0 0,-38-36 86 0 0,56 64-129 0 0,-2 0-44 0 0,0 0-1 0 0,0 1 0 0 0,-1 1 0 0 0,-1 1 1 0 0,1 0-1 0 0,-2 0 0 0 0,-16-6 0 0 0,-14-8-80 0 0,28 13-211 0 0,-1 2 0 0 0,-1 0 0 0 0,-37-11 0 0 0,39 15-909 0 0,0 1-1 0 0,-24-1 0 0 0,10 3-5976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1 17391 0 0,'0'0'795'0'0,"1"1"-16"0"0,1 0-658 0 0,0 2-16 0 0,-1 15-17 0 0,2 43 3282 0 0,-2-54-2995 0 0,-1 0-1 0 0,1 0 1 0 0,3 8 0 0 0,-2-8-395 0 0,-1 0 0 0 0,0 1 0 0 0,0 8 1 0 0,-1-9-86 0 0,0 0 1 0 0,-1 0-1 0 0,0 0 1 0 0,0 0-1 0 0,-1-1 1 0 0,0 1-1 0 0,0 0 1 0 0,0-1-1 0 0,-1 0 0 0 0,-4 7 1 0 0,1-3-646 0 0,0 0 0 0 0,-1-1 0 0 0,-1 0-1 0 0,0-1 1 0 0,-9 9 0 0 0,7-7-6012 0 0</inkml:trace>
</inkml:ink>
</file>

<file path=ppt/ink/ink9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1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6448 0 0,'0'0'585'0'0,"1"1"-485"0"0,14 8 199 0 0,16 9 2058 0 0,-1 2 0 0 0,32 26 1 0 0,130 142-55 0 0,-13 15-1666 0 0,-9-10-156 0 0,-53-52-303 0 0,-58-61-101 0 0,46 67 154 0 0,212 360 2049 0 0,-273-431-1827 0 0,86 169 197 0 0,-107-194-492 0 0,-12-29-1146 0 0,-1 0 0 0 0,10 32-1 0 0,-15-37-5918 0 0</inkml:trace>
</inkml:ink>
</file>

<file path=ppt/ink/ink9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5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424 161 13704 0 0,'-1'0'629'0'0,"-23"2"-90"0"0,0 1 0 0 0,1 1 0 0 0,0 1 0 0 0,-25 9-1 0 0,33-8-476 0 0,0 1 0 0 0,1 0 0 0 0,-1 1 0 0 0,-17 13-1 0 0,16-11-83 0 0,6-3-38 0 0,1 0 0 0 0,0 1 0 0 0,0 0-1 0 0,1 0 1 0 0,-8 11 0 0 0,-32 48-437 0 0,38-50 415 0 0,1 0 0 0 0,0 1 1 0 0,2 0-1 0 0,-8 26 1 0 0,11-27 65 0 0,1 0 0 0 0,0 1 0 0 0,0 28 0 0 0,2-26 16 0 0,1 5-56 0 0,0-1 1 0 0,2 1 0 0 0,0-1 0 0 0,7 27-1 0 0,2-5-277 0 0,20 50 0 0 0,-24-76 357 0 0,1 0 1 0 0,2 0-1 0 0,0-1 1 0 0,1 0-1 0 0,0-1 1 0 0,2 0-1 0 0,0-1 1 0 0,1-1-1 0 0,1 0 1 0 0,0 0 0 0 0,1-2-1 0 0,33 24 1 0 0,-37-30 59 0 0,0 0 1 0 0,1-1 0 0 0,0-1-1 0 0,0 0 1 0 0,1 0 0 0 0,0-1 0 0 0,0-1-1 0 0,0-1 1 0 0,0 0 0 0 0,25 2 0 0 0,-21-4 125 0 0,-1-1 0 0 0,1-1 0 0 0,0-1 0 0 0,0 0 1 0 0,0-2-1 0 0,-1 0 0 0 0,0 0 0 0 0,0-2 1 0 0,0 0-1 0 0,0-1 0 0 0,-1-1 0 0 0,0 0 1 0 0,-1-1-1 0 0,0-1 0 0 0,16-13 0 0 0,-16 11 18 0 0,-1-1 0 0 0,-1 0-1 0 0,0-1 1 0 0,-1 0-1 0 0,0 0 1 0 0,12-22 0 0 0,-23 33-188 0 0,68-125 1304 0 0,-58 103-1044 0 0,-1 0-1 0 0,-1 0 1 0 0,8-36-1 0 0,8-74 558 0 0,-23 112-722 0 0,0 0-1 0 0,-1 0 0 0 0,-5-44 1 0 0,0 43-10 0 0,0 0 1 0 0,-1 1-1 0 0,-1-1 1 0 0,-1 1-1 0 0,-2 0 1 0 0,-21-42 0 0 0,20 48-140 0 0,0 0 0 0 0,0 1 1 0 0,-2 0-1 0 0,0 1 1 0 0,-1 0-1 0 0,0 1 1 0 0,-1 1-1 0 0,-1 0 1 0 0,0 1-1 0 0,-1 0 0 0 0,-29-16 1 0 0,21 16-142 0 0,0 2 1 0 0,0 1-1 0 0,-1 1 1 0 0,0 0 0 0 0,0 2-1 0 0,-1 2 1 0 0,0 0-1 0 0,0 1 1 0 0,0 2-1 0 0,0 0 1 0 0,0 2-1 0 0,0 1 1 0 0,-46 9-1 0 0,39-3-973 0 0,-55 20-1 0 0,33-4-170 0 0</inkml:trace>
</inkml:ink>
</file>

<file path=ppt/ink/ink9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5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11376 0 0,'0'0'1030'0'0,"2"1"-848"0"0,88 104 2365 0 0,-48-52-1922 0 0,91 113 1070 0 0,186 214 31 0 0,-262-314-1371 0 0,279 331 2339 0 0,-267-313-1593 0 0,158 147-1 0 0,-90-105-964 0 0,-127-117-344 0 0,42 42-2208 0 0,-47-45 1505 0 0,0 1 0 0 0,0-1 0 0 0,0 1 0 0 0,-1 0 0 0 0,0 0 0 0 0,5 12 0 0 0,-4-1-1231 0 0</inkml:trace>
</inkml:ink>
</file>

<file path=ppt/ink/ink9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6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402 1 13304 0 0,'0'0'1201'0'0,"-1"1"-986"0"0,-4 2-105 0 0,1-1 0 0 0,0 0 0 0 0,0 0 0 0 0,-1-1 0 0 0,1 1 0 0 0,-1-1 0 0 0,1 0 0 0 0,-10 1-1 0 0,7 0 121 0 0,0-1 0 0 0,0 1 0 0 0,0 0-1 0 0,-10 5 1 0 0,-9 2-152 0 0,-6 4-15 0 0,-22 26-367 0 0,25-18 131 0 0,22-15 133 0 0,-1 1 0 0 0,1-1 1 0 0,-9 11-1 0 0,-1 2-20 0 0,6-7 77 0 0,0 1 0 0 0,1 1-1 0 0,0 0 1 0 0,1 0 0 0 0,1 1-1 0 0,0 0 1 0 0,1 0-1 0 0,1 1 1 0 0,0 0 0 0 0,1 0-1 0 0,1 1 1 0 0,-4 32-1 0 0,8-48-15 0 0,-3 20 22 0 0,0 0 0 0 0,2 1 0 0 0,1-1 0 0 0,0 0 0 0 0,7 39 0 0 0,1-28-27 0 0,2 0 1 0 0,1-1-1 0 0,1 0 0 0 0,2-1 0 0 0,1 0 1 0 0,2-1-1 0 0,0-1 0 0 0,2 0 0 0 0,1-2 0 0 0,1 0 1 0 0,27 25-1 0 0,-36-40 3 0 0,0-1 1 0 0,0 1 0 0 0,1-2-1 0 0,1 0 1 0 0,-1 0 0 0 0,2-2-1 0 0,-1 1 1 0 0,1-2-1 0 0,0 0 1 0 0,0-1 0 0 0,0 0-1 0 0,1-1 1 0 0,24 2-1 0 0,-18-4 197 0 0,1-1-1 0 0,-1-1 0 0 0,1 0 0 0 0,-1-2 0 0 0,0-1 0 0 0,1-1 0 0 0,39-12 0 0 0,-38 8 91 0 0,-1-1 0 0 0,0-1 0 0 0,-1-1-1 0 0,0-1 1 0 0,0-1 0 0 0,36-30 0 0 0,-33 21 56 0 0,-2-2 1 0 0,0-1-1 0 0,-2-1 0 0 0,-1 0 1 0 0,20-37-1 0 0,-28 43-130 0 0,-2 0 0 0 0,0-1 0 0 0,-2-1 1 0 0,0 1-1 0 0,-1-1 0 0 0,-2 0 0 0 0,4-24 0 0 0,-7 31-103 0 0,0-1 0 0 0,-1 0 0 0 0,-1 0 0 0 0,-1 0 1 0 0,0 1-1 0 0,0-1 0 0 0,-2 0 0 0 0,0 1 0 0 0,-1-1 0 0 0,-11-27 1 0 0,10 30-16 0 0,-1 2 0 0 0,0-1 0 0 0,-1 1 1 0 0,0 0-1 0 0,-1 0 0 0 0,0 1 0 0 0,-1 0 1 0 0,0 0-1 0 0,-16-13 0 0 0,5 8-51 0 0,0 2-1 0 0,-2 0 0 0 0,1 1 0 0 0,-1 0 1 0 0,-38-12-1 0 0,29 14-81 0 0,-1 2 1 0 0,-1 1-1 0 0,-55-6 0 0 0,32 11-857 0 0,0 2 0 0 0,-1 2-1 0 0,1 3 1 0 0,-96 21 0 0 0,83-8-730 0 0,4 3-6 0 0</inkml:trace>
</inkml:ink>
</file>

<file path=ppt/ink/ink9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5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1660 1 13416 0 0,'-13'12'346'0'0,"0"2"1"0"0,1-1-1 0 0,-20 31 1 0 0,12-17-201 0 0,-102 126 1650 0 0,28-38-1215 0 0,-129 153 174 0 0,77-96-236 0 0,80-92-248 0 0,-70 85 346 0 0,-218 238 1293 0 0,301-344-1659 0 0,-31 31 98 0 0,-78 49-1205 0 0,87-81-1781 0 0,41-32-2915 0 0,14-12-48 0 0</inkml:trace>
</inkml:ink>
</file>

<file path=ppt/ink/ink9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7.9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674 203 9760 0 0,'-17'14'220'0'0,"-2"0"0"0"0,-23 13 0 0 0,-13 9 90 0 0,-3 8-43 0 0,3 2 0 0 0,1 2-1 0 0,3 3 1 0 0,-79 101 0 0 0,20 13 1136 0 0,96-141-1258 0 0,2 1-1 0 0,1 1 1 0 0,0-1-1 0 0,2 2 1 0 0,-5 27-1 0 0,10-34-17 0 0,1 0 0 0 0,0 0 0 0 0,2 0-1 0 0,0 0 1 0 0,2 0 0 0 0,0 0 0 0 0,1 0-1 0 0,1 0 1 0 0,1 0 0 0 0,1-1 0 0 0,0 1-1 0 0,11 22 1 0 0,-6-18-103 0 0,2 0 1 0 0,0-1-1 0 0,2 0 0 0 0,0-1 0 0 0,32 37 0 0 0,-32-44-58 0 0,1 0 0 0 0,1-1-1 0 0,1 0 1 0 0,-1-2 0 0 0,2 0 0 0 0,0 0-1 0 0,33 14 1 0 0,-26-15-121 0 0,39 11 0 0 0,-51-18 106 0 0,0-2 0 0 0,0 1 1 0 0,1-2-1 0 0,-1 0 0 0 0,15 0 0 0 0,-5-3 151 0 0,0-1-1 0 0,0-1 0 0 0,0-1 1 0 0,-1-1-1 0 0,0 0 0 0 0,0-2 1 0 0,0-1-1 0 0,-1 0 0 0 0,-1-2 1 0 0,0 0-1 0 0,0-2 0 0 0,-1 0 1 0 0,0-1-1 0 0,20-20 0 0 0,85-97 1396 0 0,-120 126-1445 0 0,24-28 508 0 0,-2 0 0 0 0,-1-3 0 0 0,39-72 0 0 0,-53 83-191 0 0,-1-1-1 0 0,-1-1 1 0 0,-1 1-1 0 0,-1-2 1 0 0,5-54-1 0 0,-4-141 1686 0 0,-8 201-1896 0 0,0 10-37 0 0,-3-102 763 0 0,1 96-793 0 0,0 0 1 0 0,-1 0-1 0 0,-1 1 1 0 0,-8-23 0 0 0,1 10-28 0 0,-2 1 1 0 0,-1 0-1 0 0,0 1 1 0 0,-36-49-1 0 0,32 53-84 0 0,-2 1-1 0 0,-1 0 1 0 0,-44-36 0 0 0,51 48-174 0 0,-1 1 1 0 0,1 1 0 0 0,-2 0-1 0 0,1 1 1 0 0,-1 0 0 0 0,-1 1 0 0 0,1 1-1 0 0,-24-5 1 0 0,-23 1-1250 0 0</inkml:trace>
</inkml:ink>
</file>

<file path=ppt/ink/ink9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29.7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8752 0 0,'-1'2'7693'0'0,"0"-2"-7646"0"0,0 1-1 0 0,1 0 1 0 0,-1 0 0 0 0,1 0 0 0 0,-1-1-1 0 0,1 1 1 0 0,0 0 0 0 0,-1 0 0 0 0,1 0-1 0 0,0 0 1 0 0,-1 0 0 0 0,1 0 0 0 0,0 0-1 0 0,0 0 1 0 0,0 0 0 0 0,0 0-1 0 0,0 0 1 0 0,0 0 0 0 0,0 0 0 0 0,0 0-1 0 0,0 0 1 0 0,1 0 0 0 0,-1 0 0 0 0,0 0-1 0 0,1 0 1 0 0,-1 0 0 0 0,1-1 0 0 0,0 3-1 0 0,3 3 35 0 0,0 0-1 0 0,0 0 0 0 0,6 7 0 0 0,2 1 8 0 0,70 90 86 0 0,0-1 66 0 0,-50-64 87 0 0,68 67-1 0 0,-45-50 29 0 0,89 78 378 0 0,-15-17-175 0 0,-121-108-525 0 0,159 164 634 0 0,-117-118-526 0 0,50 76-1 0 0,-66-82-109 0 0,-2 2-1 0 0,40 86 0 0 0,-56-101 18 0 0,-7-17-5 0 0,11 35-1 0 0,-16-40-9 0 0,31 100-1187 0 0,-33-107 334 0 0,0-1 0 0 0,0 1-1 0 0,-1-1 1 0 0,0 1 0 0 0,1 13 0 0 0,-2-8-1017 0 0</inkml:trace>
</inkml:ink>
</file>

<file path=ppt/ink/ink9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0:30.1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477 23 15000 0 0,'0'0'1505'0'0,"-1"0"-1377"0"0,-3-1-120 0 0,-1 1 0 0 0,1-1-1 0 0,-1 0 1 0 0,1 0 0 0 0,-5-2 0 0 0,4 1 60 0 0,0 1 0 0 0,0-1 0 0 0,0 1 1 0 0,0 0-1 0 0,-8 0 0 0 0,-4 1-12 0 0,-1 0 0 0 0,0 2-1 0 0,1 0 1 0 0,-1 0 0 0 0,1 2 0 0 0,0 0 0 0 0,0 1 0 0 0,0 1 0 0 0,-22 11-1 0 0,33-14-83 0 0,-5 3-35 0 0,0 0 0 0 0,0 1 0 0 0,1 0 0 0 0,-16 15-1 0 0,9-5-42 0 0,0 1 0 0 0,-13 21 0 0 0,23-28 64 0 0,0-1 0 0 0,1 1 0 0 0,0 1 1 0 0,1-1-1 0 0,-7 23 0 0 0,2 1-20 0 0,-5 41 0 0 0,13-59 52 0 0,1-1 0 0 0,0 1 0 0 0,1-1 0 0 0,5 33-1 0 0,0-21 4 0 0,2-2 0 0 0,1 1-1 0 0,1-1 1 0 0,1 0-1 0 0,20 35 1 0 0,-2-12-41 0 0,59 75 0 0 0,-60-92 32 0 0,2-1-1 0 0,1-2 0 0 0,1-1 0 0 0,51 35 1 0 0,-58-45 5 0 0,2-2 0 0 0,0-1 0 0 0,0-1 0 0 0,2-1 0 0 0,0-1 0 0 0,0-2 0 0 0,37 9 1 0 0,-43-14 124 0 0,0-1 1 0 0,0-2 0 0 0,1 0 0 0 0,-1-1 0 0 0,0-1-1 0 0,0-1 1 0 0,1-1 0 0 0,-1-1 0 0 0,0-1 0 0 0,33-11-1 0 0,-37 8 98 0 0,-1-1-1 0 0,0 0 1 0 0,0-2 0 0 0,-1 0-1 0 0,0 0 1 0 0,0-2-1 0 0,-2 0 1 0 0,1-1-1 0 0,22-26 1 0 0,-13 11 248 0 0,-2-1 0 0 0,-2-1 0 0 0,0-1 0 0 0,19-42 0 0 0,-28 47-99 0 0,0-1 1 0 0,-2-1-1 0 0,-1 1 0 0 0,-2-1 0 0 0,0-1 0 0 0,2-56 0 0 0,-7 66-208 0 0,-2 0 1 0 0,-1 0-1 0 0,0 0 0 0 0,-1 1 0 0 0,-1-1 1 0 0,-1 1-1 0 0,0 0 0 0 0,-1 0 0 0 0,-2 0 0 0 0,1 1 1 0 0,-2 0-1 0 0,0 0 0 0 0,-1 1 0 0 0,-1 1 0 0 0,-13-16 1 0 0,6 10-111 0 0,-1 1 1 0 0,-1 1 0 0 0,-1 0-1 0 0,0 2 1 0 0,-1 1 0 0 0,-1 0-1 0 0,0 2 1 0 0,-1 0 0 0 0,-48-19-1 0 0,18 14-449 0 0,0 2 0 0 0,-1 3 0 0 0,-1 1-1 0 0,0 4 1 0 0,-58-3 0 0 0,41 8-661 0 0</inkml:trace>
</inkml:ink>
</file>

<file path=ppt/ink/ink9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2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0 5064 0 0,'0'0'753'0'0,"1"3"432"0"0,0 0-654 0 0,0 1 0 0 0,1-1 0 0 0,-2 1 0 0 0,1-1-1 0 0,0 1 1 0 0,-1 0 0 0 0,0-1 0 0 0,0 1-1 0 0,0 0 1 0 0,-1 6 0 0 0,-9 100 2818 0 0,-6-39-2484 0 0,1-11-426 0 0,-42 180 288 0 0,21-97-701 0 0,11-68-26 0 0,6-1 0 0 0,10-48-296 0 0,8-24-66 0 0</inkml:trace>
</inkml:ink>
</file>

<file path=ppt/ink/ink9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3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7368 0 0,'0'0'1008'0'0,"2"-1"153"0"0,30-15 3468 0 0,2 1-3005 0 0,-28 12-1584 0 0,0 0-1 0 0,0 0 0 0 0,0 0 1 0 0,1 1-1 0 0,-1 0 0 0 0,1 1 1 0 0,-1-1-1 0 0,1 1 0 0 0,8 0 1 0 0,16 3-40 0 0,0 1 0 0 0,33 8 0 0 0,-57-9 10 0 0,1 0 1 0 0,-1 0 0 0 0,0 1-1 0 0,1 0 1 0 0,-1 1 0 0 0,0-1 0 0 0,-1 1-1 0 0,1 1 1 0 0,6 5 0 0 0,-9-7-6 0 0,-1-1 1 0 0,0 1-1 0 0,0 0 0 0 0,0 1 1 0 0,0-1-1 0 0,0 0 0 0 0,-1 1 1 0 0,0 0-1 0 0,1-1 1 0 0,-1 1-1 0 0,-1 0 0 0 0,1 0 1 0 0,0 0-1 0 0,-1 1 0 0 0,0-1 1 0 0,0 0-1 0 0,1 8 1 0 0,-2-10-3 0 0,0 2 32 0 0,0 0 1 0 0,0 0 0 0 0,0 0 0 0 0,0 0 0 0 0,-1 0-1 0 0,1 0 1 0 0,-1 0 0 0 0,0-1 0 0 0,0 1 0 0 0,-1 0-1 0 0,1-1 1 0 0,-1 1 0 0 0,1-1 0 0 0,-4 5-1 0 0,-2 4 150 0 0,-10 21-1 0 0,12-22-121 0 0,-1 0 0 0 0,0-1 1 0 0,-8 12-1 0 0,-77 78 78 0 0,11-16-64 0 0,77-79-72 0 0,-39 47-18 0 0,37-45 30 0 0,0 1 0 0 0,0 0 0 0 0,1 0 0 0 0,0 0 0 0 0,-3 11 0 0 0,6-18 14 0 0,1 1 0 0 0,-1 0 0 0 0,1 0 0 0 0,-1-1 0 0 0,1 1 0 0 0,0 0 0 0 0,0 0 0 0 0,0-1 0 0 0,0 5 0 0 0,1-6-6 0 0,-1 1-1 0 0,0 0 0 0 0,1 0 0 0 0,-1 0 0 0 0,1 0 1 0 0,-1-1-1 0 0,1 1 0 0 0,-1 0 0 0 0,1 0 1 0 0,0-1-1 0 0,-1 1 0 0 0,1 0 0 0 0,0-1 0 0 0,0 1 1 0 0,-1-1-1 0 0,1 1 0 0 0,0-1 0 0 0,1 1 0 0 0,10 7 460 0 0,-11-7-403 0 0,0 0 0 0 0,1 0 0 0 0,-1 0 0 0 0,1 0 1 0 0,-1 0-1 0 0,0-1 0 0 0,1 1 0 0 0,0 0 0 0 0,-1-1 0 0 0,1 1 1 0 0,2-1-1 0 0,15 2 354 0 0,0-1 1 0 0,0-1-1 0 0,28-4 1 0 0,-18 2-116 0 0,73-5 224 0 0,169-35 0 0 0,-241 37-740 0 0,-22 4-36 0 0,0 0 1 0 0,0-1 0 0 0,12-3 0 0 0,19-8-1717 0 0,-19 4 241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0 448 21967 0 0,'0'0'2384'0'0,"0"-5"-2384"0"0,4-11 544 0 0,1 1 64 0 0,-5 2 16 0 0,6 1 0 0 0,-6-7-1600 0 0,0 10-320 0 0,0-7-64 0 0</inkml:trace>
  <inkml:trace contextRef="#ctx0" brushRef="#br0" timeOffset="1">433 1 21767 0 0,'0'0'1972'0'0,"-1"2"-1622"0"0,0 2-331 0 0,1 0-1 0 0,-1-1 1 0 0,0 1 0 0 0,1 0 0 0 0,0 0 0 0 0,0 0 0 0 0,0 0 0 0 0,1 0 0 0 0,-1 0 0 0 0,2 5 0 0 0,2 21 573 0 0,1 38 469 0 0,-3-50-1105 0 0,-1 0 1 0 0,0-1-1 0 0,-1 1 1 0 0,-3 22 0 0 0,-41 196-1080 0 0,22-101 1241 0 0,21-116-47 0 0,0-1-1 0 0,1 1 1 0 0,0-1-1 0 0,2 1 1 0 0,5 24-1 0 0,-2-22-17 0 0,0-1 0 0 0,2 0-1 0 0,14 33 1 0 0,-18-47-93 0 0,1 0 0 0 0,-1 0-1 0 0,1 0 1 0 0,1 0 0 0 0,-1-1-1 0 0,1 1 1 0 0,0-1 0 0 0,0 0 0 0 0,0-1-1 0 0,1 1 1 0 0,-1-1 0 0 0,1 0-1 0 0,0-1 1 0 0,12 6 0 0 0,-13-8-72 0 0,0 0 0 0 0,0 0 0 0 0,0 0 0 0 0,0-1 0 0 0,-1 0 0 0 0,1 0 0 0 0,0 0 0 0 0,0-1 0 0 0,0 1 0 0 0,0-1 0 0 0,-1-1 0 0 0,1 1 0 0 0,7-3 0 0 0,16-13-2520 0 0,-12 2-2809 0 0,-1-2-1092 0 0</inkml:trace>
</inkml:ink>
</file>

<file path=ppt/ink/ink9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5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44 6448 0 0,'0'0'498'0'0,"1"-2"-158"0"0,4-9 2951 0 0,-5-6-719 0 0,0 17-2637 0 0,0-1 162 0 0,0 1 0 0 0,0-1 0 0 0,0 1 0 0 0,0-1 0 0 0,0 1 0 0 0,0-1 1 0 0,0 0-1 0 0,0 1 0 0 0,0-1 0 0 0,-1 1 0 0 0,1-1 0 0 0,0 1 0 0 0,0-1 0 0 0,0 1 0 0 0,-1-1 0 0 0,1 0 0 0 0,0 1 0 0 0,0 0 0 0 0,-1-1 0 0 0,1 1 0 0 0,-1-1 0 0 0,1 1 0 0 0,0-1 0 0 0,-1 1 0 0 0,0-1 181 0 0,-8 2-10 0 0,4 1-253 0 0,0 0 1 0 0,0 1-1 0 0,1-1 1 0 0,-1 1-1 0 0,1 0 1 0 0,0 0 0 0 0,0 1-1 0 0,-6 4 1 0 0,-28 35-37 0 0,33-37 30 0 0,-34 48-9 0 0,31-43 0 0 0,0 1 0 0 0,1 0 0 0 0,0 0 0 0 0,-5 15 1 0 0,-11 20-14 0 0,10-22-15 0 0,-17 47 1 0 0,21-46 34 0 0,7-21 1 0 0,1 1 0 0 0,-1 0 1 0 0,1 0-1 0 0,1 0 1 0 0,-1-1-1 0 0,1 1 1 0 0,0 0-1 0 0,0 0 1 0 0,1 0-1 0 0,-1 0 1 0 0,1 0-1 0 0,1 0 1 0 0,-1-1-1 0 0,4 9 1 0 0,-3-9-6 0 0,-1-1 1 0 0,1 0 0 0 0,1 0 0 0 0,-1 0-1 0 0,0 0 1 0 0,1 0 0 0 0,0 0 0 0 0,0-1-1 0 0,0 1 1 0 0,0-1 0 0 0,1 0 0 0 0,-1 0 0 0 0,1 0-1 0 0,0-1 1 0 0,0 1 0 0 0,0-1 0 0 0,0 0-1 0 0,7 3 1 0 0,-5-3 16 0 0,-1-1 1 0 0,1 0-1 0 0,0 0 0 0 0,-1 0 0 0 0,1-1 0 0 0,0 0 0 0 0,0 0 0 0 0,0 0 1 0 0,-1-1-1 0 0,1 1 0 0 0,0-1 0 0 0,-1-1 0 0 0,1 1 0 0 0,-1-1 1 0 0,1 0-1 0 0,-1 0 0 0 0,0-1 0 0 0,0 0 0 0 0,0 0 0 0 0,0 0 1 0 0,0 0-1 0 0,-1-1 0 0 0,8-7 0 0 0,-8 7 28 0 0,0-1-1 0 0,0 0 0 0 0,-1 0 1 0 0,1 0-1 0 0,3-10 1 0 0,1 1 76 0 0,12-29 144 0 0,-15 32-226 0 0,-1 0 0 0 0,0-1 0 0 0,0 1 0 0 0,2-18-1 0 0,-3 18 2 0 0,11-63 245 0 0,-9 45-162 0 0,-5 25-116 0 0,0 0-1 0 0,0 0 1 0 0,1 0-1 0 0,-1 0 0 0 0,1 0 1 0 0,0 1-1 0 0,1-1 1 0 0,-1 0-1 0 0,3-5 0 0 0,0 1-2 0 0,1-12 69 0 0,6 43 69 0 0,18 72 51 0 0,-21-62-132 0 0,2-1 0 0 0,2 1 0 0 0,16 32 0 0 0,18 31 469 0 0,-39-79-234 0 0,-1-1 1 0 0,-1 2-1 0 0,5 32 1 0 0,-9-43-218 0 0,-1 0 0 0 0,0 0 0 0 0,-1 0 1 0 0,0 0-1 0 0,0 0 0 0 0,0 0 0 0 0,-1 0 0 0 0,0 0 0 0 0,0 0 0 0 0,-1-1 0 0 0,1 1 0 0 0,-2-1 1 0 0,-6 12-1 0 0,-1-2 106 0 0,-1-1 1 0 0,0-1-1 0 0,-28 26 1 0 0,27-29-129 0 0,0-1 1 0 0,-1-1-1 0 0,-27 15 1 0 0,-46 16-212 0 0,83-38 132 0 0,-15 5-1329 0 0,-1 0 1 0 0,-39 7-1 0 0,29-10-5503 0 0</inkml:trace>
</inkml:ink>
</file>

<file path=ppt/ink/ink9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1 5984 0 0,'0'0'3673'0'0,"-4"8"-444"0"0,-2 5-2675 0 0,1 0-1 0 0,0 1 1 0 0,1-1-1 0 0,0 1 1 0 0,-3 25 0 0 0,-2 9-121 0 0,-2 6-177 0 0,-5 93 0 0 0,3-12-135 0 0,-25 91-306 0 0,23-146-634 0 0,10-68-539 0 0,0-2-4034 0 0</inkml:trace>
</inkml:ink>
</file>

<file path=ppt/ink/ink9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28.2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220 31 5984 0 0,'0'0'464'0'0,"-2"2"-64"0"0,-25 29 4110 0 0,21-26-4075 0 0,1 1 0 0 0,0 0 0 0 0,0 0 0 0 0,0 0 0 0 0,0 0 0 0 0,1 1 0 0 0,-5 10 0 0 0,-23 50 348 0 0,21-48-691 0 0,2 0-1 0 0,-9 24 1 0 0,-7 20-92 0 0,17-44 0 0 0,0 0 0 0 0,-9 39 0 0 0,1 50-124 0 0,15-98 94 0 0,0 0 0 0 0,1 0 1 0 0,0 0-1 0 0,0 0 1 0 0,1-1-1 0 0,1 1 0 0 0,0 0 1 0 0,0 0-1 0 0,1-1 1 0 0,0 1-1 0 0,0-1 0 0 0,1 0 1 0 0,0 0-1 0 0,10 14 1 0 0,-12-20 44 0 0,1 1 1 0 0,0 0 0 0 0,1-1-1 0 0,-1 0 1 0 0,0 0 0 0 0,1 0 0 0 0,0 0-1 0 0,0 0 1 0 0,0-1 0 0 0,0 1-1 0 0,0-1 1 0 0,0 0 0 0 0,1-1-1 0 0,8 3 1 0 0,-7-3 15 0 0,0 1-1 0 0,0-2 0 0 0,0 1 1 0 0,1-1-1 0 0,-1 0 0 0 0,0 0 1 0 0,1-1-1 0 0,-1 0 0 0 0,0 0 1 0 0,11-4-1 0 0,-3 0 74 0 0,-1 0 0 0 0,0-1 0 0 0,0-1 0 0 0,0 0 0 0 0,-1 0 0 0 0,0-2 0 0 0,-1 1 0 0 0,12-12 0 0 0,-9 6 77 0 0,-2 0 0 0 0,0 0 1 0 0,-1-1-1 0 0,0 0 0 0 0,15-31 1 0 0,-7 8 334 0 0,-2-1-1 0 0,-2 0 1 0 0,-1-1 0 0 0,9-52-1 0 0,-20 80-400 0 0,-2 1-1 0 0,1-1 1 0 0,-2 1-1 0 0,1-1 0 0 0,-2 1 1 0 0,1-1-1 0 0,-1 1 0 0 0,-1-1 1 0 0,0 1-1 0 0,-1 0 1 0 0,0 0-1 0 0,-7-14 0 0 0,6 17-88 0 0,0 0-1 0 0,0 0 0 0 0,-1 1 1 0 0,0 0-1 0 0,0 0 1 0 0,-1 0-1 0 0,0 1 0 0 0,0 0 1 0 0,-1 0-1 0 0,1 0 1 0 0,-1 1-1 0 0,0 0 0 0 0,-1 0 1 0 0,0 1-1 0 0,1 0 1 0 0,-15-5-1 0 0,6 3-174 0 0,0 1-1 0 0,-1 1 1 0 0,0 1 0 0 0,-32-3 0 0 0,-4 6-5814 0 0,14 3-794 0 0</inkml:trace>
</inkml:ink>
</file>

<file path=ppt/ink/ink9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2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 3224 0 0,'10'0'240'0'0,"-17"3"1717"0"0,6-3-1565 0 0,0 1-1 0 0,0-1 1 0 0,0 0-1 0 0,0 0 0 0 0,0 1 1 0 0,0-1-1 0 0,0 0 1 0 0,0 1-1 0 0,0-1 1 0 0,-2 2 58 0 0,-9 7 2735 0 0,9-7-3116 0 0,1 0 1 0 0,-1 0-1 0 0,1 0 0 0 0,-1-1 0 0 0,0 1 0 0 0,0-1 0 0 0,1 0 0 0 0,-1 0 0 0 0,-4 1 0 0 0,-21 4-19 0 0,10 1-50 0 0,15-5 0 0 0,1-1 0 0 0,1 0 0 0 0,0 0 0 0 0,-1 0 0 0 0,1-1 0 0 0,0 1 0 0 0,-1-1 0 0 0,1 1 0 0 0,-1-1 0 0 0,1 1 0 0 0,-1-1 0 0 0,-2 1 0 0 0,-29 4 0 0 0,24-4 0 0 0,-37 11 0 0 0,40-11 0 0 0,-2 1 0 0 0,-11 13 0 0 0,1-3 10 0 0,12-6 21 0 0,1-1 0 0 0,-1 1 0 0 0,-7 11 0 0 0,8-9-97 0 0,5-8 60 0 0,-1 1 0 0 0,1-1 1 0 0,0 0-1 0 0,0 1 1 0 0,0-1-1 0 0,-1 1 0 0 0,1-1 1 0 0,0 1-1 0 0,0-1 1 0 0,0 0-1 0 0,0 1 1 0 0,0-1-1 0 0,0 1 0 0 0,0-1 1 0 0,0 1-1 0 0,0-1 1 0 0,0 1-1 0 0,0 0 0 0 0,-1 4-9 0 0,-7 3 5 0 0,8-8 10 0 0,-1 1 0 0 0,0-1 0 0 0,0 1 0 0 0,1 0 0 0 0,-1-1 0 0 0,0 1 0 0 0,1 0 0 0 0,-1 0 0 0 0,1-1 0 0 0,-1 1 0 0 0,1 0 0 0 0,-1 0 0 0 0,1 0 0 0 0,-1 0 0 0 0,1 0 0 0 0,0 0 0 0 0,0-1 0 0 0,-1 1 0 0 0,1 0 0 0 0,0 0 0 0 0,0 0 0 0 0,0 2 0 0 0,-3 58 0 0 0,2-52 0 0 0,0-9-1 0 0,1 1 1 0 0,0 0 0 0 0,-1-1 0 0 0,1 1 0 0 0,0-1-1 0 0,0 1 1 0 0,-1 0 0 0 0,1-1 0 0 0,0 1 0 0 0,0 0-1 0 0,0 0 1 0 0,0-1 0 0 0,0 1 0 0 0,0 0 0 0 0,0-1 0 0 0,0 1-1 0 0,0 0 1 0 0,1-1 0 0 0,-1 1 0 0 0,0 0 0 0 0,0-1-1 0 0,0 1 1 0 0,1 0 0 0 0,-1-1 0 0 0,0 1 0 0 0,1-1-1 0 0,0 2 1 0 0,-1-2-2 0 0,1 0 0 0 0,-1 1 0 0 0,0-1 1 0 0,0 0-1 0 0,1 1 0 0 0,-1-1 0 0 0,0 1 0 0 0,0-1 0 0 0,0 0 0 0 0,1 1 0 0 0,-1-1 0 0 0,0 1 0 0 0,0-1 0 0 0,0 1 0 0 0,0-1 1 0 0,0 0-1 0 0,0 1 0 0 0,0-1 0 0 0,0 1 0 0 0,0-1 0 0 0,0 1 0 0 0,0-1 0 0 0,0 0 0 0 0,0 1 0 0 0,-2 8-8 0 0,4-1 23 0 0,-2-7 63 0 0,3 0 53 0 0,8 1 21 0 0,-8-1 196 0 0,-1-1-140 0 0,70-3 910 0 0,-34 1-996 0 0,54 4 0 0 0,-87-2-130 0 0,0 1 0 0 0,0 0 0 0 0,0 0 0 0 0,0 1 1 0 0,-1-1-1 0 0,1 1 0 0 0,-1 0 0 0 0,1 0 1 0 0,-1 0-1 0 0,1 1 0 0 0,4 3 0 0 0,12 12 148 0 0,-20-17-136 0 0,-1-1 0 0 0,0 0 0 0 0,0 0 0 0 0,0 0 0 0 0,0 0 1 0 0,1 0-1 0 0,-1 0 0 0 0,0 0 0 0 0,0 0 0 0 0,0 0 1 0 0,0 0-1 0 0,0 0 0 0 0,0 1 0 0 0,1-1 0 0 0,-1 0 1 0 0,0 0-1 0 0,0 0 0 0 0,0 0 0 0 0,0 0 0 0 0,0 1 0 0 0,0-1 1 0 0,0 0-1 0 0,0 0 0 0 0,0 0 0 0 0,0 0 0 0 0,1 0 1 0 0,-1 1-1 0 0,0-1 0 0 0,0 0 0 0 0,0 0 0 0 0,0 0 1 0 0,0 1-1 0 0,0-1 0 0 0,0 0 0 0 0,0 0 0 0 0,0 0 0 0 0,-1 0 1 0 0,1 1-1 0 0,0-1 0 0 0,0 0 0 0 0,0 0 0 0 0,0 0 1 0 0,0 0-1 0 0,0 1 0 0 0,0-1 1 0 0,0 0-1 0 0,0 0 1 0 0,0 0-1 0 0,-1 0 1 0 0,1 1-1 0 0,0-1 1 0 0,0 0-1 0 0,0 0 1 0 0,0 0-1 0 0,0 1 1 0 0,0-1 0 0 0,0 0-1 0 0,0 0 1 0 0,0 0-1 0 0,0 0 1 0 0,0 1-1 0 0,0-1 1 0 0,0 0-1 0 0,0 0 1 0 0,1 0-1 0 0,-1 1 1 0 0,0-1-1 0 0,0 0 1 0 0,0 0-1 0 0,0 0 1 0 0,0 0-1 0 0,0 0 1 0 0,0 1-1 0 0,0-1 1 0 0,1 0-1 0 0,-1 0 1 0 0,0 0-1 0 0,0 0 1 0 0,0 0-1 0 0,0 0 1 0 0,1 1 0 0 0,-1-1 5 0 0,1 0 1 0 0,-1 1-1 0 0,1-1 1 0 0,-1 1 0 0 0,0-1-1 0 0,1 0 1 0 0,-1 1-1 0 0,0-1 1 0 0,1 1 0 0 0,-1-1-1 0 0,0 1 1 0 0,1 0-1 0 0,-1-1 1 0 0,0 1 0 0 0,0-1-1 0 0,0 1 1 0 0,0-1-1 0 0,1 1 1 0 0,-1 0 0 0 0,0-1-1 0 0,0 1 1 0 0,0-1-1 0 0,0 1 1 0 0,0 0 0 0 0,0-1-1 0 0,-1 1 1 0 0,1-1 0 0 0,0 1-1 0 0,0 0 1 0 0,-2 13 220 0 0,6 2 24 0 0,-4-15-218 0 0,1 0 0 0 0,0 0 0 0 0,-1 1 1 0 0,0-1-1 0 0,1 1 0 0 0,-1-1 0 0 0,0 0 1 0 0,0 1-1 0 0,1-1 0 0 0,-1 1 0 0 0,0-1 0 0 0,-1 0 1 0 0,1 1-1 0 0,0-1 0 0 0,0 1 0 0 0,-1-1 1 0 0,1 0-1 0 0,0 1 0 0 0,-1-1 0 0 0,0 2 0 0 0,-5 3 102 0 0,5-5-105 0 0,0 0 1 0 0,0 0-1 0 0,0 1 1 0 0,0-1-1 0 0,0 0 1 0 0,0 0-1 0 0,1 1 1 0 0,-1-1-1 0 0,0 0 1 0 0,1 1-1 0 0,-1-1 1 0 0,1 1-1 0 0,-1-1 1 0 0,0 3-1 0 0,1-1 11 0 0,-1-1 0 0 0,0 1-1 0 0,1 0 1 0 0,-1-1 0 0 0,-1 1-1 0 0,1 0 1 0 0,0-1 0 0 0,-1 0-1 0 0,1 1 1 0 0,-1-1 0 0 0,0 0-1 0 0,-3 4 1 0 0,-29 23 288 0 0,22-20-251 0 0,2-2-38 0 0,-1 0 0 0 0,0-1 1 0 0,0-1-1 0 0,-18 7 0 0 0,-20 11-27 0 0,43-20-206 0 0,0 0-1 0 0,0-1 0 0 0,0 0 0 0 0,0 0 0 0 0,-1 0 0 0 0,1 0 0 0 0,0-1 0 0 0,-1 0 1 0 0,1-1-1 0 0,-11 0 0 0 0,5 0-929 0 0</inkml:trace>
</inkml:ink>
</file>

<file path=ppt/ink/ink9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3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3224 0 0,'-7'5'288'0'0,"3"-2"235"0"0,-16 7 10671 0 0,21 0-9665 0 0,3-4-1420 0 0,-1-1 0 0 0,0 0 0 0 0,1 0 0 0 0,0 0 0 0 0,0 0 0 0 0,1-1 0 0 0,-1 0 0 0 0,1 0 0 0 0,0 0 0 0 0,0 0 0 0 0,1-1 0 0 0,-1 0 0 0 0,1 0 0 0 0,-1 0 0 0 0,11 3 0 0 0,6 1-168 0 0,1-1 0 0 0,42 5 0 0 0,-48-8 141 0 0,0-1-67 0 0,0-1 0 0 0,0-1 0 0 0,29-2 0 0 0,49-13 159 0 0,-78 12-126 0 0,54-10 431 0 0,86-27-1 0 0,-148 37-437 0 0,-1 0-1 0 0,-1 1 0 0 0,0 0 0 0 0,1 1 0 0 0,0-1-1 0 0,-1 2 1 0 0,1-1 0 0 0,13 1 0 0 0,-20 0-34 0 0,-1 1 1 0 0,1-1-1 0 0,-1 0 0 0 0,1 1 0 0 0,-1-1 0 0 0,0 1 1 0 0,1-1-1 0 0,-1 0 0 0 0,1 1 0 0 0,-1-1 1 0 0,0 1-1 0 0,1-1 0 0 0,-1 1 0 0 0,0-1 1 0 0,1 1-1 0 0,-1-1 0 0 0,0 1 0 0 0,0 0 1 0 0,0-1-1 0 0,1 1 0 0 0,-1 0 0 0 0,3 11 34 0 0,-3-9-31 0 0,1 1-1 0 0,-1-1 1 0 0,0 1 0 0 0,-1-1-1 0 0,1 1 1 0 0,0-1-1 0 0,-1 1 1 0 0,0-1-1 0 0,-2 7 1 0 0,-16 30-18 0 0,3-7 12 0 0,-78 162-3 0 0,27-64 0 0 0,-36 84-468 0 0,39-89-512 0 0,53-103 327 0 0,-23 34 0 0 0,33-55 398 0 0,-2 1 1 0 0,1-1-1 0 0,0 1 0 0 0,0-1 1 0 0,-1 0-1 0 0,-4 4 1 0 0,-2 1-3752 0 0,4 1-1051 0 0</inkml:trace>
</inkml:ink>
</file>

<file path=ppt/ink/ink9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34.6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13104 0 0,'0'0'597'0'0,"-1"0"-9"0"0,-6-1 4197 0 0,18 0-3745 0 0,22-1-980 0 0,379 19 2141 0 0,-344-12-2193 0 0,45 7-186 0 0,32 7-2220 0 0,-116-15 726 0 0</inkml:trace>
</inkml:ink>
</file>

<file path=ppt/ink/ink9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48.8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0 11488 0 0,'-2'1'76'0'0,"0"-1"1"0"0,1 0 0 0 0,-1 1 0 0 0,0 0 0 0 0,1-1 0 0 0,-1 1-1 0 0,1 0 1 0 0,-1-1 0 0 0,1 1 0 0 0,0 0 0 0 0,-1 0 0 0 0,1 0-1 0 0,0 0 1 0 0,0 1 0 0 0,-1-1 0 0 0,-1 3 0 0 0,-14 23 851 0 0,11-12-673 0 0,0 0 0 0 0,1 0 0 0 0,1 1 0 0 0,1 0-1 0 0,-2 20 1 0 0,-1 2-58 0 0,-3 46 415 0 0,2-8 115 0 0,-5 11 483 0 0,0 132 0 0 0,7-79-1178 0 0,4-126-39 0 0,0-12-21 0 0,1 1 1 0 0,-1-1-1 0 0,1 1 0 0 0,0-1 1 0 0,0 1-1 0 0,0-1 0 0 0,1 1 0 0 0,-1-1 1 0 0,0 1-1 0 0,1-1 0 0 0,1 5 0 0 0,11 13-2022 0 0</inkml:trace>
</inkml:ink>
</file>

<file path=ppt/ink/ink9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0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182 28 5672 0 0,'0'0'3489'0'0,"-4"-8"-1568"0"0,0 1-1061 0 0,3 5-10 0 0,-10-7 2200 0 0,9 8-3015 0 0,1 1 0 0 0,-1 0 0 0 0,0 0 0 0 0,0 0 0 0 0,0 0 0 0 0,0 0 1 0 0,0 0-1 0 0,0 1 0 0 0,1-1 0 0 0,-1 1 0 0 0,0-1 0 0 0,0 1 0 0 0,0 0 0 0 0,1-1 0 0 0,-1 1 0 0 0,0 0 0 0 0,1 0 0 0 0,-1 0 0 0 0,1 0 0 0 0,-1 1 0 0 0,-1 1 0 0 0,-6 5-71 0 0,1 1 0 0 0,-9 12 0 0 0,12-15 82 0 0,-10 14-42 0 0,1 0 0 0 0,-20 37-1 0 0,32-50 26 0 0,2-4-26 0 0,0-1-1 0 0,0 1 1 0 0,-1-1 0 0 0,0 0 0 0 0,1 1-1 0 0,-1-1 1 0 0,0 0 0 0 0,-2 5-1 0 0,-1 2 6 0 0,3-7-3 0 0,0 0 0 0 0,0-1 0 0 0,0 1 1 0 0,1 0-1 0 0,-1 0 0 0 0,1 0 0 0 0,-1-1 0 0 0,1 1 0 0 0,0 0 0 0 0,-1 3 0 0 0,2 7-5 0 0,4-2 0 0 0,-5-8 0 0 0,1 0 0 0 0,0 0 0 0 0,0 0 0 0 0,0-1 0 0 0,0 1 0 0 0,0 0 0 0 0,0 0 0 0 0,0-1 0 0 0,0 1 0 0 0,1-1 0 0 0,-1 1 0 0 0,1-1 0 0 0,-1 0 0 0 0,3 2 0 0 0,2 1 0 0 0,9 8 31 0 0,0-1-1 0 0,28 16 0 0 0,-29-19 80 0 0,0 1-1 0 0,0 1 0 0 0,22 19 0 0 0,-17-11-81 0 0,-12-12-16 0 0,-1 0 1 0 0,0 0 0 0 0,0 0-1 0 0,0 1 1 0 0,-1-1 0 0 0,0 1-1 0 0,0 1 1 0 0,4 9 0 0 0,-3-3 8 0 0,-1-2 22 0 0,0 0 1 0 0,0 0 0 0 0,-1 1 0 0 0,-1-1-1 0 0,0 1 1 0 0,-1 0 0 0 0,0 14-1 0 0,-1-15 70 0 0,-2 0 0 0 0,0-1 0 0 0,0 1-1 0 0,-1 0 1 0 0,-1-1 0 0 0,-4 15 0 0 0,2-13-24 0 0,3-7-62 0 0,0-1 1 0 0,0 0-1 0 0,-1 0 1 0 0,-2 5-1 0 0,0-3-6 0 0,4-5-16 0 0,-1 1-1 0 0,0 0 1 0 0,1 0 0 0 0,-1-1-1 0 0,-1 1 1 0 0,1-1 0 0 0,0 1-1 0 0,0-1 1 0 0,-1 0 0 0 0,0 0-1 0 0,1 0 1 0 0,-1-1 0 0 0,0 1-1 0 0,-5 2 1 0 0,-42 13 48 0 0,46-16-46 0 0,0 0 0 0 0,0-1 0 0 0,0 1 0 0 0,0-1 0 0 0,-1 0 0 0 0,1 0 0 0 0,0-1 0 0 0,0 1 0 0 0,0-1 0 0 0,-4-1 0 0 0,8 2-8 0 0,-4-1 15 0 0,0 0 0 0 0,1-1 0 0 0,-1 1-1 0 0,1-1 1 0 0,-1 0 0 0 0,1 0 0 0 0,0 0 0 0 0,0-1-1 0 0,0 1 1 0 0,0-1 0 0 0,0 0 0 0 0,1 1-1 0 0,-1-1 1 0 0,-3-6 0 0 0,1 2 4 0 0,0 0 0 0 0,1-1 1 0 0,0 1-1 0 0,1-1 0 0 0,-5-12 0 0 0,6 9 1 0 0,0 0-1 0 0,0 0 0 0 0,1 0 0 0 0,0 0 0 0 0,1 0 1 0 0,0 0-1 0 0,1-1 0 0 0,0 1 0 0 0,1 0 0 0 0,0 0 0 0 0,5-12 1 0 0,4-9 139 0 0,1 1 1 0 0,23-41 0 0 0,67-95 1622 0 0,-100 164-1737 0 0,14-20 336 0 0,0-1 0 0 0,-2-1 0 0 0,20-48 0 0 0,-32 68-308 0 0,-1 0 1 0 0,0 0-1 0 0,1 1 0 0 0,-2-1 0 0 0,1 0 0 0 0,-1 0 0 0 0,1 0 1 0 0,-1 0-1 0 0,-1-7 0 0 0,0 10-118 0 0,1 1 1 0 0,-1-1-1 0 0,1 0 0 0 0,-1 1 0 0 0,0-1 1 0 0,1 1-1 0 0,-1-1 0 0 0,0 1 1 0 0,0-1-1 0 0,0 1 0 0 0,0-1 0 0 0,0 1 1 0 0,-1 0-1 0 0,1 0 0 0 0,0-1 1 0 0,-1 1-1 0 0,1 0 0 0 0,-1 0 0 0 0,1 0 1 0 0,-1 1-1 0 0,1-1 0 0 0,-1 0 1 0 0,1 1-1 0 0,-1-1 0 0 0,0 1 0 0 0,0-1 1 0 0,1 1-1 0 0,-4-1 0 0 0,-9-2-1414 0 0</inkml:trace>
</inkml:ink>
</file>

<file path=ppt/ink/ink9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89 1376 0 0,'-8'0'14554'0'0,"7"0"-14537"0"0,1 0 0 0 0,0 0 0 0 0,-1-1 0 0 0,1 1 0 0 0,0 0 0 0 0,-1-1 0 0 0,1 1-1 0 0,0 0 1 0 0,0-1 0 0 0,-1 1 0 0 0,1-1 0 0 0,0 1 0 0 0,0 0 0 0 0,0-1 0 0 0,-1 1 0 0 0,1-1 0 0 0,0 1 0 0 0,0 0 0 0 0,0-1 0 0 0,0 1 0 0 0,0-1 0 0 0,0 1 0 0 0,0-1 0 0 0,0 1 0 0 0,0-1 0 0 0,0 1 0 0 0,0-1 0 0 0,3-4-4 0 0,-1 2 8 0 0,0 0 1 0 0,-1 0 0 0 0,1 0 0 0 0,1 0 0 0 0,4-4 0 0 0,-3 2 18 0 0,-2 2 49 0 0,0 0 0 0 0,0 1 1 0 0,1 0-1 0 0,-1-1 1 0 0,1 1-1 0 0,-1 0 1 0 0,1 0-1 0 0,0 0 1 0 0,0 0-1 0 0,5-1 1 0 0,36-14 1239 0 0,-41 16-1240 0 0,-2 1-84 0 0,-1-1 0 0 0,1 1-1 0 0,0 0 1 0 0,-1 0 0 0 0,1 0-1 0 0,0 0 1 0 0,-1 0-1 0 0,1 0 1 0 0,0 0 0 0 0,-1 0-1 0 0,1 0 1 0 0,-1 0-1 0 0,1 1 1 0 0,0-1 0 0 0,-1 0-1 0 0,1 0 1 0 0,-1 0-1 0 0,1 1 1 0 0,0-1 0 0 0,0 1-6 0 0,0 0 1 0 0,0 0 0 0 0,0-1-1 0 0,0 1 1 0 0,0 0 0 0 0,0-1-1 0 0,0 1 1 0 0,0-1 0 0 0,0 1-1 0 0,1-1 1 0 0,-1 0 0 0 0,2 1-1 0 0,9 3 1 0 0,-2 5 0 0 0,-8-7 5 0 0,0 1-1 0 0,0 0 1 0 0,0 0 0 0 0,-1 0-1 0 0,1 0 1 0 0,-1 1-1 0 0,1-1 1 0 0,-1 0-1 0 0,0 1 1 0 0,0-1-1 0 0,-1 1 1 0 0,1-1-1 0 0,-1 1 1 0 0,0-1-1 0 0,0 1 1 0 0,0-1-1 0 0,0 1 1 0 0,0-1-1 0 0,-1 1 1 0 0,0-1-1 0 0,-2 7 1 0 0,-1 0 22 0 0,0 1-1 0 0,-2-1 1 0 0,1 0 0 0 0,-1 0 0 0 0,-10 13-1 0 0,-89 112 142 0 0,62-91-108 0 0,3-9-49 0 0,5-8 1874 0 0,61-24-1285 0 0,0-5-61 0 0,51 3 0 0 0,-22 1-262 0 0,3 4-264 0 0,-1 1-565 0 0,-52-7 412 0 0,-2 0-66 0 0,0 1 0 0 0,-1-1 1 0 0,1 0-1 0 0,0 0 0 0 0,-1 0 0 0 0,1-1 0 0 0,0 1 0 0 0,-1-1 0 0 0,1 1 0 0 0,-1-1 1 0 0,5-2-1 0 0,19-18-5489 0 0,-17 12 137 0 0</inkml:trace>
</inkml:ink>
</file>

<file path=ppt/ink/ink9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35 13648 0 0,'0'0'1238'0'0,"-14"-4"406"0"0,12 4-1310 0 0,1-1-275 0 0,0 1-1 0 0,0-1 0 0 0,0 1 1 0 0,0-1-1 0 0,0 1 0 0 0,0 0 0 0 0,0 0 1 0 0,-1-1-1 0 0,1 1 0 0 0,0 0 0 0 0,0 0 1 0 0,0 0-1 0 0,0 0 0 0 0,0 0 1 0 0,-1 1-1 0 0,1-1 0 0 0,0 0 0 0 0,0 0 1 0 0,0 1-1 0 0,0-1 0 0 0,0 1 0 0 0,-2 0 1 0 0,1 1-127 0 0,0 0 0 0 0,0 0 0 0 0,0 0-1 0 0,0 0 1 0 0,1 1 0 0 0,-1-1 0 0 0,1 0 0 0 0,0 1 0 0 0,-2 2 0 0 0,-1 2-75 0 0,-2 4-13 0 0,-1 0 110 0 0,1 0 1 0 0,0 1 0 0 0,0-1 0 0 0,1 1 0 0 0,1 1 0 0 0,-5 19 0 0 0,8-23 57 0 0,-1 1 0 0 0,2-1 1 0 0,-1 1-1 0 0,2-1 0 0 0,-1 0 1 0 0,1 1-1 0 0,0-1 0 0 0,1 1 0 0 0,0-1 1 0 0,1 0-1 0 0,0 0 0 0 0,0 0 1 0 0,1-1-1 0 0,0 1 0 0 0,1-1 1 0 0,0 0-1 0 0,6 9 0 0 0,2 2-70 0 0,-12-17 52 0 0,0 1-1 0 0,0-1 1 0 0,0 0-1 0 0,1 0 1 0 0,-1 0-1 0 0,1 0 1 0 0,0 0-1 0 0,-1 0 1 0 0,1-1-1 0 0,0 1 1 0 0,0-1-1 0 0,0 1 1 0 0,0-1-1 0 0,0 1 1 0 0,1-1-1 0 0,-1 0 1 0 0,0 0-1 0 0,0 0 1 0 0,1 0-1 0 0,2 0 0 0 0,1 0 17 0 0,-2 0 14 0 0,-1 0 0 0 0,1-1 0 0 0,0 1 0 0 0,0-1 0 0 0,0 0 0 0 0,0 0 0 0 0,0 0 0 0 0,0 0 0 0 0,0-1 0 0 0,0 0 0 0 0,7-2 0 0 0,-6 1 105 0 0,1-1 0 0 0,0 1 0 0 0,-1-1 0 0 0,0-1 0 0 0,0 1 0 0 0,0-1 0 0 0,0 0 0 0 0,-1 0 0 0 0,1-1 0 0 0,-1 1 0 0 0,0-1 1 0 0,0 0-1 0 0,-1 0 0 0 0,6-9 0 0 0,-2 1 175 0 0,-1 0 1 0 0,0 0 0 0 0,-1-1-1 0 0,0 0 1 0 0,3-17 0 0 0,-7 20-93 0 0,0-1-1 0 0,0 1 1 0 0,-1 0 0 0 0,0-1 0 0 0,-1 1 0 0 0,-1 0 0 0 0,0 0 0 0 0,0 0 0 0 0,-1 0-1 0 0,-6-14 1 0 0,7 19-191 0 0,-1 0-1 0 0,0 0 0 0 0,0 1 1 0 0,-1-1-1 0 0,1 1 1 0 0,-1 0-1 0 0,-1-1 0 0 0,1 2 1 0 0,-1-1-1 0 0,0 0 1 0 0,0 1-1 0 0,0 0 0 0 0,0 0 1 0 0,-1 1-1 0 0,0 0 1 0 0,1-1-1 0 0,-1 2 0 0 0,0-1 1 0 0,-1 1-1 0 0,1 0 1 0 0,0 0-1 0 0,-1 1 0 0 0,1 0 1 0 0,-1 0-1 0 0,1 0 1 0 0,-11 1-1 0 0,-4 1-739 0 0,1 1 1 0 0,-36 8-1 0 0,21-1-924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0 110 7368 0 0,'0'0'568'0'0,"3"0"-374"0"0,41-2 1255 0 0,4-5 4296 0 0,-24 3-3692 0 0,29-2 0 0 0,15-2-1278 0 0,144-40-1702 0 0,-133 23-825 0 0,-55 16 1057 0 0</inkml:trace>
</inkml:ink>
</file>

<file path=ppt/ink/ink9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19 9904 0 0,'0'0'897'0'0,"0"-2"-740"0"0,0-14 7734 0 0,-2 18-7318 0 0,-2 5-345 0 0,0 0 1 0 0,0 0-1 0 0,1 1 0 0 0,0-1 0 0 0,0 1 1 0 0,-2 10-1 0 0,-9 53 57 0 0,12-57-217 0 0,-16 185 358 0 0,-3 16-298 0 0,7-113-116 0 0,-7 38-417 0 0,18-122 79 0 0,3-15 230 0 0,0-1 0 0 0,0 1-1 0 0,-1-1 1 0 0,1 0-1 0 0,-1 1 1 0 0,1-1 0 0 0,-1 0-1 0 0,-2 4 1 0 0</inkml:trace>
</inkml:ink>
</file>

<file path=ppt/ink/ink9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1:54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57 15200 0 0,'0'0'745'0'0,"-1"-1"-329"0"0,-1-3-366 0 0,-1 1 0 0 0,1 0 0 0 0,-1 0 0 0 0,0 0 0 0 0,0 0-1 0 0,0 1 1 0 0,0-1 0 0 0,0 1 0 0 0,-1 0 0 0 0,-6-4 0 0 0,-3-3 305 0 0,12 8-306 0 0,-1 0 0 0 0,1 0-1 0 0,0 0 1 0 0,-1 0 0 0 0,1 0-1 0 0,-1 0 1 0 0,1 0 0 0 0,-1 0-1 0 0,1 1 1 0 0,-1-1 0 0 0,1 1-1 0 0,-4-1 1 0 0,1 0 14 0 0,1 1-1 0 0,-1 0 1 0 0,0 0 0 0 0,1 0 0 0 0,-1 0-1 0 0,1 0 1 0 0,-1 1 0 0 0,1 0-1 0 0,-1 0 1 0 0,1 0 0 0 0,-1 0-1 0 0,1 0 1 0 0,0 1 0 0 0,-6 3-1 0 0,0 1 130 0 0,1 1-1 0 0,0 0 0 0 0,-12 13 0 0 0,6-5 21 0 0,10-11-160 0 0,1 0 0 0 0,0 0 0 0 0,0 0-1 0 0,0 1 1 0 0,1-1 0 0 0,-1 1-1 0 0,1 0 1 0 0,0 0 0 0 0,-1 6 0 0 0,-8 17 69 0 0,8-22-112 0 0,0 1-1 0 0,1-1 1 0 0,0 1-1 0 0,0 0 0 0 0,1-1 1 0 0,0 1-1 0 0,0 0 1 0 0,0 0-1 0 0,1 0 1 0 0,0 0-1 0 0,1 0 1 0 0,-1 0-1 0 0,1 0 1 0 0,1 0-1 0 0,-1 0 1 0 0,1-1-1 0 0,0 1 1 0 0,5 8-1 0 0,1 3-9 0 0,-6-11 12 0 0,1-1 0 0 0,1 0 0 0 0,-1 0 0 0 0,5 7 0 0 0,-4-8-16 0 0,0-1 0 0 0,0 1 0 0 0,1-1 0 0 0,-1 1 0 0 0,1-1 0 0 0,0-1 0 0 0,0 1 0 0 0,0-1 0 0 0,1 0 0 0 0,-1 0 0 0 0,1 0 0 0 0,0-1 0 0 0,9 3 0 0 0,-12-4 19 0 0,0 0 0 0 0,0-1 0 0 0,0 1 0 0 0,0-1 0 0 0,-1 0 0 0 0,1 0 0 0 0,0 0-1 0 0,0 0 1 0 0,0-1 0 0 0,0 1 0 0 0,0-1 0 0 0,0 1 0 0 0,-1-1 0 0 0,1 0 0 0 0,0 0 0 0 0,-1-1-1 0 0,4-1 1 0 0,1-1 69 0 0,-1-1-1 0 0,1 1 1 0 0,-1-1 0 0 0,0-1-1 0 0,7-8 1 0 0,-3 1 15 0 0,-1 0 0 0 0,-1-1 1 0 0,0 0-1 0 0,0-1 0 0 0,6-17 1 0 0,-2 3-91 0 0,-4 10-8 0 0,5-22 0 0 0,-4 14 0 0 0,-8 21 0 0 0,1 0 0 0 0,-1 0 0 0 0,0-9 0 0 0,4-15 0 0 0,-3 21 186 0 0,0 0-1 0 0,0 0 0 0 0,0-1 1 0 0,-2 1-1 0 0,1-13 0 0 0,9 30 91 0 0,-6 1-228 0 0,0-1 1 0 0,0 1-1 0 0,3 12 0 0 0,-2-6-29 0 0,8 27 238 0 0,13 83 0 0 0,-16-70-56 0 0,-5-33-48 0 0,-1 1-1 0 0,-1-1 1 0 0,-2 1 0 0 0,0-1-1 0 0,-1 1 1 0 0,-1 0 0 0 0,-5 29-1 0 0,0-22-43 0 0,-1-1 0 0 0,-1 0 0 0 0,-2 0-1 0 0,-18 39 1 0 0,16-45-95 0 0,-2 5 3 0 0,-1 0-1 0 0,-2-1 1 0 0,-21 28-1 0 0,14-25-9 0 0,9-9 8 0 0,-2-1-1 0 0,0-1 0 0 0,-36 31 0 0 0,39-39-425 0 0,0-1 0 0 0,-1-1 0 0 0,0 0-1 0 0,-20 8 1 0 0,15-11-757 0 0</inkml:trace>
</inkml:ink>
</file>

<file path=ppt/ink/ink9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13880 0 0,'0'0'1253'0'0,"0"-9"-304"0"0,0 6-791 0 0,1 0 0 0 0,-1 1 0 0 0,1-1 0 0 0,-1 1 0 0 0,1-1-1 0 0,0 0 1 0 0,0 1 0 0 0,0 0 0 0 0,1-1 0 0 0,-1 1 0 0 0,1 0 0 0 0,-1 0-1 0 0,1 0 1 0 0,-1 0 0 0 0,5-3 0 0 0,7-12 175 0 0,-11 14-288 0 0,0 1 0 0 0,0 0-1 0 0,1 0 1 0 0,-1 0 0 0 0,1 0 0 0 0,-1 0 0 0 0,1 0 0 0 0,0 0 0 0 0,0 1 0 0 0,0 0 0 0 0,4-2-1 0 0,16-9 358 0 0,-15 8-235 0 0,-1 0 0 0 0,1 1 0 0 0,0 0 1 0 0,0 0-1 0 0,0 0 0 0 0,0 1 0 0 0,0 1 1 0 0,0-1-1 0 0,1 1 0 0 0,-1 1 0 0 0,1-1 1 0 0,-1 2-1 0 0,12 0 0 0 0,-8 3-67 0 0,0 0 1 0 0,0 1-1 0 0,0 0 0 0 0,0 0 1 0 0,0 1-1 0 0,-1 1 0 0 0,13 10 1 0 0,-13-9-101 0 0,0 2 1 0 0,20 20 0 0 0,-10-9-63 0 0,-3 0 48 0 0,0 0 0 0 0,-1 1 0 0 0,-1 1 0 0 0,18 36 0 0 0,-23-40 27 0 0,-2 1 0 0 0,0 1 0 0 0,-1 0-1 0 0,9 38 1 0 0,-17-51-13 0 0,1 1 0 0 0,-2 0 0 0 0,1-1 0 0 0,-1 1 0 0 0,-1 0 0 0 0,1-1 0 0 0,-1 1 0 0 0,-6 13 0 0 0,5-16 0 0 0,1 1-1 0 0,-1-1 1 0 0,-1 0-1 0 0,1 0 1 0 0,-1 0-1 0 0,-1 0 1 0 0,-5 7-1 0 0,-39 33-79 0 0,35-34 36 0 0,1-2-53 0 0,1-1-1 0 0,-1 0 0 0 0,-1-2 0 0 0,1 1 0 0 0,-27 9 1 0 0,-7 4-649 0 0,33-14-872 0 0,0-1-1 0 0,0-1 0 0 0,-21 5 1 0 0,-13 0-4855 0 0</inkml:trace>
</inkml:ink>
</file>

<file path=ppt/ink/ink9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1 11024 0 0,'-6'1'199'0'0,"1"0"0"0"0,0 0 1 0 0,-1 0-1 0 0,1 0 0 0 0,-6-1 1 0 0,1 1-216 0 0,-5 3 36 0 0,-15 12 464 0 0,-10 4 72 0 0,-68 48 0 0 0,92-56-615 0 0,-20 10 0 0 0,22-14 43 0 0,0 0 0 0 0,-24 20 0 0 0,-10 15 288 0 0,-40 38 571 0 0,70-63-670 0 0,1 1 0 0 0,-24 36 0 0 0,13-22-91 0 0,23-28-71 0 0,0 0 1 0 0,0 1-1 0 0,1-1 0 0 0,0 1 1 0 0,0 0-1 0 0,0 0 0 0 0,-4 12 1 0 0,2-2 37 0 0,3-9-23 0 0,1 1 0 0 0,-1-1 0 0 0,2 0 0 0 0,-2 9 0 0 0,3-13-14 0 0,0 0 0 0 0,0 0 0 0 0,0 0 0 0 0,0 0 0 0 0,1 0 0 0 0,0 0 0 0 0,-1 0 0 0 0,1 0 0 0 0,0 0 0 0 0,0 0 0 0 0,1 0 0 0 0,-1 0 0 0 0,3 3 0 0 0,1 2 86 0 0,1 0 1 0 0,0 0 0 0 0,0-1 0 0 0,1 0 0 0 0,0 0 0 0 0,0-1 0 0 0,1 0-1 0 0,-1 0 1 0 0,1-1 0 0 0,1 1 0 0 0,-1-2 0 0 0,10 5 0 0 0,27 13 520 0 0,-34-16-419 0 0,1 0 1 0 0,20 7-1 0 0,3-3 53 0 0,58 10-1 0 0,-72-17-320 0 0,0-2 0 0 0,0 0-1 0 0,0-1 1 0 0,28-4 0 0 0,-2-3-1382 0 0,-1 1-4689 0 0</inkml:trace>
</inkml:ink>
</file>

<file path=ppt/ink/ink9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10592 0 0,'2'0'818'0'0,"159"-15"6849"0"0,-102 7-7185 0 0,24-2-162 0 0,54-7-290 0 0,31 2-945 0 0,-20 0-3385 0 0,-118 15 2910 0 0</inkml:trace>
</inkml:ink>
</file>

<file path=ppt/ink/ink9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8896 0 0,'0'0'1992'0'0,"2"1"-835"0"0,7 0-571 0 0,0-1 0 0 0,0 0 0 0 0,0 0 0 0 0,0 0-1 0 0,0-1 1 0 0,14-4 0 0 0,20-1 398 0 0,317 2 2080 0 0,-214 5-2877 0 0,-13-7-2826 0 0,-97 0 1137 0 0</inkml:trace>
</inkml:ink>
</file>

<file path=ppt/ink/ink9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2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5984 0 0,'0'0'7345'0'0,"1"1"-6388"0"0,32 27 1329 0 0,-22-19-1946 0 0,0 0 0 0 0,17 19-1 0 0,-4 1 187 0 0,50 65 1591 0 0,-45-56-1601 0 0,-19-25-358 0 0,0 1-1 0 0,10 17 0 0 0,-11-15-80 0 0,-6-12-65 0 0,-1 0 0 0 0,0 0-1 0 0,0 1 1 0 0,0-1-1 0 0,2 7 1 0 0,-1 0-58 0 0,-1-4-18 0 0,0 0 0 0 0,-1 1 0 0 0,0-1 0 0 0,1 9 0 0 0,-2-13 15 0 0,0-1 14 0 0,0 0-1 0 0,0 0 1 0 0,0 0-1 0 0,0 0 1 0 0,0 0-1 0 0,0-1 1 0 0,0 1-1 0 0,-1 0 1 0 0,1 0-1 0 0,-1 0 1 0 0,1 0-1 0 0,-1-1 1 0 0,0 1-1 0 0,1 0 0 0 0,-1 0 1 0 0,0-1-1 0 0,0 1 1 0 0,-2 2-1 0 0,2-4-140 0 0,0 1-7 0 0,1-1 175 0 0,0 0 0 0 0,0 1 0 0 0,-1-1 0 0 0,1 0 0 0 0,0 0 1 0 0,0 1-1 0 0,-1-1 0 0 0,1 0 0 0 0,0 0 0 0 0,-1 1 0 0 0,1-1 0 0 0,0 0 1 0 0,-1 0-1 0 0,1 0 0 0 0,-1 0 0 0 0,1 0 0 0 0,0 0 0 0 0,-1 0 1 0 0,1 0-1 0 0,0 1 0 0 0,-1-1 0 0 0,1-1 0 0 0,-1 1 0 0 0,1 0 1 0 0,0 0-1 0 0,-1 0 0 0 0,1 0 0 0 0,0 0 0 0 0,-1 0 0 0 0,-12-4 3 0 0,11 2 11 0 0,-1 0 0 0 0,2-1 0 0 0,-1 1 0 0 0,0-1-1 0 0,0 1 1 0 0,1-1 0 0 0,0 0 0 0 0,-1 0 0 0 0,0-3-1 0 0,-4-8 39 0 0,5 11-20 0 0,0 0 0 0 0,0 0 0 0 0,1 0 1 0 0,-1 0-1 0 0,1-1 0 0 0,0 1 0 0 0,0 0 1 0 0,0 0-1 0 0,1 0 0 0 0,-1 0 0 0 0,1 0 1 0 0,-1 0-1 0 0,1 0 0 0 0,1-3 0 0 0,2-11 143 0 0,4-9 55 0 0,-6 22-183 0 0,0-1-1 0 0,0 1 1 0 0,-1-1 0 0 0,2-8 0 0 0,-3 8 6 0 0,1-1 0 0 0,0 1 0 0 0,0 0 0 0 0,0 0 0 0 0,1 0 0 0 0,0 0 0 0 0,0 0 0 0 0,0 0 0 0 0,0 0 0 0 0,1 1 0 0 0,5-8 0 0 0,2-2 117 0 0,2 1 0 0 0,0 1 0 0 0,0 0-1 0 0,1 0 1 0 0,1 2 0 0 0,0-1-1 0 0,0 2 1 0 0,22-12 0 0 0,-5 6-8 0 0,1 1 0 0 0,1 2 0 0 0,39-10 0 0 0,-56 18-18 0 0,0 1 0 0 0,0 1-1 0 0,32 0 1 0 0,-7 3-2596 0 0,-4-1-3612 0 0,-14 0-558 0 0</inkml:trace>
</inkml:ink>
</file>

<file path=ppt/ink/ink9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52 10592 0 0,'-2'1'818'0'0,"-55"29"1015"0"0,-20 14 4999 0 0,67-37-6496 0 0,0 1 1 0 0,-17 16 0 0 0,11-9-108 0 0,12-11-232 0 0,0-1 0 0 0,-1 1 1 0 0,2 0-1 0 0,-1 1 1 0 0,0-1-1 0 0,-3 6 0 0 0,2-1-10 0 0,1 1-1 0 0,0 0 1 0 0,0 0-1 0 0,-4 20 1 0 0,7-26 58 0 0,1 1 1 0 0,-1-1-1 0 0,1 1 1 0 0,0 0-1 0 0,0-1 0 0 0,0 1 1 0 0,1 0-1 0 0,-1-1 0 0 0,1 1 1 0 0,0-1-1 0 0,1 1 1 0 0,-1-1-1 0 0,3 7 0 0 0,-2-7 49 0 0,0 0-1 0 0,1 0 1 0 0,-1 0-1 0 0,1-1 1 0 0,0 1-1 0 0,0-1 0 0 0,0 1 1 0 0,0-1-1 0 0,0 0 1 0 0,1 0-1 0 0,-1 0 1 0 0,1 0-1 0 0,0-1 1 0 0,0 0-1 0 0,0 0 0 0 0,0 0 1 0 0,0 0-1 0 0,1 0 1 0 0,-1-1-1 0 0,0 0 1 0 0,1 0-1 0 0,4 1 1 0 0,1-1-34 0 0,0 0-1 0 0,0 0 1 0 0,-1-1 0 0 0,1 0 0 0 0,0-1 0 0 0,0 0 0 0 0,0 0 0 0 0,0-1 0 0 0,-1 0 0 0 0,19-7 0 0 0,-15 3 10 0 0,0-1-1 0 0,0 0 1 0 0,-1 0-1 0 0,0-1 1 0 0,0-1 0 0 0,18-17-1 0 0,-25 21-65 0 0,9-8 156 0 0,14-17 0 0 0,-24 24-102 0 0,0 1 0 0 0,0-1-1 0 0,-1 0 1 0 0,1 0 0 0 0,-1-1 0 0 0,3-11-1 0 0,-4 14-3 0 0,0-1-59 0 0,0 0 0 0 0,-1-1 0 0 0,1 1 1 0 0,-1-1-1 0 0,0 1 0 0 0,0-1 0 0 0,-1 0 0 0 0,1 0 0 0 0,-2 1 0 0 0,1-1 0 0 0,0 0 0 0 0,-1 1 0 0 0,-2-8 1 0 0,1 5-28 0 0,-2 0 0 0 0,1 0 0 0 0,-1 1 1 0 0,0-1-1 0 0,0 1 0 0 0,-1 0 1 0 0,0 0-1 0 0,0 1 0 0 0,0-1 1 0 0,-1 1-1 0 0,0 0 0 0 0,-1 1 0 0 0,1 0 1 0 0,-1 0-1 0 0,0 0 0 0 0,0 1 1 0 0,-13-7-1 0 0,13 8-574 0 0,0 0 0 0 0,0 0 0 0 0,-1 0 0 0 0,1 1 0 0 0,0 0 0 0 0,-1 0 0 0 0,-14-1 0 0 0,12 3-2706 0 0</inkml:trace>
</inkml:ink>
</file>

<file path=ppt/ink/ink9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75 18079 0 0,'0'0'1384'0'0,"-6"5"-800"0"0,-22 18-551 0 0,14-12 53 0 0,1 0 0 0 0,0 1 0 0 0,-17 22-1 0 0,21-22-68 0 0,0 0-1 0 0,1 1 0 0 0,1 0 1 0 0,-11 27-1 0 0,15-31 75 0 0,0 0-1 0 0,1 0 1 0 0,0 1 0 0 0,0-1-1 0 0,1 1 1 0 0,0 0-1 0 0,1-1 1 0 0,1 17 0 0 0,0-17 39 0 0,0-1 0 0 0,1 1 0 0 0,0-1 0 0 0,0 1 0 0 0,1-1 0 0 0,4 8 0 0 0,-5-11-89 0 0,1-1 1 0 0,-1 0 0 0 0,1 0-1 0 0,0 0 1 0 0,0-1-1 0 0,0 1 1 0 0,1-1 0 0 0,-1 0-1 0 0,1 1 1 0 0,0-2-1 0 0,8 6 1 0 0,-3-3 89 0 0,1 0-1 0 0,-1-1 1 0 0,1-1-1 0 0,0 1 1 0 0,1-2-1 0 0,-1 1 1 0 0,1-1-1 0 0,15 0 1 0 0,-12-1-66 0 0,1-2 0 0 0,0 0 0 0 0,0 0 0 0 0,0-1 0 0 0,22-7 1 0 0,-15 2-35 0 0,-1-1 1 0 0,0-1 0 0 0,-1 0 0 0 0,0-2 0 0 0,0 0 0 0 0,-1-2 0 0 0,-1 0 0 0 0,18-16 0 0 0,-28 22-16 0 0,0-1 0 0 0,-1 0 0 0 0,1 0 0 0 0,-2 0 0 0 0,1-1 0 0 0,-1 0-1 0 0,0-1 1 0 0,7-19 0 0 0,-11 25-33 0 0,0-1-1 0 0,-1 0 1 0 0,1-1-1 0 0,-1 1 1 0 0,0 0-1 0 0,-1 0 1 0 0,0 0-1 0 0,1-1 1 0 0,-2 1-1 0 0,1 0 1 0 0,-1 0 0 0 0,1-1-1 0 0,-1 1 1 0 0,-1 0-1 0 0,1 0 1 0 0,-1 0-1 0 0,0 0 1 0 0,0 1-1 0 0,0-1 1 0 0,-5-7-1 0 0,-2 2-104 0 0,0 1-1 0 0,0 0 1 0 0,-1 0-1 0 0,0 1 0 0 0,-1 1 1 0 0,-13-9-1 0 0,10 7-141 0 0,1 0-285 0 0,0 1 1 0 0,-1 0-1 0 0,0 1 1 0 0,-16-5-1 0 0,11 5-1157 0 0,-30-16-1 0 0,38 18 1231 0 0,-29-14-1521 0 0</inkml:trace>
</inkml:ink>
</file>

<file path=ppt/ink/ink9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3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10592 0 0,'1'1'3149'0'0,"11"15"1252"0"0,-10-13-3872 0 0,1 0 0 0 0,0 1 0 0 0,-1-1 1 0 0,0 0-1 0 0,3 7 0 0 0,-3-5-411 0 0,1 0 0 0 0,0-1 0 0 0,6 9 0 0 0,8 13 102 0 0,-8-2-351 0 0,-1 1 0 0 0,-1 0 0 0 0,4 30 0 0 0,-7-36 149 0 0,12 100-81 0 0,-8-53 62 0 0,-2-11 4 0 0,0-8 73 0 0,14 56-1 0 0,-3-27 191 0 0,-12-50-165 0 0,1 1 1 0 0,1-1 0 0 0,1 0 0 0 0,18 37-1 0 0,-10-31-30 0 0,-8-15-40 0 0,1 1 1 0 0,1-1 0 0 0,14 17 0 0 0,-18-26-9 0 0,0 0-18 0 0,-1-1 0 0 0,1 0 0 0 0,1 0-1 0 0,-1-1 1 0 0,1 0 0 0 0,0 0 0 0 0,1 0 0 0 0,7 4-1 0 0,-9-7-30 0 0,0 0-1 0 0,0-1 0 0 0,0 0 0 0 0,0 0 1 0 0,1 0-1 0 0,11 1 0 0 0,-13-3-117 0 0,-1 0 1 0 0,1 0-1 0 0,0-1 0 0 0,0 0 1 0 0,-1 0-1 0 0,1 0 0 0 0,-1 0 0 0 0,1-1 1 0 0,-1 1-1 0 0,5-4 0 0 0,9-4-1150 0 0,-3-3-60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0 18575 0 0,'-1'46'1587'0'0,"0"-23"-1428"0"0,0 1 0 0 0,4 24 0 0 0,-2-46-135 0 0,13 107 212 0 0,2 121-1 0 0,-16-198-398 0 0,-1-1 1 0 0,-1 1-1 0 0,-10 47 0 0 0,-14 26-209 0 0,24-98 324 0 0,0 0-1 0 0,-1 0 1 0 0,-5 9-1 0 0,1 1-73 0 0,-11 21-1048 0 0,9-20-3446 0 0,1-4-1409 0 0</inkml:trace>
</inkml:ink>
</file>

<file path=ppt/ink/ink9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4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10592 0 0,'0'0'818'0'0,"3"0"-532"0"0,10-1 666 0 0,0 0 0 0 0,20-5 1 0 0,14-2 2760 0 0,144-19 810 0 0,-31 4-3517 0 0,14 0-487 0 0,117-11-1879 0 0,-154 21-1468 0 0,-76 3 1365 0 0</inkml:trace>
</inkml:ink>
</file>

<file path=ppt/ink/ink9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6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2304 0 0,'0'0'14687'0'0,"-7"10"-13775"0"0,2-5-617 0 0,1 1-1 0 0,-1 0 1 0 0,1 0-1 0 0,0 0 0 0 0,1 0 1 0 0,-1 1-1 0 0,-2 8 0 0 0,-1 0-90 0 0,4-8-78 0 0,0 1 0 0 0,1-1 1 0 0,0 1-1 0 0,-1 10 0 0 0,-4 13 20 0 0,5-23-122 0 0,0-1 0 0 0,1 1 0 0 0,-1 10 0 0 0,0 7 14 0 0,-4 11 141 0 0,2 0 0 0 0,1 1 1 0 0,3-1-1 0 0,0 1 0 0 0,7 43 1 0 0,-2-50 186 0 0,9 31 1 0 0,-10-49-163 0 0,0-1 1 0 0,1 1-1 0 0,0-1 1 0 0,0 0-1 0 0,12 16 1 0 0,-11-19-90 0 0,0 1 1 0 0,1-1 0 0 0,0 0-1 0 0,0-1 1 0 0,16 12 0 0 0,-19-16-20 0 0,1 0 0 0 0,0 0 0 0 0,0 0 0 0 0,0-1 0 0 0,1 0 0 0 0,-1 0 0 0 0,1 0 0 0 0,-1-1 0 0 0,1 0 0 0 0,-1 0 0 0 0,1 0 0 0 0,9-1 0 0 0,2-1 30 0 0,0-2 0 0 0,0 0 0 0 0,23-8 0 0 0,-36 9-110 0 0,0 0 0 0 0,0 0 0 0 0,0 0 0 0 0,0 0 0 0 0,-1-1 0 0 0,1 1 1 0 0,-1-1-1 0 0,5-5 0 0 0,11-8 31 0 0,-10 10-32 0 0,0 0-1 0 0,-1 0 0 0 0,0-1 1 0 0,12-13-1 0 0,-11 12-14 0 0,8-4 0 0 0,-10 11 0 0 0,-2 1 0 0 0,18-2-17 0 0,-15 5-18 0 0,-3 0 13 0 0,-1-2 12 0 0,0 1 0 0 0,0-1 0 0 0,-1 1 0 0 0,1 0 0 0 0,0 0 0 0 0,-1 0 0 0 0,0 1 0 0 0,1-1 0 0 0,-1 1 0 0 0,0 0 0 0 0,5 5 0 0 0,-4-3-12 0 0,0-1 1 0 0,0 1-1 0 0,1-1 1 0 0,0 0-1 0 0,0 0 1 0 0,10 5-1 0 0,-9-5-19 0 0,0 0 0 0 0,0 0-1 0 0,-1 0 1 0 0,10 11-1 0 0,-7-9 4 0 0,0 1 0 0 0,0-1 0 0 0,0-1 0 0 0,0 1 0 0 0,1-2 0 0 0,0 1 0 0 0,14 5 0 0 0,-15-7 9 0 0,-4-1 30 0 0,0-1 0 0 0,0 0 0 0 0,1 1 0 0 0,-1-1-1 0 0,1-1 1 0 0,-1 1 0 0 0,0 0 0 0 0,1-1 0 0 0,0 0 0 0 0,-1 0 0 0 0,1-1 0 0 0,-1 1 0 0 0,0-1 0 0 0,1 0 0 0 0,-1 0-1 0 0,1-1 1 0 0,-1 1 0 0 0,4-3 0 0 0,0 0 26 0 0,0-1 0 0 0,0 0 0 0 0,0 0 0 0 0,-1-1-1 0 0,0 0 1 0 0,0 0 0 0 0,11-14 0 0 0,-12 12 8 0 0,-1 0 1 0 0,0 0-1 0 0,0 0 1 0 0,0 0-1 0 0,-1-1 1 0 0,6-18-1 0 0,-4 3 52 0 0,6-36-1 0 0,-10 51-64 0 0,-1 1-16 0 0,1 0 0 0 0,-1 0 0 0 0,0 0 0 0 0,-1 0 0 0 0,0 0 0 0 0,0-1 0 0 0,-1 1 0 0 0,-2-10 0 0 0,-20-38 54 0 0,18 40-78 0 0,-2 1 0 0 0,0 0 0 0 0,-1 0-1 0 0,0 1 1 0 0,-20-26 0 0 0,12 21-33 0 0,-1 0-1 0 0,-1 1 1 0 0,-23-17 0 0 0,37 31-14 0 0,0 0 0 0 0,0 0 0 0 0,1-1 0 0 0,-1 1 0 0 0,-4-8 0 0 0,6 8-137 0 0,-1 0 1 0 0,0 0-1 0 0,1 0 0 0 0,-1 1 0 0 0,0 0 0 0 0,-1-1 0 0 0,-5-3 1 0 0,-9-7-1353 0 0,11-2-70 0 0</inkml:trace>
</inkml:ink>
</file>

<file path=ppt/ink/ink9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8288 0 0,'23'4'10696'0'0,"-30"1"-10087"0"0,7-4-535 0 0,-1 1 0 0 0,1-1 1 0 0,0 1-1 0 0,0 0 0 0 0,0-1 0 0 0,0 1 1 0 0,0-1-1 0 0,0 1 0 0 0,0 0 1 0 0,0-1-1 0 0,1 1 0 0 0,0 2 0 0 0,1 17 402 0 0,-3-14-460 0 0,1 0-1 0 0,0 0 1 0 0,1 0 0 0 0,-1 0 0 0 0,1 0-1 0 0,1 0 1 0 0,-1-1 0 0 0,5 12-1 0 0,-1 4-28 0 0,0 0 1 0 0,-2 0-1 0 0,0 26 0 0 0,-1-19-24 0 0,7 33 0 0 0,-4-38 28 0 0,-1-6 8 0 0,0 0 1 0 0,1 19-1 0 0,-3-4 50 0 0,2-1-1 0 0,13 57 1 0 0,-12-68 14 0 0,-2 0 0 0 0,2 41 1 0 0,-4-37 36 0 0,6 36 0 0 0,-1-31 26 0 0,-2 0 0 0 0,1 46 0 0 0,0-5-103 0 0,-3-54-12 0 0,-1-1-1 0 0,0 1 1 0 0,-1-1-1 0 0,-4 31 1 0 0,3-37-9 0 0,0-1 0 0 0,1 18 0 0 0,0-17 32 0 0,0-1 1 0 0,-2 14-1 0 0,1-22-22 0 0,1 1 0 0 0,0-1 1 0 0,0 1-1 0 0,0 0 0 0 0,0-1 0 0 0,0 1 0 0 0,0 0 0 0 0,1-1 0 0 0,-1 1 1 0 0,0-1-1 0 0,1 1 0 0 0,-1-1 0 0 0,1 1 0 0 0,0-1 0 0 0,1 3 1 0 0,1-10-3 0 0,0-1 1 0 0,0 1 0 0 0,-1 0-1 0 0,0-1 1 0 0,2-10 0 0 0,-4-1 6 0 0,-1 9 14 0 0,1 1-1 0 0,0 0 0 0 0,3-14 0 0 0,5-15 61 0 0,-4 20-57 0 0,0 0-1 0 0,1-21 1 0 0,-4 26-34 0 0,1-1 0 0 0,0 1 0 0 0,1-1 0 0 0,0 1 0 0 0,6-13 0 0 0,29-57 0 0 0,-13 33 0 0 0,-18 35 30 0 0,1 1-1 0 0,1 0 0 0 0,0 0 0 0 0,1 1 0 0 0,19-19 1 0 0,-14 16 82 0 0,-7 8 9 0 0,1-1 0 0 0,0 2 0 0 0,0-1 0 0 0,1 2-1 0 0,0-1 1 0 0,0 1 0 0 0,17-6 0 0 0,-2 1-8 0 0,-10 4-203 0 0,-7 8-95 0 0,-5 0 156 0 0,1-1-1 0 0,-1 1 1 0 0,0-1-1 0 0,1 0 1 0 0,6 1-1 0 0,-7-2 21 0 0,2 1 7 0 0,14 10-52 0 0,-6-1 7 0 0,30 14-1 0 0,-43-23 45 0 0,1-1-1 0 0,-1 0 1 0 0,1 0-1 0 0,-1 1 0 0 0,0-1 1 0 0,1 1-1 0 0,-1-1 1 0 0,1 0-1 0 0,-1 1 0 0 0,0-1 1 0 0,1 1-1 0 0,-1-1 1 0 0,0 1-1 0 0,0-1 0 0 0,1 0 1 0 0,-1 2-1 0 0,3 3 5 0 0,13 4-1 0 0,-7-2 0 0 0,-6 0 0 0 0,-2-5-6 0 0,-1-1 0 0 0,1 1 0 0 0,-1 0 0 0 0,1 0 0 0 0,-1-1 0 0 0,0 1 0 0 0,1 0 0 0 0,-1 0 0 0 0,0 0 0 0 0,0 0-1 0 0,0 0 1 0 0,0-1 0 0 0,-1 1 0 0 0,1 0 0 0 0,-1 0 0 0 0,0 2 0 0 0,-1 7-81 0 0,0 7-68 0 0,-7-10 64 0 0,7-7 79 0 0,1 0 7 0 0,1-1 0 0 0,-1 1 0 0 0,1-1-1 0 0,0 1 1 0 0,-1-1 0 0 0,1 1 0 0 0,0-1-1 0 0,-1 1 1 0 0,1-1 0 0 0,0 1 0 0 0,0-1 0 0 0,-1 1-1 0 0,1-1 1 0 0,0 1 0 0 0,0 0 0 0 0,0-1-1 0 0,0 1 1 0 0,0-1 0 0 0,0 1 0 0 0,0 0-1 0 0,0-1 1 0 0,0 1 0 0 0,0-1 0 0 0,0 1 0 0 0,0 0-1 0 0,0-1 1 0 0,0 1 0 0 0,1-1 0 0 0,-1 2-1 0 0,1 10-63 0 0,-4 1 67 0 0,1-10-2 0 0,1 0 0 0 0,1 0 0 0 0,-1 1 0 0 0,0-1 0 0 0,1 0 0 0 0,-1 1 0 0 0,1-1 0 0 0,0 0 0 0 0,0 1 0 0 0,1-1 0 0 0,-1 0 0 0 0,1 1 0 0 0,-1-1 0 0 0,1 0 0 0 0,0 0 0 0 0,0 0 0 0 0,1 1 0 0 0,1 3 0 0 0,-1-5 4 0 0,-1 1 0 0 0,0 0 0 0 0,0 0 0 0 0,0 0 0 0 0,-1 0 0 0 0,1 0 0 0 0,-1 0 0 0 0,0 0 0 0 0,1 0 0 0 0,-1 0 0 0 0,-1 0 0 0 0,0 5 0 0 0,1-6 0 0 0,0 0 0 0 0,0 0 0 0 0,1 0 0 0 0,-1-1 0 0 0,0 1 0 0 0,0 0 0 0 0,1 0 0 0 0,-1 0 0 0 0,2 3 0 0 0,-1-4 0 0 0,0 0 0 0 0,-1 1 0 0 0,1 0 0 0 0,-1-1 0 0 0,1 1 0 0 0,-1-1 0 0 0,0 1 0 0 0,0 0 0 0 0,0-1 0 0 0,0 1 0 0 0,0 0 0 0 0,0 2 0 0 0,-8 29 0 0 0,3-14 0 0 0,4-5 0 0 0,1-13 5 0 0,0 0 1 0 0,0 0-1 0 0,0 0 1 0 0,0 0-1 0 0,0 0 1 0 0,0 0-1 0 0,-1 0 1 0 0,1 0-1 0 0,0 0 1 0 0,-1-1-1 0 0,1 1 1 0 0,0 0-1 0 0,-1 0 1 0 0,1 0-1 0 0,-1 0 1 0 0,1 0-1 0 0,-1-1 1 0 0,1 1-1 0 0,-2 1 1 0 0,2-2-4 0 0,0 0-1 0 0,-1 0 1 0 0,1 0 0 0 0,0 0 0 0 0,0 0 0 0 0,0 0 0 0 0,0 1 0 0 0,0-1 0 0 0,0 0 0 0 0,0 0 0 0 0,0 0-1 0 0,0 0 1 0 0,0 0 0 0 0,0 0 0 0 0,0 0 0 0 0,0 0 0 0 0,0 0 0 0 0,0 0 0 0 0,0 0 0 0 0,0 0 0 0 0,0 1-1 0 0,0-1 1 0 0,0 0 0 0 0,0 0 0 0 0,0 0 0 0 0,0 0 0 0 0,0 0 0 0 0,0 0 0 0 0,0 0 0 0 0,0 0-1 0 0,0 0 1 0 0,0 1 0 0 0,0-1 0 0 0,0 0 0 0 0,0 0 0 0 0,0 0 0 0 0,0 0 0 0 0,0 0 0 0 0,0 0 0 0 0,0 0-1 0 0,0 0 1 0 0,0 0 0 0 0,0 0 0 0 0,0 0 0 0 0,0 0 0 0 0,0 1 0 0 0,0-1 0 0 0,0 0 0 0 0,0 0 0 0 0,1 0-1 0 0,-1 0 1 0 0,7 12 94 0 0,-2 1-1 0 0,-2 4 37 0 0,3 11 291 0 0,4-1 2 0 0,-9-24-382 0 0,-3 5-33 0 0,6 5-10 0 0,-4-1 0 0 0,0 0-301 0 0,1-1-2413 0 0,0-9 2203 0 0,19-10-7682 0 0</inkml:trace>
</inkml:ink>
</file>

<file path=ppt/ink/ink9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8288 0 0,'0'0'638'0'0,"-1"2"-414"0"0,0 4 634 0 0,-1-1-1 0 0,0 1 0 0 0,1-1 0 0 0,0 1 0 0 0,0 0 0 0 0,1-1 1 0 0,0 1-1 0 0,0 0 0 0 0,0 0 0 0 0,2 8 0 0 0,2 8 1899 0 0,10 32 1 0 0,-1-6-3682 0 0,-9-32 925 0 0,-1-6 0 0 0,-1 0 0 0 0,0 0 0 0 0,0 0 0 0 0,-1 0 0 0 0,-1 20 0 0 0,0-22-71 0 0,-1 0 0 0 0,-1 0 0 0 0,1 0 0 0 0,-1-1 0 0 0,0 1 0 0 0,-1 0 0 0 0,-3 7 0 0 0,3-9 230 0 0,-10 18-2653 0 0,12-23 2289 0 0,0 0 1 0 0,0 0 0 0 0,-1 0-1 0 0,1 0 1 0 0,0 0 0 0 0,0 0-1 0 0,-1 0 1 0 0,1-1 0 0 0,0 1-1 0 0,-1 0 1 0 0,1-1 0 0 0,0 1-1 0 0,-1-1 1 0 0,1 0 0 0 0,-1 1-1 0 0,-2-1 1 0 0,-16 1-1810 0 0</inkml:trace>
</inkml:ink>
</file>

<file path=ppt/ink/ink9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7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24847 0 0,'0'0'2592'0'0,"0"-6"-2456"0"0,0-1-136 0 0,3-8 0 0 0,3 8 0 0 0,-1-2-608 0 0,1-4-160 0 0,-6-5-24 0 0,9 5-8 0 0,0-1-512 0 0,-4 7-96 0 0,-5-3-32 0 0</inkml:trace>
</inkml:ink>
</file>

<file path=ppt/ink/ink9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21967 0 0,'0'0'1674'0'0,"0"9"-953"0"0,1 0-712 0 0,-1 0 1 0 0,2 0-1 0 0,-1 0 0 0 0,1-1 0 0 0,5 15 1 0 0,20 41 19 0 0,-23-56-29 0 0,10 25 134 0 0,-1 0-1 0 0,-1 1 1 0 0,-3 0-1 0 0,0 1 1 0 0,4 42 0 0 0,-11-62-11 0 0,5 39 208 0 0,-1 1 0 0 0,-3 57 0 0 0,-16 290-1 0 0,13-228-266 0 0,3-122-958 0 0,-3-50-130 0 0</inkml:trace>
</inkml:ink>
</file>

<file path=ppt/ink/ink9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1 307 13824 0 0,'0'0'1246'0'0,"1"2"-852"0"0,-1-1-196 0 0,0 0 0 0 0,1 0 0 0 0,-1-1 1 0 0,0 1-1 0 0,1 0 0 0 0,-1 0 1 0 0,1-1-1 0 0,-1 1 0 0 0,1 0 0 0 0,-1-1 1 0 0,1 1-1 0 0,0 0 0 0 0,-1-1 1 0 0,1 1-1 0 0,0-1 0 0 0,0 1 1 0 0,-1-1-1 0 0,1 1 0 0 0,0-1 0 0 0,0 0 1 0 0,0 1-1 0 0,-1-1 0 0 0,3 0 1 0 0,9 0-1048 0 0,-7-1 657 0 0,-1 0 1 0 0,0-1-1 0 0,1 1 0 0 0,-1-1 1 0 0,0 0-1 0 0,0 0 1 0 0,0 0-1 0 0,0 0 0 0 0,0-1 1 0 0,-1 1-1 0 0,6-6 0 0 0,0-1 403 0 0,0-1-1 0 0,11-18 0 0 0,-11 15 1065 0 0,20-20 0 0 0,-21 23-847 0 0,-1-1-1 0 0,0 1 0 0 0,0-1 1 0 0,-1 0-1 0 0,8-20 0 0 0,-6 15-295 0 0,-6 10-113 0 0,-1 1 0 0 0,1-1 0 0 0,-1 0 0 0 0,0 0 0 0 0,-1 1 0 0 0,1-1 0 0 0,-1 0 0 0 0,0 0-1 0 0,-1 0 1 0 0,-1-11 0 0 0,1 16-19 0 0,0-1 0 0 0,0 0 0 0 0,1 1 0 0 0,-1-1 0 0 0,0 1 0 0 0,-1-1 0 0 0,1 1 0 0 0,0-1 0 0 0,0 1 0 0 0,-1 0 0 0 0,1 0 0 0 0,0 0 0 0 0,-1-1 0 0 0,0 1 0 0 0,1 1 0 0 0,-1-1 0 0 0,1 0 0 0 0,-1 0 0 0 0,0 1 0 0 0,0-1 0 0 0,1 0 0 0 0,-1 1 0 0 0,0 0 0 0 0,0-1 0 0 0,0 1 0 0 0,0 0 0 0 0,1 0 0 0 0,-3 0 0 0 0,-17 11 0 0 0,9-3 0 0 0,7-6 0 0 0,0 1 0 0 0,1 1 0 0 0,-1-1 0 0 0,1 1 0 0 0,0 0 0 0 0,0 0 0 0 0,0 0 0 0 0,0 0 0 0 0,-4 7 0 0 0,-3 7 0 0 0,-11 23 0 0 0,12-21 0 0 0,4-8 0 0 0,1 1 0 0 0,0 0 0 0 0,1 0 0 0 0,-4 18 0 0 0,-5 57 0 0 0,13-71 0 0 0,0 0 0 0 0,0 0 0 0 0,5 22 0 0 0,-2-16 0 0 0,-2-16 38 0 0,0-1 0 0 0,1 1 0 0 0,0-1 0 0 0,0 1 0 0 0,0-1-1 0 0,1 0 1 0 0,0 0 0 0 0,0 0 0 0 0,1-1 0 0 0,-1 1 0 0 0,1-1 0 0 0,1 0 0 0 0,-1 0-1 0 0,10 8 1 0 0,-8-8 8 0 0,0 0 1 0 0,0-1-1 0 0,0 1 0 0 0,1-1 0 0 0,0-1 0 0 0,0 1 0 0 0,0-1 1 0 0,0-1-1 0 0,1 1 0 0 0,-1-1 0 0 0,1 0 0 0 0,9 1 0 0 0,2-2-146 0 0,0 0 1 0 0,-1-1-1 0 0,1-1 0 0 0,29-6 0 0 0,-36 4-445 0 0,1 0-1 0 0,0-1 0 0 0,-1 0 0 0 0,0-2 0 0 0,0 1 1 0 0,0-1-1 0 0,19-14 0 0 0,17-20-1495 0 0,2-8-20 0 0</inkml:trace>
</inkml:ink>
</file>

<file path=ppt/ink/ink9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0 10592 0 0,'-2'1'818'0'0,"-1"1"-764"0"0,0 0-1 0 0,0 0 0 0 0,0 0 1 0 0,0 0-1 0 0,-4 5 0 0 0,-9 6 166 0 0,5-5 679 0 0,1 1 0 0 0,1 0 1 0 0,0 0-1 0 0,-16 21 0 0 0,5-6 305 0 0,-6 7-839 0 0,2 2 0 0 0,1 1-1 0 0,-35 72 1 0 0,-38 120-128 0 0,88-205-135 0 0,-27 69 559 0 0,-38 159 0 0 0,63-205-394 0 0,3 0 0 0 0,2 1 0 0 0,1 0 0 0 0,3-1 0 0 0,8 89 0 0 0,-1-87-2 0 0,20 68-1 0 0,-21-95-791 0 0,2 0 0 0 0,0-1 0 0 0,1 0 0 0 0,1 0 0 0 0,1 0 0 0 0,15 19 0 0 0,-5-11-1287 0 0</inkml:trace>
</inkml:ink>
</file>

<file path=ppt/ink/ink9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8752 0 0,'47'-30'1522'0'0,"-35"21"255"0"0,0 1 1 0 0,1 0-1 0 0,27-11 0 0 0,-29 15-1562 0 0,1 0-1 0 0,0 0 1 0 0,-1 1-1 0 0,1 1 0 0 0,0 0 1 0 0,0 1-1 0 0,1 0 1 0 0,-1 1-1 0 0,0 0 0 0 0,0 1 1 0 0,0 1-1 0 0,0-1 1 0 0,0 2-1 0 0,0 0 0 0 0,-1 0 1 0 0,1 1-1 0 0,-1 1 1 0 0,0 0-1 0 0,20 12 0 0 0,-20-8-196 0 0,0 0 0 0 0,-1 1 0 0 0,0 0 0 0 0,-1 1 0 0 0,0 1 0 0 0,0-1 0 0 0,11 22 0 0 0,-13-17 11 0 0,-1 0-1 0 0,0 0 0 0 0,-1 0 0 0 0,0 1 0 0 0,-2 0 0 0 0,0 0 1 0 0,-1 0-1 0 0,0 0 0 0 0,-2 0 0 0 0,0 1 0 0 0,0-1 1 0 0,-2 0-1 0 0,-4 18 0 0 0,1-12-18 0 0,-1 1 1 0 0,-1-1-1 0 0,-1 0 1 0 0,-1 0 0 0 0,-1-1-1 0 0,-1 0 1 0 0,-1-1-1 0 0,-25 34 1 0 0,19-33-217 0 0,-2 0 0 0 0,0-2 1 0 0,-1 0-1 0 0,-1-1 1 0 0,-1-1-1 0 0,-1-1 0 0 0,0-2 1 0 0,-29 15-1 0 0,47-27-310 0 0,0-1 0 0 0,0 1-1 0 0,0-1 1 0 0,-8 2 0 0 0,1-3-981 0 0</inkml:trace>
</inkml:ink>
</file>

<file path=ppt/ink/ink9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 9672 0 0,'-2'0'7553'0'0,"-4"0"-7208"0"0,0 1 0 0 0,0 0 0 0 0,0 1 0 0 0,0-1 0 0 0,1 1 0 0 0,-1 0-1 0 0,1 1 1 0 0,-1-1 0 0 0,-5 5 0 0 0,-8 4-467 0 0,-21 18 0 0 0,19-12 144 0 0,2 2 1 0 0,0 0-1 0 0,1 1 1 0 0,-23 32-1 0 0,28-33 135 0 0,1 1 0 0 0,1 0 0 0 0,1 1-1 0 0,1 0 1 0 0,1 1 0 0 0,1 0 0 0 0,0 0 0 0 0,2 0 0 0 0,1 1-1 0 0,-2 27 1 0 0,5-38-113 0 0,1 0-1 0 0,1 0 0 0 0,0 0 1 0 0,1 0-1 0 0,0 0 0 0 0,0 0 1 0 0,2-1-1 0 0,-1 1 0 0 0,8 14 1 0 0,-8-19-38 0 0,1-1 1 0 0,-1 1 0 0 0,1-1 0 0 0,0 0-1 0 0,1 0 1 0 0,0-1 0 0 0,0 1 0 0 0,0-1-1 0 0,0 0 1 0 0,1-1 0 0 0,0 1 0 0 0,0-1-1 0 0,0 0 1 0 0,0-1 0 0 0,1 1 0 0 0,10 3-1 0 0,-6-4-95 0 0,0 0 0 0 0,0-1 0 0 0,0 0 0 0 0,0-1-1 0 0,0-1 1 0 0,0 1 0 0 0,0-2 0 0 0,0 1 0 0 0,21-5-1 0 0,23-10-5621 0 0,-15 2-1261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4 174 6448 0 0,'0'0'297'0'0,"-3"-1"91"0"0,3-6-377 0 0,1 0 576 0 0,1 1 1 0 0,0 0 0 0 0,1 0-1 0 0,-1 0 1 0 0,1 0 0 0 0,1 1 0 0 0,-1-1-1 0 0,1 1 1 0 0,0-1 0 0 0,0 1-1 0 0,0 0 1 0 0,10-8 0 0 0,0 2 1321 0 0,0-1 1 0 0,1 2 0 0 0,24-14 0 0 0,-31 20-1910 0 0,-1 0 0 0 0,1 1 0 0 0,0 0 0 0 0,0 0 0 0 0,1 0 0 0 0,-1 1 0 0 0,1 0 0 0 0,-1 1 0 0 0,1 0 0 0 0,0 1 0 0 0,-1-1 0 0 0,1 1 0 0 0,0 1 0 0 0,16 3 0 0 0,-14-2 44 0 0,0 0 0 0 0,0 2 0 0 0,0-1 0 0 0,-1 1 0 0 0,1 1 0 0 0,-1 0 0 0 0,0 0 0 0 0,-1 1 0 0 0,15 10 0 0 0,-19-11 23 0 0,1 0 0 0 0,-1 1 0 0 0,1-1 0 0 0,7 12 0 0 0,-12-15-61 0 0,0 0 1 0 0,0 0 0 0 0,0 0-1 0 0,0 0 1 0 0,0-1 0 0 0,0 1-1 0 0,-1 0 1 0 0,1 0-1 0 0,-1 0 1 0 0,1 1 0 0 0,-1-1-1 0 0,0 0 1 0 0,0 0-1 0 0,0 0 1 0 0,0 0 0 0 0,0 0-1 0 0,0 0 1 0 0,-1 0 0 0 0,1 0-1 0 0,-1 0 1 0 0,1 0-1 0 0,-1 0 1 0 0,-1 2 0 0 0,-10 20-7 0 0,-1-1 0 0 0,-1 0 0 0 0,-1-2 0 0 0,-1 1 0 0 0,-1-2 1 0 0,-1 0-1 0 0,-1-1 0 0 0,-24 18 0 0 0,11-10-65 0 0,21-18 14 0 0,0 1 0 0 0,-23 13 1 0 0,23-18-133 0 0,1 2-1 0 0,-18 13 1 0 0,27-19 133 0 0,0 0 0 0 0,0-1 0 0 0,0 1 0 0 0,0 0 0 0 0,-1-1 0 0 0,1 1 0 0 0,0 0 0 0 0,0-1 0 0 0,0 1 0 0 0,-1-1 0 0 0,1 0 0 0 0,0 1 0 0 0,-3-1 0 0 0,-7 1-4798 0 0,14-4 3167 0 0,10-11-692 0 0,6-4-2608 0 0</inkml:trace>
</inkml:ink>
</file>

<file path=ppt/ink/ink9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2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16208 0 0,'0'0'1839'0'0,"1"2"-1247"0"0,0 1-300 0 0,1 0-1 0 0,-1 1 0 0 0,0-1 1 0 0,0 1-1 0 0,1 6 0 0 0,3 15 628 0 0,-2-17-732 0 0,-1 0 0 0 0,-1 0 1 0 0,1 14-1 0 0,4 18 508 0 0,4-5-247 0 0,-1 0-1 0 0,-3 0 1 0 0,0 1-1 0 0,-3 0 1 0 0,0 65-1 0 0,-5-57-789 0 0,-1 12-1859 0 0,-3-17-2892 0 0,-4 8-2570 0 0</inkml:trace>
</inkml:ink>
</file>

<file path=ppt/ink/ink9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23551 0 0,'0'0'3968'0'0</inkml:trace>
</inkml:ink>
</file>

<file path=ppt/ink/ink9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1376 0 0,'3'-1'13084'0'0,"18"-10"-7300"0"0,14-5-4321 0 0,6 4-1296 0 0,-1 3 0 0 0,2 1 0 0 0,-1 1 0 0 0,1 3 0 0 0,51 1 0 0 0,-48 4-72 0 0,-17 0-880 0 0,27-3 0 0 0,-23-5-4766 0 0,-29 6 4497 0 0,11 0-5255 0 0</inkml:trace>
</inkml:ink>
</file>

<file path=ppt/ink/ink9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16439 0 0,'0'0'1491'0'0,"2"0"-1072"0"0,60-6 3973 0 0,-36 8-4151 0 0,1 0 0 0 0,-1 2 0 0 0,0 1 0 0 0,0 1 0 0 0,42 15 0 0 0,96 26-2199 0 0,-112-33-3097 0 0,-49-13 3265 0 0</inkml:trace>
</inkml:ink>
</file>

<file path=ppt/ink/ink9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17479 0 0,'0'0'1750'0'0,"2"-2"-1604"0"0,1-1-125 0 0,0 0-1 0 0,0 0 0 0 0,0 0 0 0 0,1 1 1 0 0,-1-1-1 0 0,1 1 0 0 0,0 0 0 0 0,-1 0 0 0 0,1 0 1 0 0,0 1-1 0 0,5-2 0 0 0,-5 2 43 0 0,-1 0 0 0 0,0-1 0 0 0,0 1-1 0 0,0-1 1 0 0,4-2 0 0 0,-5 2-32 0 0,1 1 1 0 0,-1 0-1 0 0,0 0 1 0 0,0 0-1 0 0,0 0 1 0 0,1 0 0 0 0,-1 0-1 0 0,1 0 1 0 0,2 0-1 0 0,45-2 10 0 0,-49 4-37 0 0,1-1-1 0 0,-1 0 0 0 0,0 0 0 0 0,1 1 1 0 0,-1-1-1 0 0,0 1 0 0 0,1-1 0 0 0,-1 1 0 0 0,0 0 1 0 0,1-1-1 0 0,-1 1 0 0 0,0 0 0 0 0,0 0 1 0 0,0 0-1 0 0,0 0 0 0 0,2 2 0 0 0,15 22 80 0 0,-10-13-47 0 0,46 73 848 0 0,-41-63-515 0 0,15 39 1 0 0,-1-1-97 0 0,-11-25-336 0 0,-2 1-1 0 0,15 60 1 0 0,-27-90-20 0 0,-1 1 0 0 0,0-1 0 0 0,0 1 0 0 0,-1-1-1 0 0,1 1 1 0 0,-1-1 0 0 0,-1 1 0 0 0,1 0 0 0 0,-3 9-1 0 0,2 4-182 0 0,1-19 623 0 0,-9-10 95 0 0,-1-8-437 0 0,0 0 0 0 0,1 0 0 0 0,1 0 0 0 0,1-1 0 0 0,0-1 0 0 0,-8-35 0 0 0,7-27-215 0 0,8 66 199 0 0,0 1 0 0 0,1-1-1 0 0,1 0 1 0 0,1 1 0 0 0,6-23-1 0 0,-1 2 77 0 0,-6 29-64 0 0,0 0 0 0 0,0 0 0 0 0,0 0 1 0 0,1 1-1 0 0,-1 0 0 0 0,2-1 0 0 0,4-6 0 0 0,31-34 204 0 0,-34 40-170 0 0,-2 4-41 0 0,0-1 0 0 0,0 0 0 0 0,1 1 0 0 0,-1-1 0 0 0,1 1 0 0 0,-1 0 0 0 0,1 0 0 0 0,0 0 0 0 0,0 1 0 0 0,0-1 0 0 0,0 1 0 0 0,0 0 0 0 0,0 0 0 0 0,0 1 0 0 0,0-1 0 0 0,0 1 0 0 0,0 0 0 0 0,1 0 0 0 0,7 1 0 0 0,-8 0-4 0 0,-1 0 0 0 0,-1-1 0 0 0,1 1 0 0 0,-1 0 0 0 0,0-1 0 0 0,1 1 0 0 0,-1 0 0 0 0,0 1 0 0 0,0-1 0 0 0,0 0 0 0 0,0 1 0 0 0,0-1 0 0 0,0 1 0 0 0,0-1 0 0 0,3 4 0 0 0,17 21 0 0 0,-16-22 0 0 0,-2 2 0 0 0,1-1 0 0 0,8 12 0 0 0,80 158-144 0 0,-55-101 72 0 0,-32-64 72 0 0,1 0 0 0 0,0 0 0 0 0,0 0 0 0 0,13 12 0 0 0,-2-2 0 0 0,-12-14 1 0 0,0 0-1 0 0,1 0 0 0 0,-1-1 0 0 0,1 0 1 0 0,0-1-1 0 0,15 8 0 0 0,-7-5-7 0 0,1-1 0 0 0,24 7-1 0 0,-36-12-30 0 0,1-1 0 0 0,-1 1-1 0 0,1-1 1 0 0,-1 0-1 0 0,1-1 1 0 0,-1 1-1 0 0,0-1 1 0 0,1 0 0 0 0,5-2-1 0 0,5 0-61 0 0,-7 1 41 0 0,-1 0-1 0 0,0-1 0 0 0,0 0 1 0 0,10-5-1 0 0,-5 2-26 0 0,-4 1 53 0 0,0-1-1 0 0,0 0 0 0 0,-1-1 1 0 0,1 1-1 0 0,10-15 0 0 0,-14 17 26 0 0,2-3 15 0 0,1-1 1 0 0,-1 0-1 0 0,0 0 1 0 0,0-1 0 0 0,-1 1-1 0 0,-1-1 1 0 0,1 0-1 0 0,-1-1 1 0 0,-1 1 0 0 0,0-1-1 0 0,0 1 1 0 0,2-13-1 0 0,-4 8-4 0 0,8-30 256 0 0,-7 33 1 0 0,0 0 0 0 0,0-15 0 0 0,2-5 166 0 0,-1-18 73 0 0,-4 39-324 0 0,2 0-1 0 0,-1 0 0 0 0,2 0 0 0 0,-1 0 0 0 0,4-9 0 0 0,-4 16-124 0 0,0 0-1 0 0,-1 0 0 0 0,1 0 1 0 0,-1 0-1 0 0,1 0 0 0 0,-1 0 1 0 0,0 0-1 0 0,0-3 0 0 0,3-6 246 0 0,-5 20-335 0 0,1 1 0 0 0,-1-1 0 0 0,1 1 1 0 0,1 0-1 0 0,0-1 0 0 0,0 1 0 0 0,2 12 0 0 0,0-2 37 0 0,-1 26 0 0 0,-1-31-27 0 0,1 0-1 0 0,-1 0 1 0 0,6 24-1 0 0,0 1-82 0 0,-5-30 80 0 0,0 0 0 0 0,1 1 0 0 0,4 12 0 0 0,1-3 25 0 0,-2-1 7 0 0,2-1 0 0 0,0 0 1 0 0,14 24-1 0 0,-20-39 1 0 0,-1-1 0 0 0,1 0 0 0 0,0 0 0 0 0,-1 0 0 0 0,1 0 0 0 0,0 0 0 0 0,-1 0 0 0 0,1 0 0 0 0,0 0 0 0 0,0-1 0 0 0,0 1 0 0 0,0 0 0 0 0,0 0 0 0 0,0-1 0 0 0,0 1 0 0 0,0-1 0 0 0,0 1 0 0 0,1-1 0 0 0,-1 1 0 0 0,0-1 0 0 0,2 1 0 0 0,1 0 0 0 0,6 2 0 0 0,-5-4 0 0 0,-1 1 0 0 0,0-1 0 0 0,0 0 0 0 0,0 0 0 0 0,0 0 0 0 0,0 0 0 0 0,-1-1 0 0 0,1 1 0 0 0,4-4 0 0 0,31-21 0 0 0,-24 13 0 0 0,-1-1 0 0 0,0-1 0 0 0,-1 0 0 0 0,0 0 0 0 0,16-29 0 0 0,-14 21 3 0 0,-1-1 0 0 0,-1 0-1 0 0,14-36 1 0 0,-12 26 127 0 0,-12 27-80 0 0,1 0 0 0 0,-1 0-1 0 0,2-9 1 0 0,-4 12-26 0 0,1 0 0 0 0,0-1-1 0 0,0 1 1 0 0,0 0 0 0 0,1 1-1 0 0,3-6 1 0 0,1-1 30 0 0,-4 2-48 0 0,-2 8 12 0 0,-1 0 1 0 0,0 0-1 0 0,0 0 0 0 0,0 0 0 0 0,0-1 1 0 0,0 1-1 0 0,0 0 0 0 0,0 0 0 0 0,0 0 1 0 0,0 0-1 0 0,0 0 0 0 0,0-1 0 0 0,0 1 1 0 0,0 0-1 0 0,0 0 0 0 0,0 0 0 0 0,0 0 0 0 0,0 0 1 0 0,0-1-1 0 0,0 1 0 0 0,0 0 0 0 0,0 0 1 0 0,0 0-1 0 0,0 0 0 0 0,0 0 0 0 0,0-1 1 0 0,-1 1-1 0 0,1 0 0 0 0,0 0 0 0 0,0 0 1 0 0,0 0-1 0 0,0 0 0 0 0,0 0 0 0 0,0 0 0 0 0,0 0 1 0 0,-1-1-1 0 0,1 1 0 0 0,0 0 0 0 0,0 0 1 0 0,0 0-1 0 0,0 0 0 0 0,0 0 0 0 0,-1 0 1 0 0,1 0-1 0 0,0 0 0 0 0,0 0 0 0 0,0 0 1 0 0,0 0-1 0 0,0 0 0 0 0,-1 0 0 0 0,0 1-3 0 0,0 0-1 0 0,0 0 1 0 0,1 1-1 0 0,-1-1 0 0 0,0 0 1 0 0,0 0-1 0 0,1 1 1 0 0,-1-1-1 0 0,1 0 1 0 0,-1 1-1 0 0,1-1 1 0 0,-1 3-1 0 0,1-1 14 0 0,-6 14-93 0 0,1 0 1 0 0,1 0-1 0 0,1 1 0 0 0,1-1 0 0 0,0 1 0 0 0,1 0 1 0 0,1 0-1 0 0,1 0 0 0 0,3 20 0 0 0,-3-30 37 0 0,1 0 0 0 0,1-1 1 0 0,0 1-1 0 0,0-1 0 0 0,0 0 0 0 0,1 0 0 0 0,6 10 0 0 0,36 41-337 0 0,-43-54 172 0 0,1-1 0 0 0,-1 0 0 0 0,0 0 0 0 0,1-1 0 0 0,0 1 0 0 0,-1-1 0 0 0,1 0 0 0 0,0 0 0 0 0,0 0 0 0 0,0 0 0 0 0,0-1 0 0 0,1 1 0 0 0,-1-1 0 0 0,0 0 0 0 0,1-1-1 0 0,-1 1 1 0 0,0-1 0 0 0,1 0 0 0 0,-1 0 0 0 0,1 0 0 0 0,-1 0 0 0 0,1-1 0 0 0,7-2 0 0 0,8-1-1274 0 0</inkml:trace>
</inkml:ink>
</file>

<file path=ppt/ink/ink9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16559 0 0,'0'0'1499'0'0,"0"2"-1235"0"0,-5 34-89 0 0,3-26-2 0 0,0-1 0 0 0,0 17-1 0 0,-2 128-829 0 0,-4 30 492 0 0,0-2 418 0 0,8-132 81 0 0,3 0 0 0 0,9 51-1 0 0,-7-71-121 0 0,-3-12-93 0 0,1 0 0 0 0,0 0 1 0 0,2-1-1 0 0,11 31 0 0 0,-5-26 97 0 0,17 27 0 0 0,-24-42-691 0 0,1-1 0 0 0,0 0-1 0 0,0 1 1 0 0,1-2 0 0 0,0 1-1 0 0,0 0 1 0 0,10 6 0 0 0,-16-12 417 0 0,0 0 0 0 0,1 0 0 0 0,-1 1 0 0 0,0-1 1 0 0,0 0-1 0 0,0 0 0 0 0,0 0 0 0 0,1 0 0 0 0,-1 0 0 0 0,0 0 0 0 0,0 0 1 0 0,0 0-1 0 0,0 0 0 0 0,1 0 0 0 0,-1 0 0 0 0,0 0 0 0 0,0 0 0 0 0,0 0 1 0 0,0 0-1 0 0,1 0 0 0 0,-1 0 0 0 0,0 0 0 0 0,0 0 0 0 0,0 0 0 0 0,1 0 1 0 0,-1 0-1 0 0,0 0 0 0 0,0 0 0 0 0,0 0 0 0 0,0 0 0 0 0,0-1 0 0 0,1 1 1 0 0,16-7-1863 0 0</inkml:trace>
</inkml:ink>
</file>

<file path=ppt/ink/ink9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18975 0 0,'0'0'1906'0'0,"0"2"-1749"0"0,12 57 278 0 0,-9-40-15 0 0,11 38 0 0 0,6 26 253 0 0,-5-19-46 0 0,41 210 1451 0 0,-45-207-1867 0 0,2 48 24 0 0,4 19-233 0 0,-8-66-483 0 0,-8-48-361 0 0,10 39 0 0 0,-7-25-2469 0 0,1-21-4272 0 0</inkml:trace>
</inkml:ink>
</file>

<file path=ppt/ink/ink9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32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6912 0 0,'5'7'118'0'0,"0"0"1"0"0,0 0 0 0 0,0-1 0 0 0,1 1-1 0 0,0-1 1 0 0,13 9 0 0 0,-6-4 79 0 0,22 21 3533 0 0,32 38 0 0 0,-6 3-2087 0 0,44 84-678 0 0,-93-137-988 0 0,25 45 252 0 0,-3 1 0 0 0,-3 2-1 0 0,-3 1 1 0 0,-3 2-1 0 0,17 78 1 0 0,-33-106 280 0 0,-2 0 0 0 0,3 78-1 0 0,-15 89 828 0 0,-21-11-421 0 0,17-157-718 0 0,-3-1 1 0 0,-19 50-1 0 0,24-74-153 0 0,-7 19 101 0 0,-29 52 0 0 0,32-68-139 0 0,-1 0 0 0 0,-2-1 0 0 0,-29 33 0 0 0,31-38-301 0 0,-1-1-1 0 0,-1 0 1 0 0,0-1 0 0 0,-1-1-1 0 0,-26 16 1 0 0,3-12-716 0 0</inkml:trace>
</inkml:ink>
</file>

<file path=ppt/ink/ink9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1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6912 0 0,'-7'3'103'0'0,"6"-2"-56"0"0,0 0 0 0 0,-1 0 1 0 0,1-1-1 0 0,0 1 0 0 0,-1-1 0 0 0,1 1 1 0 0,0-1-1 0 0,-1 0 0 0 0,1 1 0 0 0,-3-1 0 0 0,4 2-36 0 0,0-1 0 0 0,0 1 1 0 0,-1 0-1 0 0,1-1 0 0 0,0 1 0 0 0,-1-1 0 0 0,0 1 0 0 0,1-1 0 0 0,-1 1 0 0 0,-1 1 0 0 0,-2 5 1559 0 0,-1 1 1 0 0,1-1 0 0 0,1 1-1 0 0,-4 14 1 0 0,1-6-363 0 0,4 0-602 0 0,2-14-547 0 0,0-1-1 0 0,0 0 0 0 0,0 0 1 0 0,0 0-1 0 0,0 0 1 0 0,-1 0-1 0 0,1 0 0 0 0,-2 4 1 0 0,0-3-51 0 0,0 0 1 0 0,1 0-1 0 0,0 1 1 0 0,0-1-1 0 0,0 1 1 0 0,0-1-1 0 0,0 1 1 0 0,1 0-1 0 0,0-1 1 0 0,-1 1-1 0 0,1 0 1 0 0,0-1-1 0 0,2 8 0 0 0,-1-6 32 0 0,0 1 0 0 0,-1-1-1 0 0,0 1 1 0 0,0-1-1 0 0,0 1 1 0 0,-2 9-1 0 0,1-10 9 0 0,1 0 0 0 0,-1 0 1 0 0,1-1-1 0 0,0 1 0 0 0,0 0 0 0 0,2 8 0 0 0,-2-12-45 0 0,1 1 1 0 0,-1 0 0 0 0,1-1-1 0 0,-1 1 1 0 0,0 0-1 0 0,1-1 1 0 0,-1 1 0 0 0,0 0-1 0 0,-1 1 1 0 0,0 24-104 0 0,2-23 107 0 0,-1-3-86 0 0,0 0 0 0 0,0 0-1 0 0,0-1 1 0 0,0 1 0 0 0,0 0 0 0 0,0 0 0 0 0,0-1 0 0 0,-1 1-1 0 0,1 0 1 0 0,0 0 0 0 0,0-1 0 0 0,0 1 0 0 0,-1 0 0 0 0,1-1-1 0 0,0 1 1 0 0,-1 0 0 0 0,1-1 0 0 0,-1 1 0 0 0,1-1-1 0 0,-1 1 1 0 0,0 0 0 0 0,0 1-575 0 0</inkml:trace>
</inkml:ink>
</file>

<file path=ppt/ink/ink9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39 10592 0 0,'0'0'944'0'0,"-11"0"-752"0"0,5-4-192 0 0,-8 1 8327 0 0,25-7-9239 0 0,-11-11-2279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2304 0 0,'0'0'13936'0'0,"0"2"-13875"0"0,10 71 1840 0 0,-11-39-465 0 0,0-6-577 0 0,2 0 0 0 0,4 31 0 0 0,1 2-549 0 0,-5-51-303 0 0,0-2 0 0 0,0-1 0 0 0,0 1-1 0 0,1-1 1 0 0,0 0 0 0 0,0 1 0 0 0,1-1 0 0 0,0 0 0 0 0,0 0 0 0 0,1-1-1 0 0,7 12 1 0 0,-11-17-3 0 0,1-1-1 0 0,-1 1 1 0 0,1-1 0 0 0,-1 1-1 0 0,1-1 1 0 0,0 1-1 0 0,-1-1 1 0 0,1 1-1 0 0,0-1 1 0 0,-1 0 0 0 0,1 1-1 0 0,0-1 1 0 0,-1 0-1 0 0,1 1 1 0 0,0-1-1 0 0,0 0 1 0 0,0 0 0 0 0,-1 0-1 0 0,1 0 1 0 0,0 0-1 0 0,0 0 1 0 0,-1 0-1 0 0,1 0 1 0 0,0 0 0 0 0,0 0-1 0 0,0 0 1 0 0,-1 0-1 0 0,1-1 1 0 0,0 1-1 0 0,0 0 1 0 0,-1-1-1 0 0,1 1 1 0 0,0 0 0 0 0,-1-1-1 0 0,1 1 1 0 0,0-1-1 0 0,-1 1 1 0 0,1-1-1 0 0,0 0 1 0 0,4-3 43 0 0,1-1 0 0 0,-1 1 1 0 0,6-9-1 0 0,-7 8-35 0 0,2-1-21 0 0,-1-1-1 0 0,0-1 0 0 0,-1 1 1 0 0,1-1-1 0 0,-1 0 0 0 0,3-10 1 0 0,7-12-62 0 0,-9 19 63 0 0,8-24 1 0 0,3-6 8 0 0,18-33 117 0 0,-30 65-107 0 0,-4 7-8 0 0,1 1 1 0 0,0-1 0 0 0,-1 1 0 0 0,1-1 0 0 0,0 1 0 0 0,0-1 0 0 0,0 1-1 0 0,0-1 1 0 0,0 1 0 0 0,2-2 1075 0 0,-2 4-951 0 0,3 10-79 0 0,0-1-1 0 0,0 1 1 0 0,-1-1 0 0 0,0 1 0 0 0,-1 0 0 0 0,1 19 0 0 0,-1-13 1 0 0,1-1 0 0 0,0 0 1 0 0,9 27 0 0 0,-7-28-42 0 0,7 14-122 0 0,-5-11-670 0 0,-6-9-7377 0 0</inkml:trace>
</inkml:ink>
</file>

<file path=ppt/ink/ink9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396 182 16208 0 0,'1'-1'743'0'0,"0"-1"-654"0"0,0 0-1 0 0,0-1 0 0 0,0 1 1 0 0,0 0-1 0 0,0 0 0 0 0,-1 0 1 0 0,1-1-1 0 0,-1 1 0 0 0,1 0 1 0 0,-1-1-1 0 0,0-3 0 0 0,-2-31 68 0 0,0 12 703 0 0,2 19-753 0 0,0 0-1 0 0,0 0 1 0 0,-1 1 0 0 0,0-1-1 0 0,0 0 1 0 0,-1 1 0 0 0,1-1-1 0 0,-1 1 1 0 0,0 0 0 0 0,-1-1-1 0 0,-4-7 1 0 0,6 12-91 0 0,0 0 1 0 0,-1 0-1 0 0,1-1 1 0 0,0 1-1 0 0,-1 1 0 0 0,1-1 1 0 0,0 0-1 0 0,-1 0 0 0 0,1 0 1 0 0,-1 1-1 0 0,1-1 0 0 0,-1 1 1 0 0,0-1-1 0 0,1 1 0 0 0,-1 0 1 0 0,0-1-1 0 0,1 1 1 0 0,-1 0-1 0 0,1 0 0 0 0,-3 0 1 0 0,0 1 21 0 0,-1-1 1 0 0,1 1-1 0 0,0-1 1 0 0,0 1-1 0 0,-1 1 1 0 0,-5 1-1 0 0,3 1 7 0 0,1 0-1 0 0,-1 0 0 0 0,1 1 0 0 0,-10 9 1 0 0,-5 3 1 0 0,15-11-44 0 0,0-1 1 0 0,0 1-1 0 0,0-1 1 0 0,1 2-1 0 0,0-1 0 0 0,0 1 1 0 0,-4 8-1 0 0,-25 54-3 0 0,26-50 3 0 0,-3 7-25 0 0,0 0-1 0 0,2 1 0 0 0,-10 45 1 0 0,-16 241-43 0 0,27 2 198 0 0,-4-177-71 0 0,8-107-58 0 0,2-13-363 0 0,-1 0-1 0 0,-1 0 1 0 0,-1-1-1 0 0,0 0 1 0 0,-8 18-1 0 0,6-22-1771 0 0,-3-4-4112 0 0</inkml:trace>
</inkml:ink>
</file>

<file path=ppt/ink/ink9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4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18775 0 0,'0'0'1699'0'0,"3"0"-1399"0"0,181-9 1613 0 0,-142 8-2161 0 0,62-10 0 0 0,-87 9-214 0 0,0 1 0 0 0,18 1 0 0 0,-14 0-1033 0 0,-2 3-352 0 0</inkml:trace>
</inkml:ink>
</file>

<file path=ppt/ink/ink9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2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1 255 9648 0 0,'0'0'868'0'0,"1"0"-714"0"0,3 2-35 0 0,0-1-1 0 0,1 0 0 0 0,-1 0 0 0 0,0-1 0 0 0,1 1 1 0 0,-1-1-1 0 0,0 0 0 0 0,1 0 0 0 0,7-1 0 0 0,15-1 972 0 0,-26 2-1010 0 0,1 0-1 0 0,0 0 0 0 0,0-1 1 0 0,0 1-1 0 0,0-1 1 0 0,0 0-1 0 0,0 1 1 0 0,-1-1-1 0 0,1 0 0 0 0,2-2 1 0 0,17-6 712 0 0,-12 6-597 0 0,0 0 1 0 0,0 0 0 0 0,-1-1 0 0 0,0 0 0 0 0,0-1 0 0 0,11-7 0 0 0,43-37-29 0 0,-22 5 545 0 0,-37 40-567 0 0,0-1 0 0 0,0 1 1 0 0,-1-1-1 0 0,1 0 0 0 0,-1 0 0 0 0,2-5 0 0 0,-3 7-25 0 0,0-1-45 0 0,0 1-1 0 0,0-1 0 0 0,-1 1 1 0 0,0-1-1 0 0,1 0 1 0 0,-1 1-1 0 0,0-1 1 0 0,-1 0-1 0 0,1 1 1 0 0,-1-1-1 0 0,-1-5 0 0 0,1 7 16 0 0,0 1 1 0 0,0 0-1 0 0,0 0 0 0 0,-1 0 0 0 0,1-1 0 0 0,0 1 0 0 0,-1 0 0 0 0,1 1 0 0 0,-1-1 0 0 0,1 0 0 0 0,-1 0 0 0 0,-2 0 0 0 0,3 0-39 0 0,-3-1 21 0 0,1 1 0 0 0,0 0-1 0 0,-1 0 1 0 0,1 0 0 0 0,-5-1 0 0 0,6 2-66 0 0,1 0 0 0 0,0 0 0 0 0,-1 0 0 0 0,1 0-1 0 0,-1 0 1 0 0,1 1 0 0 0,-1-1 0 0 0,1 0 0 0 0,0 1 0 0 0,-1-1-1 0 0,1 1 1 0 0,0 0 0 0 0,-1-1 0 0 0,1 1 0 0 0,0 0 0 0 0,-2 1-1 0 0,-5 5-15 0 0,1 0 0 0 0,-1 0 0 0 0,1 1 0 0 0,1 0 0 0 0,0 0 0 0 0,0 1 0 0 0,-9 16 0 0 0,8-12 5 0 0,0 2 1 0 0,0-1-1 0 0,1 1 0 0 0,1 0 0 0 0,1 0 0 0 0,0 1 0 0 0,1-1 0 0 0,0 1 0 0 0,1 0 0 0 0,1 0 0 0 0,1-1 0 0 0,1 17 0 0 0,0-26 5 0 0,0-1 0 0 0,0 1 0 0 0,1-1 0 0 0,-1 1 0 0 0,5 8 0 0 0,1 2 0 0 0,-3-8 41 0 0,0 0-1 0 0,0 0 1 0 0,1 0 0 0 0,0-1-1 0 0,0 1 1 0 0,0-1-1 0 0,1-1 1 0 0,1 1-1 0 0,-1-1 1 0 0,1 0-1 0 0,0 0 1 0 0,0-1 0 0 0,1 0-1 0 0,-1-1 1 0 0,1 1-1 0 0,15 5 1 0 0,-9-5 79 0 0,0 0 0 0 0,0-1 0 0 0,0-1 1 0 0,0 0-1 0 0,1-1 0 0 0,-1 0 0 0 0,1-1 0 0 0,20-2 1 0 0,-12-1-125 0 0,-1-1 0 0 0,0-1 1 0 0,0-1-1 0 0,40-14 1 0 0,-52 15-715 0 0,0 0 1 0 0,0-1 0 0 0,-1 0-1 0 0,16-11 1 0 0,-6 3-4029 0 0,1 3-1266 0 0</inkml:trace>
</inkml:ink>
</file>

<file path=ppt/ink/ink9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3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236 581 3224 0 0,'0'0'143'0'0,"-1"-1"-3"0"0,0-1 595 0 0,-1-1 1 0 0,0 1 0 0 0,1 1 0 0 0,-1-1 0 0 0,0 0 0 0 0,0 0 0 0 0,0 1 0 0 0,-1-1 0 0 0,1 1 0 0 0,0-1 0 0 0,-3 0 0 0 0,3 1-447 0 0,0 1 1 0 0,0-1 0 0 0,0 1 0 0 0,0 0 0 0 0,-1-1 0 0 0,1 1-1 0 0,0 0 1 0 0,0 0 0 0 0,0 0 0 0 0,0 1 0 0 0,-3 0 0 0 0,-2 1-201 0 0,0 1 1 0 0,1-1-1 0 0,-1 2 1 0 0,1-1-1 0 0,0 1 1 0 0,-8 6-1 0 0,-2 1 956 0 0,6-4-988 0 0,1 0-1 0 0,0 0 0 0 0,1 1 0 0 0,0 0 1 0 0,0 1-1 0 0,1 0 0 0 0,0 0 0 0 0,0 1 0 0 0,1-1 1 0 0,0 1-1 0 0,-8 21 0 0 0,9-20-27 0 0,-3 9-5 0 0,9-6-24 0 0,0-12 4 0 0,-1 0-1 0 0,1-1 1 0 0,0 1-1 0 0,0 0 0 0 0,0 0 1 0 0,0-1-1 0 0,0 1 1 0 0,0-1-1 0 0,0 1 0 0 0,0-1 1 0 0,1 1-1 0 0,-1-1 1 0 0,1 0-1 0 0,-1 0 0 0 0,1 0 1 0 0,-1 1-1 0 0,1-2 1 0 0,0 1-1 0 0,-1 0 0 0 0,1 0 1 0 0,0 0-1 0 0,0-1 1 0 0,2 1-1 0 0,2 0 22 0 0,1 0 0 0 0,0-1 0 0 0,0 1 0 0 0,0-2-1 0 0,8 0 1 0 0,9 0 144 0 0,-19 1-141 0 0,0-1-1 0 0,0 1 0 0 0,0-1 0 0 0,0 0 0 0 0,-1 0 0 0 0,1-1 0 0 0,0 1 0 0 0,0-1 0 0 0,-1 0 0 0 0,1 0 0 0 0,-1 0 0 0 0,7-5 0 0 0,21-13 105 0 0,-23 15-90 0 0,1 0 0 0 0,9-9 0 0 0,83-64-44 0 0,-75 52-170 0 0,-9 8 112 0 0,-14 16 60 0 0,-4 2 0 0 0,1-1 0 0 0,0 0 0 0 0,0 0 0 0 0,0 1 0 0 0,0-1 0 0 0,-1 0 0 0 0,1 0 0 0 0,0 0 0 0 0,-1 0 0 0 0,1 0 0 0 0,-1 0 0 0 0,1 0 0 0 0,-1 0 0 0 0,1 0 0 0 0,0-2 0 0 0,3-3 79 0 0,-4 11 145 0 0,-5 14-119 0 0,-1-6-103 0 0,0 0 0 0 0,1 0-1 0 0,1 0 1 0 0,-3 15-1 0 0,6-24 2 0 0,-5 24 43 0 0,-8 23 59 0 0,-8 32 172 0 0,10-31-134 0 0,-12 62-315 0 0,2-5 254 0 0,14-65 42 0 0,-12 149 906 0 0,2-76-524 0 0,-3 17-283 0 0,11-84-168 0 0,-10 51 35 0 0,19-99-90 0 0,1-1 0 0 0,-1 1 0 0 0,0 0 0 0 0,0 0 0 0 0,0 0 0 0 0,0-1 0 0 0,0 1 0 0 0,0-1 0 0 0,-2 3 0 0 0,-5 7 0 0 0,-1 0 21 0 0,9-11-20 0 0,0 0 1 0 0,0 0 0 0 0,0 0 0 0 0,-1 0 0 0 0,1 0 0 0 0,0 0 0 0 0,0 0 0 0 0,0 0-1 0 0,0 0 1 0 0,0 0 0 0 0,0 0 0 0 0,0 0 0 0 0,-1 0 0 0 0,1 0 0 0 0,0 0 0 0 0,0 0-1 0 0,0 0 1 0 0,0 0 0 0 0,0 0 0 0 0,0 0 0 0 0,-1 0 0 0 0,1 0 0 0 0,0 0 0 0 0,0 0-1 0 0,0 0 1 0 0,0 0 0 0 0,0-1 0 0 0,0 1 0 0 0,0 0 0 0 0,-1 0 0 0 0,1 0 0 0 0,0 0-1 0 0,0 0 1 0 0,0 0 0 0 0,0 0 0 0 0,0 0 0 0 0,0 0 0 0 0,0-1 0 0 0,0 1-1 0 0,-2-9 26 0 0,1-5-102 0 0,0 13 66 0 0,1-1-1 0 0,0 0 0 0 0,0 0 1 0 0,0 0-1 0 0,0 0 0 0 0,0 1 0 0 0,0-1 1 0 0,0 0-1 0 0,0 0 0 0 0,1 0 1 0 0,0-2-1 0 0,15-37 1 0 0,22-51 61 0 0,-19 48-41 0 0,-14 31-11 0 0,0 0 0 0 0,1 0 0 0 0,9-13-1 0 0,9-16-11 0 0,-17 29-5 0 0,0 0 0 0 0,12-15-1 0 0,23-31 18 0 0,6-7 0 0 0,-24 37-9 0 0,0 0 73 0 0,0 1-1 0 0,44-37 1 0 0,-52 52-62 0 0,-1 0 1 0 0,-1 0 0 0 0,18-22-1 0 0,12-18 29 0 0,99-91 0 0 0,-119 123 35 0 0,49-49 798 0 0,-72 69 534 0 0,5 15-1332 0 0,-3 1-66 0 0,0 1 0 0 0,-1 1 0 0 0,-1-1 0 0 0,-1 29 0 0 0,0-23 0 0 0,1-6 0 0 0,1 1 0 0 0,1-1 0 0 0,1 0 0 0 0,6 19 0 0 0,-8-30 0 0 0,0 1 0 0 0,1-1 0 0 0,0 0 0 0 0,0 1 0 0 0,0-1 0 0 0,1-1 0 0 0,0 1 0 0 0,0 0 0 0 0,0-1 0 0 0,8 7 0 0 0,-10-9-3 0 0,0-1 0 0 0,-1 1 0 0 0,1-1 0 0 0,0 0-1 0 0,0 1 1 0 0,1-1 0 0 0,-1 0 0 0 0,0 0 0 0 0,0 0 0 0 0,5 1-1 0 0,-6-2 1 0 0,1 0-1 0 0,-1-1 0 0 0,0 1 1 0 0,0 0-1 0 0,0 0 0 0 0,0 0 0 0 0,1-1 1 0 0,-1 1-1 0 0,0-1 0 0 0,0 1 0 0 0,0-1 1 0 0,2 0-1 0 0,2-2-1 0 0,0 0 2 0 0,0 0-1 0 0,0-1 0 0 0,0 1 1 0 0,0-1-1 0 0,-1 0 0 0 0,0-1 1 0 0,0 1-1 0 0,0-1 0 0 0,0 0 1 0 0,-1 0-1 0 0,0 0 0 0 0,0 0 1 0 0,3-6-1 0 0,13-21-9 0 0,-5 9 15 0 0,-2-1 1 0 0,-1 0-1 0 0,-1 0 0 0 0,13-45 0 0 0,-11 31 41 0 0,-8 23-20 0 0,4-24-1 0 0,-6 25 20 0 0,1 1 0 0 0,6-19-1 0 0,-8 29-10 0 0,1-1 0 0 0,-2 1 0 0 0,1-1 0 0 0,0 1 0 0 0,-1-1-1 0 0,1-5 1 0 0,-1 8 11 0 0,0 3-93 0 0,-1 47-65 0 0,2 65 25 0 0,1-97 82 0 0,0 0 0 0 0,2 0 0 0 0,-1 0 0 0 0,2 0 0 0 0,0-1-1 0 0,10 19 1 0 0,-11-27 9 0 0,2 0 0 0 0,10 12 0 0 0,-1 0 0 0 0,-10-13 0 0 0,0 1 0 0 0,1-1 0 0 0,0 0 0 0 0,10 9 0 0 0,-13-14 0 0 0,0 0 0 0 0,0 0 0 0 0,0 0 0 0 0,0-1 0 0 0,0 1 0 0 0,0-1 0 0 0,0 1 0 0 0,0-1 0 0 0,1 0 0 0 0,-1-1 0 0 0,0 1 0 0 0,1 0 0 0 0,-1-1 0 0 0,5 0 0 0 0,-3 0-39 0 0,0-1 0 0 0,1 1 0 0 0,-1-1 0 0 0,0-1 0 0 0,0 1 0 0 0,0-1 0 0 0,0 1 0 0 0,0-2 0 0 0,8-4 0 0 0,4-4-289 0 0,20-16 1 0 0,-14 9 150 0 0,-12 8 3 0 0,0 0-1 0 0,-1 0 1 0 0,0-1 0 0 0,10-16 0 0 0,4-2-3 0 0,-7 5 73 0 0,-14 18 90 0 0,1 1-1 0 0,-1 0 1 0 0,8-8-1 0 0,-5 6 15 0 0,1-1 0 0 0,-1-1 0 0 0,-1 1 0 0 0,8-16 0 0 0,-7 14 0 0 0,-1 1 0 0 0,1-1 0 0 0,9-10 0 0 0,-14 19 5 0 0,0-1-1 0 0,0 1 0 0 0,0-1 0 0 0,0 0 0 0 0,0 1 0 0 0,0-1 1 0 0,-1 0-1 0 0,1 0 0 0 0,-1 0 0 0 0,1 0 0 0 0,-1 1 0 0 0,0-1 1 0 0,1 0-1 0 0,-1 0 0 0 0,0 0 0 0 0,0-3 0 0 0,0 5 3 0 0,0-2 65 0 0,-1-1-31 0 0,2-6 296 0 0,-2 9-326 0 0,1-1 0 0 0,-1 0 0 0 0,0 1 0 0 0,1-1 0 0 0,-1 0 0 0 0,1 1 0 0 0,-1-1 0 0 0,0 1 0 0 0,1-1 0 0 0,-1 1 0 0 0,0-1 0 0 0,0 1 0 0 0,0 0 0 0 0,1-1-1 0 0,-1 1 1 0 0,0 0 0 0 0,0 0 0 0 0,-1-1 0 0 0,0 1-3 0 0,-1-1-1 0 0,1 1 1 0 0,0 0 0 0 0,-1 0-1 0 0,1-1 1 0 0,-1 2-1 0 0,1-1 1 0 0,-1 0 0 0 0,1 0-1 0 0,0 1 1 0 0,-1-1-1 0 0,1 1 1 0 0,0 0-1 0 0,-1 0 1 0 0,1 0 0 0 0,0 0-1 0 0,0 0 1 0 0,-3 2-1 0 0,1 0 14 0 0,0 0-1 0 0,0 1 1 0 0,0-1 0 0 0,1 1-1 0 0,-1 0 1 0 0,-5 9-1 0 0,-3-1-29 0 0,11-11 13 0 0,-1 1 0 0 0,1-1 1 0 0,-1 0-1 0 0,1 1 0 0 0,0-1 0 0 0,0 1 0 0 0,0-1 0 0 0,0 1 0 0 0,0 0 0 0 0,0-1 0 0 0,-1 3 0 0 0,-7 25 243 0 0,4-17-67 0 0,1 1 1 0 0,1-1-1 0 0,-3 21 0 0 0,3-11-180 0 0,2-12 0 0 0,-1 0 0 0 0,1 0 0 0 0,1 0 0 0 0,0 0 0 0 0,1 0 0 0 0,0 0 0 0 0,0 0 0 0 0,1 0 0 0 0,6 19 0 0 0,-4-16 0 0 0,-1-5 15 0 0,7-3 60 0 0,-9-5-72 0 0,-1 0 1 0 0,0 0-1 0 0,1 0 1 0 0,-1 0-1 0 0,1 0 0 0 0,-1 0 1 0 0,1 0-1 0 0,-1 0 1 0 0,0 0-1 0 0,1 0 1 0 0,-1-1-1 0 0,1 1 1 0 0,-1 0-1 0 0,1 0 1 0 0,-1 0-1 0 0,0 0 1 0 0,1-1-1 0 0,-1 1 1 0 0,0 0-1 0 0,1 0 1 0 0,-1-1-1 0 0,0 1 1 0 0,1 0-1 0 0,-1-1 1 0 0,0 1-1 0 0,1-1 1 0 0,0 0 7 0 0,7-7 2 0 0,-1-1 0 0 0,0 1 0 0 0,7-13-1 0 0,-1 3-26 0 0,-6 7-43 0 0,-6 9 25 0 0,0 0 0 0 0,0 0-1 0 0,1 0 1 0 0,-1 1 0 0 0,1-1-1 0 0,-1 0 1 0 0,1 1 0 0 0,-1-1 0 0 0,3-1-1 0 0,1-1-334 0 0,-5 0 315 0 0,8-5-242 0 0,-8 9 281 0 0,0-1 0 0 0,1 1 0 0 0,-1 0 0 0 0,1 0-1 0 0,-1-1 1 0 0,0 1 0 0 0,1 0 0 0 0,-1 0 0 0 0,1 0 0 0 0,-1 0 0 0 0,1 0 0 0 0,-1 0 0 0 0,1 0-1 0 0,-1 0 1 0 0,1 0 0 0 0,-1 0 0 0 0,1 0 0 0 0,-1 0 0 0 0,0 0 0 0 0,1 0 0 0 0,-1 0 0 0 0,1 0-1 0 0,-1 0 1 0 0,1 1 0 0 0,15 8-124 0 0,-11-5 123 0 0,-1 0 1 0 0,0 0 0 0 0,1 1 0 0 0,2 4 0 0 0,-3-3 37 0 0,0-1 1 0 0,0 0-1 0 0,0 0 0 0 0,0 0 0 0 0,1-1 0 0 0,9 8 1 0 0,-11-10 8 0 0,-1-1-1 0 0,1 1 1 0 0,0-1 0 0 0,0 1 0 0 0,0-1 0 0 0,0 0 0 0 0,0 0 0 0 0,0 0 0 0 0,1-1 0 0 0,5 1 0 0 0,-4-1 21 0 0,0 0 0 0 0,-1-1-1 0 0,1 0 1 0 0,-1 0 0 0 0,1 0 0 0 0,-1-1 0 0 0,1 0 0 0 0,-1 1 0 0 0,0-2-1 0 0,0 1 1 0 0,0 0 0 0 0,0-1 0 0 0,0 0 0 0 0,0 1 0 0 0,6-8 0 0 0,5-3 54 0 0,1-2-7 0 0,28-31 0 0 0,-25 24 15 0 0,27-24 0 0 0,12-13 204 0 0,-46 46-268 0 0,-2-1-1 0 0,0 0 1 0 0,0 0-1 0 0,-1-1 1 0 0,-1 0-1 0 0,-1 0 1 0 0,10-29-1 0 0,47-127 121 0 0,-51 132-170 0 0,-5 17 2 0 0,0 1 1 0 0,-2-1-1 0 0,-1-1 1 0 0,3-28-1 0 0,-2-3 256 0 0,0-24 66 0 0,-12-11-320 0 0,6 86 30 0 0,0 0 1 0 0,0 0-1 0 0,-1 0 0 0 0,1 0 1 0 0,-1 0-1 0 0,0 0 0 0 0,-2-6 1 0 0,2 8-24 0 0,0 0 0 0 0,1-1 0 0 0,-1 1 1 0 0,0 0-1 0 0,0 0 0 0 0,0-1 1 0 0,0 1-1 0 0,0 0 0 0 0,0 0 0 0 0,0 0 1 0 0,0 0-1 0 0,-1 0 0 0 0,1 0 0 0 0,0 1 1 0 0,0-1-1 0 0,-1 0 0 0 0,1 1 1 0 0,-1-1-1 0 0,-1 0 0 0 0,-8 0 31 0 0,8 4-28 0 0,2-2-4 0 0,-7 3-24 0 0,0-1-1 0 0,1 2 1 0 0,0-1 0 0 0,0 1-1 0 0,0 0 1 0 0,0 0 0 0 0,1 1-1 0 0,0 0 1 0 0,-6 7-1 0 0,-5 9-82 0 0,-21 35-1 0 0,22-33 79 0 0,8-10 1 0 0,1 1 0 0 0,-11 27-1 0 0,1 2-6 0 0,6-20 15 0 0,2 1-1 0 0,1 0 1 0 0,1 0-1 0 0,1 0 1 0 0,-4 33 0 0 0,6-16-15 0 0,2 0 1 0 0,5 61 0 0 0,-1-75 13 0 0,9 42 0 0 0,-9-59 21 0 0,1 0-1 0 0,1 0 1 0 0,0 0-1 0 0,1 0 1 0 0,0-1-1 0 0,10 16 1 0 0,-6-13 28 0 0,0 1 1 0 0,1-2 0 0 0,1 1-1 0 0,0-1 1 0 0,1-1 0 0 0,0 0 0 0 0,0-1-1 0 0,24 14 1 0 0,-32-21-226 0 0,2-1-1 0 0,-1 0 1 0 0,0-1-1 0 0,0 1 1 0 0,1-1-1 0 0,-1 0 0 0 0,0-1 1 0 0,1 1-1 0 0,-1-1 1 0 0,1 0-1 0 0,-1 0 1 0 0,7-2-1 0 0,-2 1-833 0 0,1-2 0 0 0,-1 1-1 0 0,1-2 1 0 0,-1 1 0 0 0,10-6-1 0 0,-1 0-6803 0 0</inkml:trace>
</inkml:ink>
</file>

<file path=ppt/ink/ink9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5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8752 0 0,'0'0'4033'0'0,"0"2"-2314"0"0,0 4-1276 0 0,-1 0 1 0 0,0 0-1 0 0,0 0 0 0 0,-5 11 1 0 0,4-10-468 0 0,0 0 0 0 0,1 0 1 0 0,-1-1-1 0 0,1 1 0 0 0,0 8 0 0 0,1 26 413 0 0,2 1 1 0 0,2-1-1 0 0,14 59 0 0 0,-2-28-50 0 0,31 110 26 0 0,-34-118-365 0 0,-1-4 0 0 0,-1-14-2 0 0,-9-33-69 0 0,1-1-1 0 0,0 1 1 0 0,1-1-1 0 0,7 15 0 0 0,-11-26 69 0 0,0-1 0 0 0,0 0 0 0 0,0 0 0 0 0,0 1-1 0 0,0-1 1 0 0,0 0 0 0 0,0 0 0 0 0,0 1-1 0 0,0-1 1 0 0,0 0 0 0 0,0 0 0 0 0,1 0-1 0 0,-1 1 1 0 0,0-1 0 0 0,0 0 0 0 0,0 0-1 0 0,0 0 1 0 0,0 1 0 0 0,1-1 0 0 0,-1 0 0 0 0,0 0-1 0 0,0 0 1 0 0,0 0 0 0 0,1 1 0 0 0,-1-1-1 0 0,0 0 1 0 0,0 0 0 0 0,0 0 0 0 0,1 0-1 0 0,-1 0 1 0 0,0 0 0 0 0,0 0 0 0 0,0 0-1 0 0,1 0 1 0 0,-1 0 0 0 0,0 0 0 0 0,0 0 0 0 0,1 0-1 0 0,1-9 97 0 0,-1 1-50 0 0,3-7 199 0 0,0 0 0 0 0,0 0-1 0 0,2 0 1 0 0,0 1 0 0 0,0 0 0 0 0,10-16 0 0 0,-11 23-102 0 0,-1-1 1 0 0,4-12-1 0 0,-6 14-83 0 0,0 1 0 0 0,1 0 1 0 0,-1-1-1 0 0,1 1 0 0 0,0 0 0 0 0,0 0 0 0 0,7-7 1 0 0,8-8 106 0 0,-16 16-147 0 0,1 0 0 0 0,0 1 0 0 0,1-1 0 0 0,-1 1 0 0 0,1-1 0 0 0,0 1 0 0 0,-1 0 0 0 0,1 0 0 0 0,1 1 0 0 0,-1-1 0 0 0,8-2 0 0 0,-3 2-8 0 0,-7 2-9 0 0,0 0 0 0 0,0 0 1 0 0,1 0-1 0 0,-1 0 0 0 0,1 1 0 0 0,-1 0 0 0 0,0-1 0 0 0,1 1 0 0 0,-1 0 0 0 0,4 0 0 0 0,10 2 0 0 0,-12-1 0 0 0,0-1 0 0 0,-1 0 0 0 0,1 1 0 0 0,0-1 0 0 0,-1 1 0 0 0,1 0 0 0 0,0 1 0 0 0,-1-1 0 0 0,1 0 0 0 0,-1 1 0 0 0,0 0 0 0 0,0 0 0 0 0,4 3 0 0 0,-1 0 34 0 0,-1 2-1 0 0,-1-1 0 0 0,1 1 0 0 0,-1-1 1 0 0,0 1-1 0 0,0 0 0 0 0,-1 1 0 0 0,0-1 1 0 0,0 0-1 0 0,-1 1 0 0 0,0 0 1 0 0,0 0-1 0 0,-1-1 0 0 0,0 1 0 0 0,0 0 1 0 0,-1 0-1 0 0,0 0 0 0 0,-2 12 0 0 0,2-16-19 0 0,-1 1-1 0 0,0 0 0 0 0,0-1 0 0 0,0 1 0 0 0,-1-1 1 0 0,0 1-1 0 0,0-1 0 0 0,0 1 0 0 0,0-1 1 0 0,-1 0-1 0 0,1 0 0 0 0,-1 0 0 0 0,0-1 0 0 0,-1 1 1 0 0,-5 4-1 0 0,1-1 75 0 0,-1 0 1 0 0,0-2-1 0 0,-1 1 1 0 0,1-1-1 0 0,-19 7 1 0 0,-8 5 41 0 0,26-12-90 0 0,0 0 0 0 0,-1-1-1 0 0,-12 4 1 0 0,7-5-91 0 0,-1 0-1 0 0,0-1 1 0 0,0-1-1 0 0,-23-1 1 0 0,15-1-30 0 0,19 1-286 0 0,-1 0 0 0 0,0 0 1 0 0,0-1-1 0 0,0 0 1 0 0,1 0-1 0 0,-1-1 1 0 0,0 1-1 0 0,1-2 0 0 0,-1 1 1 0 0,1-1-1 0 0,0 0 1 0 0,0 0-1 0 0,0 0 1 0 0,0-1-1 0 0,1 0 0 0 0,-9-8 1 0 0,-7-14-1727 0 0</inkml:trace>
</inkml:ink>
</file>

<file path=ppt/ink/ink9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14368 0 0,'0'0'330'0'0,"1"2"45"0"0,56 162 1050 0 0,-48-145-1321 0 0,-5-11-49 0 0,-1 0 1 0 0,1 0-1 0 0,1 11 0 0 0,15 42 582 0 0,-16-47-418 0 0,6 9 185 0 0,-9-21 206 0 0,5 2-93 0 0,-6-4-489 0 0,0 1 0 0 0,0-1 0 0 0,0 0-1 0 0,0 0 1 0 0,0 0 0 0 0,0 1 0 0 0,0-1-1 0 0,0 0 1 0 0,0 0 0 0 0,1 0 0 0 0,-1 0 0 0 0,0 0-1 0 0,0 1 1 0 0,0-1 0 0 0,0 0 0 0 0,0 0-1 0 0,1 0 1 0 0,-1 0 0 0 0,0 0 0 0 0,0 0 0 0 0,0 1-1 0 0,0-1 1 0 0,1 0 0 0 0,-1 0 0 0 0,0 0-1 0 0,0 0 1 0 0,0 0 0 0 0,1 0 0 0 0,-1 0 0 0 0,0 0-1 0 0,0 0 1 0 0,0 0 0 0 0,1 0 0 0 0,-1 0-1 0 0,0 0 1 0 0,0 0 0 0 0,0 0 0 0 0,1 0 0 0 0,-1 0-1 0 0,0 0 1 0 0,0-1 0 0 0,0 1 0 0 0,0 0-1 0 0,1 0 1 0 0,-1 0 0 0 0,0 0 0 0 0,0 0 0 0 0,0 0-1 0 0,0 0 1 0 0,0-1 0 0 0,1 1 0 0 0,-1 0-1 0 0,0 0 1 0 0,0 0 0 0 0,0 0 0 0 0,0-1 0 0 0,0 1-1 0 0,0 0 1 0 0,0 0 0 0 0,1-1 0 0 0,1-3 134 0 0,0 0 0 0 0,0 0 1 0 0,-1 0-1 0 0,1-1 0 0 0,-1 1 1 0 0,0 0-1 0 0,0-1 0 0 0,0 0 1 0 0,0-4-1 0 0,0 4-9 0 0,-1-1 1 0 0,1 1-1 0 0,1 0 1 0 0,-1-1-1 0 0,3-6 1 0 0,-1 6 86 0 0,0-1 1 0 0,-1 0 0 0 0,2-7 0 0 0,-3 8-118 0 0,1 0 0 0 0,0 1 0 0 0,0-1 0 0 0,4-7 0 0 0,3-1 3 0 0,0 0 0 0 0,1 1 0 0 0,1 0-1 0 0,0 1 1 0 0,1 0 0 0 0,0 0 0 0 0,1 2-1 0 0,24-17 1 0 0,-23 20-364 0 0,1 0 0 0 0,0 1-1 0 0,0 0 1 0 0,1 1 0 0 0,-1 1-1 0 0,1 1 1 0 0,16-2 0 0 0,-17 4-1429 0 0,26 1 1 0 0,-20 0-15 0 0,-18 0 1307 0 0,-1 1 0 0 0,0 0-1 0 0,0 0 1 0 0,0-1-1 0 0,0 1 1 0 0,0 0 0 0 0,0 1-1 0 0,0-1 1 0 0,3 3 0 0 0,-3-3 1007 0 0,-8 10 293 0 0,-2 19-6 0 0,7-28 455 0 0,11-6-902 0 0,-9 3-439 0 0,0 0-1 0 0,0 0 0 0 0,0 0 0 0 0,0 0 0 0 0,0 0 1 0 0,0 0-1 0 0,0-1 0 0 0,0 1 0 0 0,-1 0 1 0 0,1 0-1 0 0,0-1 0 0 0,-1 1 0 0 0,1 0 0 0 0,-1-1 1 0 0,1 1-1 0 0,-1-1 0 0 0,0 1 0 0 0,0 0 1 0 0,1-3-1 0 0,4-17 430 0 0,-4 19-418 0 0,0-1 0 0 0,0 1 0 0 0,-1-1 0 0 0,1 1 0 0 0,-1-1 0 0 0,1 1 1 0 0,-1-4-1 0 0,2-10 186 0 0,-2 15-218 0 0,0 0 0 0 0,0 0-1 0 0,1 0 1 0 0,-1 0 0 0 0,0 0-1 0 0,0 0 1 0 0,0 0 0 0 0,0 0-1 0 0,0 0 1 0 0,0 0 0 0 0,0-1-1 0 0,0 1 1 0 0,-1 0 0 0 0,1 0-1 0 0,0 0 1 0 0,-1 0 0 0 0,1 0-1 0 0,0 0 1 0 0,-1 0 0 0 0,1 0-1 0 0,-1 0 1 0 0,0 0 0 0 0,-1-1-1 0 0,1 1 76 0 0,-9-12 0 0 0,7 12-92 0 0,1-1-1 0 0,0 1 0 0 0,-1 0 0 0 0,1 0 1 0 0,0 1-1 0 0,-1-1 0 0 0,1 0 1 0 0,-1 1-1 0 0,0 0 0 0 0,1-1 1 0 0,-1 1-1 0 0,1 0 0 0 0,-1 0 0 0 0,1 1 1 0 0,-1-1-1 0 0,1 0 0 0 0,-1 1 1 0 0,1 0-1 0 0,-1-1 0 0 0,1 1 0 0 0,0 0 1 0 0,-1 0-1 0 0,1 1 0 0 0,0-1 1 0 0,0 0-1 0 0,-1 1 0 0 0,1-1 0 0 0,0 1 1 0 0,-1 1-1 0 0,-15 11-47 0 0,15-12 47 0 0,0 0-1 0 0,0 0 0 0 0,0 0 1 0 0,0 0-1 0 0,-4 5 1 0 0,2 0 1 0 0,0 0 0 0 0,1 1 0 0 0,0-1-1 0 0,0 1 1 0 0,1-1 0 0 0,-1 1 0 0 0,2 0 0 0 0,-1 0 0 0 0,1 1 0 0 0,1-1 0 0 0,-1 0 0 0 0,1 1 0 0 0,1-1 0 0 0,0 1 0 0 0,0-1 0 0 0,0 1 0 0 0,1-1 0 0 0,1 0 0 0 0,-1 1 0 0 0,1-1 0 0 0,1 0 0 0 0,-1 0-1 0 0,1 0 1 0 0,5 9 0 0 0,2-3 99 0 0,0 1-1 0 0,1-1 0 0 0,20 19 1 0 0,-7-8 145 0 0,-16-17-160 0 0,1 1 0 0 0,1-2 0 0 0,-1 1 0 0 0,1-1 0 0 0,0-1 0 0 0,1 1 0 0 0,0-2 0 0 0,0 0 0 0 0,0 0 0 0 0,23 6 0 0 0,-24-8-18 0 0,0-1 0 0 0,0 0 0 0 0,0-1 0 0 0,0 0 0 0 0,0-1 0 0 0,0 0 0 0 0,0 0 0 0 0,1-1 0 0 0,-1 0 0 0 0,0-1 0 0 0,0 0 0 0 0,-1-1 0 0 0,15-5 0 0 0,3-2-35 0 0,-22 8-27 0 0,1 0 0 0 0,0 0-1 0 0,0 0 1 0 0,-1-1 0 0 0,1 1 0 0 0,-1-2 0 0 0,0 1 0 0 0,0 0 0 0 0,8-8 0 0 0,15-12 0 0 0,-24 20-41 0 0,1 0-1 0 0,-1 0 1 0 0,0 0 0 0 0,-1 0-1 0 0,1-1 1 0 0,-1 0 0 0 0,1 1 0 0 0,4-9-1 0 0,11-17-460 0 0,-16 25 451 0 0,1 0-1 0 0,-1-1 0 0 0,0 0 1 0 0,-1 0-1 0 0,5-8 0 0 0,-1-2 0 0 0,0 1 19 0 0,-4-19 22 0 0,-1 31 17 0 0,-1 2-2 0 0,0-1-1 0 0,0 0 0 0 0,0 1 1 0 0,0-1-1 0 0,0 1 0 0 0,0-1 1 0 0,0 0-1 0 0,0 1 0 0 0,0-1 1 0 0,0 0-1 0 0,0 1 1 0 0,-1-1-1 0 0,1 1 0 0 0,0-1 1 0 0,0 0-1 0 0,-1 1 0 0 0,1-1 1 0 0,0 1-1 0 0,-1-1 1 0 0,1 1-1 0 0,-1-1 0 0 0,1 1 1 0 0,-1-1-1 0 0,0 0 18 0 0,-7-9 45 0 0,-13 2-72 0 0,-8 7 6 0 0,26 1-4 0 0,1 1 0 0 0,-1-1 0 0 0,1 1 0 0 0,-1 0 0 0 0,1-1 0 0 0,-1 1 0 0 0,1 0 0 0 0,0 1 0 0 0,-1-1 0 0 0,1 0 0 0 0,0 1 0 0 0,0-1 0 0 0,0 1 0 0 0,0-1 1 0 0,0 1-1 0 0,-2 3 0 0 0,-6 4 7 0 0,3-4 7 0 0,0 0 1 0 0,0 1-1 0 0,0 0 0 0 0,1 0 0 0 0,0 1 0 0 0,0 0 0 0 0,0 0 0 0 0,1 0 1 0 0,0 1-1 0 0,1 0 0 0 0,0 0 0 0 0,0 0 0 0 0,1 0 0 0 0,-4 10 0 0 0,2 0-10 0 0,3-10 0 0 0,0-1 0 0 0,0 0 0 0 0,1 0 0 0 0,0 1 0 0 0,0 8 0 0 0,1-12 1 0 0,1 0 0 0 0,1 0 0 0 0,-1 0 1 0 0,1 0-1 0 0,-1-1 0 0 0,1 1 0 0 0,0 0 0 0 0,1-1 0 0 0,2 4 0 0 0,-3-4 42 0 0,0-1-39 0 0,0 0 0 0 0,0 0 0 0 0,0-1 0 0 0,0 1 0 0 0,1-1 0 0 0,-1 1 0 0 0,0-1 0 0 0,1 0 0 0 0,-1 0 0 0 0,1 0 1 0 0,4 1-1 0 0,-1-1 17 0 0,4 0 3 0 0,-7-2-19 0 0,0 1 0 0 0,0-1 0 0 0,0 0-1 0 0,0 0 1 0 0,0-1 0 0 0,0 1 0 0 0,-1-1-1 0 0,1 1 1 0 0,0-1 0 0 0,-1 0 0 0 0,0 0 0 0 0,1 0-1 0 0,-1 0 1 0 0,0 0 0 0 0,0 0 0 0 0,0-1-1 0 0,0 1 1 0 0,0-1 0 0 0,1-3 0 0 0,2-4 7 0 0,-1-1 1 0 0,0 1-1 0 0,0-1 0 0 0,1-11 1 0 0,5-15 96 0 0,-7 31 51 0 0,-1 0 0 0 0,0-1 0 0 0,-1 1 0 0 0,0-1 0 0 0,1-9 0 0 0,7 25-79 0 0,-6-4-94 0 0,0 0-1 0 0,0 1 1 0 0,0-1 0 0 0,-1 1-1 0 0,1-1 1 0 0,0 7 0 0 0,-1-6-8 0 0,0 0 1 0 0,0 0-1 0 0,1-1 1 0 0,-1 1 0 0 0,7 8-1 0 0,-3-6-145 0 0,0-1-1 0 0,10 9 1 0 0,0-5-2013 0 0,-14-10 1496 0 0,0 0 1 0 0,0-1 0 0 0,0 1-1 0 0,-1-1 1 0 0,1 1 0 0 0,0-1-1 0 0,0 0 1 0 0,2 1 0 0 0,6-4-6002 0 0</inkml:trace>
</inkml:ink>
</file>

<file path=ppt/ink/ink9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1840 0 0,'0'2'747'0'0,"-3"29"10023"0"0,1-8-5599 0 0,2 0-3757 0 0,3-3-1257 0 0,9 35-1 0 0,9 61-139 0 0,-8-36 30 0 0,-3-28-1 0 0,11 47-19 0 0,-16-82-27 0 0,1 0 0 0 0,0-1 0 0 0,15 28-1 0 0,-11-17 46 0 0,-5-12-15 0 0,-4-13 107 0 0,3-15-53 0 0,2-2 128 0 0,-3 8 0 0 0,-1 0 1 0 0,1 0-1 0 0,-1-1 0 0 0,1-9 1 0 0,13-97 2228 0 0,-14 95-2263 0 0,1 0 0 0 0,1 0 0 0 0,1 1 0 0 0,1-1 1 0 0,0 1-1 0 0,1 0 0 0 0,1 1 0 0 0,1 0 0 0 0,15-24 0 0 0,-18 32-181 0 0,5-9-110 0 0,21-22 1 0 0,-28 35 43 0 0,1 0 0 0 0,0 1 0 0 0,0-1 0 0 0,0 1 0 0 0,1 0 0 0 0,-1 1 0 0 0,1-1 0 0 0,10-3 0 0 0,-10 3-1191 0 0,-3 2-75 0 0</inkml:trace>
</inkml:ink>
</file>

<file path=ppt/ink/ink9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7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12440 0 0,'0'0'957'0'0,"-2"0"-624"0"0,-5 3-3 0 0,5-3 1180 0 0,5 2 506 0 0,4 2-539 0 0,1 0 0 0 0,14 5 0 0 0,43 10-380 0 0,-12-3-472 0 0,56 30 909 0 0,0-1-410 0 0,-51-24-975 0 0,44 14-1606 0 0,-91-33 294 0 0,0 0 0 0 0,-1-1 0 0 0,1 0 0 0 0,17-2 0 0 0,-12 1-1257 0 0,-13 0 118 0 0</inkml:trace>
</inkml:ink>
</file>

<file path=ppt/ink/ink9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10136 0 0,'-12'11'464'0'0,"12"-11"-439"0"0,-1 1 0 0 0,1-1-1 0 0,0 1 1 0 0,-1-1 0 0 0,1 1 0 0 0,0-1 0 0 0,0 0 0 0 0,-1 1 0 0 0,1 0 0 0 0,0-1 0 0 0,0 1 0 0 0,0-1 0 0 0,-1 1 0 0 0,1-1-1 0 0,0 1 1 0 0,0-1 0 0 0,0 1 0 0 0,0-1 0 0 0,0 1 0 0 0,0-1 0 0 0,0 1 0 0 0,1 0 0 0 0,-1 2 16 0 0,-10 21-54 0 0,8-20 468 0 0,0 0 0 0 0,1 0 0 0 0,-1 1 0 0 0,-1 7 0 0 0,1-3 843 0 0,-1 0 0 0 0,0 0 0 0 0,0 0 0 0 0,-1 0 0 0 0,-4 9 0 0 0,2-7-1339 0 0,-8 25 0 0 0,-6 11-966 0 0,19-44 905 0 0,0-1-1 0 0,-1 1 1 0 0,1-1-1 0 0,0 1 1 0 0,-1-1-1 0 0,-3 5 1 0 0,-1 1-374 0 0</inkml:trace>
</inkml:ink>
</file>

<file path=ppt/ink/ink9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2:5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23551 0 0,'0'0'2584'0'0,"14"-4"-2584"0"0,-5 1-6952 0 0,6-3-1423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6:14:36.4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315 0 12440 0 0,'-1'1'957'0'0,"-1"2"-749"0"0,0 0 0 0 0,0 0 1 0 0,-1-1-1 0 0,0 1 0 0 0,1-1 0 0 0,-1 1 1 0 0,0-1-1 0 0,0 0 0 0 0,0 0 0 0 0,-5 2 1 0 0,1 1 865 0 0,0-1 1 0 0,0 1 0 0 0,0 1 0 0 0,0 0 0 0 0,1 0-1 0 0,-7 9 1 0 0,-1-1-1316 0 0,-5 8-19 0 0,0 1 1 0 0,-17 29-1 0 0,34-49 320 0 0,1 0 0 0 0,-1 0 0 0 0,1 0 0 0 0,0 1 0 0 0,0-1-1 0 0,0 0 1 0 0,0 0 0 0 0,1 1 0 0 0,-1-1 0 0 0,1 1 0 0 0,0 6-1 0 0,0-4 182 0 0,1 0 0 0 0,0-1 0 0 0,0 1-1 0 0,0 0 1 0 0,4 10 0 0 0,-4-15-215 0 0,0 0 0 0 0,-1 0 0 0 0,1 0 0 0 0,0 0 0 0 0,0-1 0 0 0,0 1 0 0 0,0 0 1 0 0,0 0-1 0 0,0-1 0 0 0,0 1 0 0 0,0 0 0 0 0,0-1 0 0 0,2 1 0 0 0,4 3 53 0 0,0-1-75 0 0,1 1 1 0 0,0-1-1 0 0,0 0 0 0 0,1 0 1 0 0,15 2-1 0 0,19 6-5 0 0,-39-10 2 0 0,11 3-28 0 0,-14-3-4 0 0,0-1 1 0 0,-1 0 0 0 0,1 0 0 0 0,-1 1 0 0 0,1-1 0 0 0,-1 0-1 0 0,1 0 1 0 0,-1 1 0 0 0,1-1 0 0 0,-1 1 0 0 0,0-1 0 0 0,1 0-1 0 0,-1 1 1 0 0,1-1 0 0 0,-1 1 0 0 0,0-1 0 0 0,1 1 0 0 0,-1-1-1 0 0,0 1 1 0 0,0-1 0 0 0,1 1 0 0 0,-1-1 0 0 0,0 1 0 0 0,0 0-1 0 0,0-1 1 0 0,0 1 0 0 0,0-1 0 0 0,0 1 0 0 0,0-1 0 0 0,0 1-1 0 0,0 0 1 0 0,0-1 0 0 0,0 1 0 0 0,0-1 0 0 0,0 1 0 0 0,0-1-1 0 0,-1 1 1 0 0,1 0 0 0 0,0-1 0 0 0,0 1 0 0 0,0-1 0 0 0,-1 1-1 0 0,1 0 1 0 0,-4 3-52 0 0,1 1-1 0 0,0-1 0 0 0,-1 0 1 0 0,-5 4-1 0 0,-5 8-150 0 0,7-7 93 0 0,-1-1 0 0 0,0 0-1 0 0,-1 0 1 0 0,1-1-1 0 0,-21 13 1 0 0,-4 5-251 0 0,-52 41-830 0 0,81-64 1066 0 0,1 0-1 0 0,-1 0 1 0 0,0 0 0 0 0,0-1 0 0 0,0 0 0 0 0,0 0-1 0 0,0 0 1 0 0,0 0 0 0 0,0 0 0 0 0,0-1 0 0 0,0 0 0 0 0,0 0-1 0 0,-5 0 1 0 0,5 0-268 0 0,1-8-2097 0 0,2-1-3085 0 0</inkml:trace>
</inkml:ink>
</file>

<file path=ppt/ink/ink9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18055 0 0,'0'0'5090'0'0,"3"1"-4109"0"0,9 4-309 0 0,-11 17-1015 0 0,-1-20 273 0 0,4 20-740 0 0,-4-21 703 0 0,-1 0 0 0 0,1 0 0 0 0,0 0 0 0 0,0 0 0 0 0,0 0 0 0 0,0 0 0 0 0,-1 0 0 0 0,1 0 0 0 0,0 0 0 0 0,-1 0 0 0 0,1 0 0 0 0,-1-1 0 0 0,1 1 0 0 0,-1 0 0 0 0,0 0 0 0 0,1 0 0 0 0,-1-1 0 0 0,-1 2 0 0 0</inkml:trace>
</inkml:ink>
</file>

<file path=ppt/ink/ink9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5984 0 0,'0'0'273'0'0,"1"2"-5"0"0,-1-1-264 0 0,0 0 0 0 0,1 0-1 0 0,-1 0 1 0 0,0 1 0 0 0,0-1 0 0 0,0 0-1 0 0,0 0 1 0 0,0 0 0 0 0,0 0 0 0 0,0 1-1 0 0,0-1 1 0 0,0 0 0 0 0,0 0-1 0 0,-1 0 1 0 0,1 0 0 0 0,0 0 0 0 0,-1 0-1 0 0,0 2 1 0 0,-4 16 445 0 0,1 19 6847 0 0,-1-1-2914 0 0,-4 25-4194 0 0,8-43-189 0 0,-1 0 1 0 0,-1 1-1 0 0,0-1 0 0 0,-9 23 0 0 0,8-27-5 0 0,-1 10-599 0 0,1 1 1 0 0,1-1 0 0 0,0 45-1 0 0,3-57-5366 0 0</inkml:trace>
</inkml:ink>
</file>

<file path=ppt/ink/ink9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59 10592 0 0,'-2'0'488'0'0,"-21"-1"157"0"0,1-12 8370 0 0,18 6-4788 0 0,3 6-4257 0 0,1 0 1 0 0,0 0 0 0 0,-1 0 0 0 0,1 0 0 0 0,0 0 0 0 0,0 0 0 0 0,0 0-1 0 0,0 0 1 0 0,0 0 0 0 0,0 0 0 0 0,0 0 0 0 0,0 0 0 0 0,0 0 0 0 0,0 0-1 0 0,0 0 1 0 0,1 0 0 0 0,-1 0 0 0 0,0 0 0 0 0,1 0 0 0 0,-1 0 0 0 0,1 0-1 0 0,-1 0 1 0 0,1 0 0 0 0,-1 0 0 0 0,1 0 0 0 0,0 1 0 0 0,0-1 0 0 0,-1 0-1 0 0,1 0 1 0 0,0 1 0 0 0,1-2 0 0 0,0 1-850 0 0,2-5-2133 0 0</inkml:trace>
</inkml:ink>
</file>

<file path=ppt/ink/ink9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74 5064 0 0,'0'0'389'0'0,"-1"-1"184"0"0,-39-34 10172 0 0,8 7-7551 0 0,30 27-3127 0 0,0 0-1 0 0,0 0 1 0 0,0-1 0 0 0,-1 1 0 0 0,1 1 0 0 0,0-1 0 0 0,-1 0 0 0 0,1 1 0 0 0,-1-1 0 0 0,1 1-1 0 0,-1-1 1 0 0,1 1 0 0 0,-6 0 0 0 0,-27 5 319 0 0,28-3-293 0 0,1 0 0 0 0,-1 1 0 0 0,1-1 0 0 0,0 1 0 0 0,0 1 0 0 0,0-1 0 0 0,0 1 0 0 0,0 0 0 0 0,1 0 0 0 0,0 1 0 0 0,0 0 0 0 0,0-1 0 0 0,0 2 0 0 0,1-1 0 0 0,0 0 0 0 0,0 1 0 0 0,0 0 0 0 0,1 0 0 0 0,-3 7 0 0 0,-2 4 121 0 0,2 0-1 0 0,0 1 1 0 0,0 0-1 0 0,2 0 1 0 0,-5 34 0 0 0,3 8 146 0 0,1-1 1 0 0,4 1 0 0 0,10 102-1 0 0,29 157-690 0 0,-35-281 53 0 0,5 72-854 0 0,-8-92-1628 0 0,-5 35 0 0 0,4-39-4256 0 0</inkml:trace>
</inkml:ink>
</file>

<file path=ppt/ink/ink9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1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21047 0 0,'0'0'1906'0'0,"2"0"-1569"0"0,67-10 436 0 0,71-8 187 0 0,-21 2-834 0 0,126 1-901 0 0,-82 12-4156 0 0,-133 3 3375 0 0</inkml:trace>
</inkml:ink>
</file>

<file path=ppt/ink/ink9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2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643 1 16184 0 0,'0'0'2266'0'0,"-1"2"-1707"0"0,-3 7-392 0 0,0 0 1 0 0,0 0-1 0 0,-1 0 1 0 0,0 0-1 0 0,-1-1 1 0 0,0 1-1 0 0,-10 10 1 0 0,-234 174 402 0 0,161-133 440 0 0,48-30-591 0 0,-60 32 0 0 0,86-54-236 0 0,-26 9 0 0 0,-6 3 273 0 0,40-15 170 0 0,13 0-132 0 0,-2-3-625 0 0,8 4 246 0 0,1 0 1 0 0,-1-1-1 0 0,1-1 1 0 0,0 0-1 0 0,0 0 1 0 0,0-2-1 0 0,15 2 1 0 0,24 6 445 0 0,18 10-325 0 0,78 34 0 0 0,-116-41-156 0 0,34 13 223 0 0,70 40 0 0 0,114 90 208 0 0,-149-90-752 0 0,-79-52-1615 0 0,-20-13 764 0 0</inkml:trace>
</inkml:ink>
</file>

<file path=ppt/ink/ink9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4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15752 0 0,'0'0'720'0'0,"2"0"-17"0"0,7-1-547 0 0,-1 0 0 0 0,0 1 0 0 0,1 0 0 0 0,-1 0 0 0 0,12 3 0 0 0,-7 0 652 0 0,1 0 0 0 0,20 8-1 0 0,-8-2-560 0 0,-17-6-215 0 0,0 1 0 0 0,-1 1 0 0 0,0-1 0 0 0,0 1 0 0 0,-1 1 0 0 0,1-1 0 0 0,-1 1 0 0 0,0 1 0 0 0,-1-1 0 0 0,8 10 0 0 0,9 8-22 0 0,-15-16-11 0 0,0 1-1 0 0,-1 0 1 0 0,0 1 0 0 0,-1-1-1 0 0,0 1 1 0 0,-1 1-1 0 0,0-1 1 0 0,0 1-1 0 0,-1-1 1 0 0,4 20-1 0 0,-6-24-48 0 0,-1 0 0 0 0,-1 0 0 0 0,1 1-1 0 0,-1-1 1 0 0,0 0 0 0 0,-1 0 0 0 0,1 0-1 0 0,-1 0 1 0 0,0 1 0 0 0,-1-1 0 0 0,1 0-1 0 0,-1-1 1 0 0,0 1 0 0 0,-1 0-1 0 0,0-1 1 0 0,1 1 0 0 0,-2-1 0 0 0,-3 6-1 0 0,1-3-115 0 0,0-1 0 0 0,-1 0 0 0 0,1-1 0 0 0,-1 1-1 0 0,-1-1 1 0 0,1-1 0 0 0,-1 1 0 0 0,0-1 0 0 0,0-1-1 0 0,-1 1 1 0 0,-9 3 0 0 0,-67 32-5230 0 0,52-31 486 0 0</inkml:trace>
</inkml:ink>
</file>

<file path=ppt/ink/ink9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15432 0 0,'0'0'1715'0'0,"-1"1"-1325"0"0,-3 1-215 0 0,1 0-1 0 0,0 0 1 0 0,0 1 0 0 0,0-1-1 0 0,0 1 1 0 0,1 0 0 0 0,-3 3 0 0 0,-13 11-63 0 0,-64 60-184 0 0,66-60 200 0 0,1 2 0 0 0,1 0 0 0 0,1 0 0 0 0,0 1 0 0 0,-15 36 0 0 0,26-53-110 0 0,1 1 1 0 0,-1-1-1 0 0,1 1 0 0 0,0-1 0 0 0,0 1 0 0 0,0 0 0 0 0,1 0 0 0 0,-1 0 0 0 0,1-1 0 0 0,0 1 0 0 0,0 0 0 0 0,0 0 0 0 0,0 0 0 0 0,1 0 1 0 0,0-1-1 0 0,-1 1 0 0 0,1 0 0 0 0,1 0 0 0 0,-1-1 0 0 0,1 1 0 0 0,-1-1 0 0 0,1 1 0 0 0,0-1 0 0 0,0 0 0 0 0,0 0 0 0 0,6 6 0 0 0,-5-5-34 0 0,1-1 1 0 0,-1 1-1 0 0,1-1 0 0 0,0 0 0 0 0,0 0 0 0 0,0 0 0 0 0,0 0 0 0 0,1-1 0 0 0,-1 0 0 0 0,1 1 0 0 0,-1-2 0 0 0,1 1 0 0 0,0-1 1 0 0,0 1-1 0 0,6 0 0 0 0,-3-1-334 0 0,0 0 0 0 0,-1 0 1 0 0,15-1-1 0 0,1-3-1085 0 0</inkml:trace>
</inkml:ink>
</file>

<file path=ppt/ink/ink9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16495 0 0,'0'0'1248'0'0,"15"0"-776"0"0,5 5-376 0 0,-6-10-96 0 0,6 5 0 0 0,6-4 0 0 0,3 1 0 0 0,0-3-112 0 0,-4 3 24 0 0,4-3 8 0 0,-3 3-552 0 0,-2-1-104 0 0,1-2-31 0 0,-7 6-5665 0 0</inkml:trace>
</inkml:ink>
</file>

<file path=ppt/ink/ink9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15T05:53:06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17247 0 0,'0'0'2876'0'0,"2"1"-3065"0"0,10 2 104 0 0,0 0-1 0 0,1 0 1 0 0,23 0 0 0 0,8 2 50 0 0,-29-3-499 0 0,27 0 0 0 0,-16-2-133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385fd78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c385fd78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F, B, A, D, C, E, G, I, H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Seen before when we talked about marshalling </a:t>
            </a:r>
            <a:r>
              <a:rPr lang="en" dirty="0" err="1">
                <a:solidFill>
                  <a:srgbClr val="252525"/>
                </a:solidFill>
              </a:rPr>
              <a:t>huffman</a:t>
            </a:r>
            <a:r>
              <a:rPr lang="en" dirty="0">
                <a:solidFill>
                  <a:srgbClr val="252525"/>
                </a:solidFill>
              </a:rPr>
              <a:t> tries to the compressed file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52525"/>
                </a:solidFill>
              </a:rPr>
              <a:t>Good for evaluating Polish notation</a:t>
            </a:r>
            <a:endParaRPr dirty="0">
              <a:solidFill>
                <a:srgbClr val="252525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89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c385fd78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c385fd78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A, B, C, D, E, F, G, H, I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Seen when we wanted to enumerate all values stored in a B-tree (motivating the need for a </a:t>
            </a:r>
            <a:r>
              <a:rPr lang="en" dirty="0" err="1">
                <a:solidFill>
                  <a:srgbClr val="252525"/>
                </a:solidFill>
              </a:rPr>
              <a:t>B+tree</a:t>
            </a:r>
            <a:r>
              <a:rPr lang="en" dirty="0">
                <a:solidFill>
                  <a:srgbClr val="252525"/>
                </a:solidFill>
              </a:rPr>
              <a:t>)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Good for sorted ordering (if dealing with sorted data structure)</a:t>
            </a:r>
            <a:endParaRPr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2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c385fd78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c385fd78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A, C, E, D, B, H, I, G, F</a:t>
            </a: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5252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52525"/>
                </a:solidFill>
              </a:rPr>
              <a:t>Good for reverse Polish notation</a:t>
            </a:r>
            <a:endParaRPr dirty="0">
              <a:solidFill>
                <a:srgbClr val="2525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19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8e63a62_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8e63a62_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84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21575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53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27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7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986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2/9/22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3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173725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3445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391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986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4429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8951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2/9/22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124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8" r:id="rId3"/>
    <p:sldLayoutId id="2147483719" r:id="rId4"/>
    <p:sldLayoutId id="2147483720" r:id="rId5"/>
    <p:sldLayoutId id="2147483722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8545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7.png"/><Relationship Id="rId42" Type="http://schemas.openxmlformats.org/officeDocument/2006/relationships/customXml" Target="../ink/ink21.xml"/><Relationship Id="rId47" Type="http://schemas.openxmlformats.org/officeDocument/2006/relationships/image" Target="../media/image30.png"/><Relationship Id="rId63" Type="http://schemas.openxmlformats.org/officeDocument/2006/relationships/image" Target="../media/image137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150.png"/><Relationship Id="rId16" Type="http://schemas.openxmlformats.org/officeDocument/2006/relationships/customXml" Target="../ink/ink8.xml"/><Relationship Id="rId11" Type="http://schemas.openxmlformats.org/officeDocument/2006/relationships/image" Target="../media/image12.png"/><Relationship Id="rId32" Type="http://schemas.openxmlformats.org/officeDocument/2006/relationships/customXml" Target="../ink/ink16.xml"/><Relationship Id="rId37" Type="http://schemas.openxmlformats.org/officeDocument/2006/relationships/image" Target="../media/image25.png"/><Relationship Id="rId53" Type="http://schemas.openxmlformats.org/officeDocument/2006/relationships/image" Target="../media/image33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145.png"/><Relationship Id="rId102" Type="http://schemas.openxmlformats.org/officeDocument/2006/relationships/customXml" Target="../ink/ink51.xml"/><Relationship Id="rId5" Type="http://schemas.openxmlformats.org/officeDocument/2006/relationships/image" Target="../media/image910.png"/><Relationship Id="rId90" Type="http://schemas.openxmlformats.org/officeDocument/2006/relationships/customXml" Target="../ink/ink45.xml"/><Relationship Id="rId95" Type="http://schemas.openxmlformats.org/officeDocument/2006/relationships/image" Target="../media/image153.png"/><Relationship Id="rId22" Type="http://schemas.openxmlformats.org/officeDocument/2006/relationships/customXml" Target="../ink/ink11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140.png"/><Relationship Id="rId80" Type="http://schemas.openxmlformats.org/officeDocument/2006/relationships/customXml" Target="../ink/ink40.xml"/><Relationship Id="rId85" Type="http://schemas.openxmlformats.org/officeDocument/2006/relationships/image" Target="../media/image148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6.png"/><Relationship Id="rId67" Type="http://schemas.openxmlformats.org/officeDocument/2006/relationships/image" Target="../media/image139.png"/><Relationship Id="rId103" Type="http://schemas.openxmlformats.org/officeDocument/2006/relationships/image" Target="../media/image157.png"/><Relationship Id="rId20" Type="http://schemas.openxmlformats.org/officeDocument/2006/relationships/customXml" Target="../ink/ink10.xml"/><Relationship Id="rId41" Type="http://schemas.openxmlformats.org/officeDocument/2006/relationships/image" Target="../media/image27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143.png"/><Relationship Id="rId83" Type="http://schemas.openxmlformats.org/officeDocument/2006/relationships/image" Target="../media/image147.png"/><Relationship Id="rId88" Type="http://schemas.openxmlformats.org/officeDocument/2006/relationships/customXml" Target="../ink/ink44.xml"/><Relationship Id="rId91" Type="http://schemas.openxmlformats.org/officeDocument/2006/relationships/image" Target="../media/image151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1.png"/><Relationship Id="rId57" Type="http://schemas.openxmlformats.org/officeDocument/2006/relationships/image" Target="../media/image35.png"/><Relationship Id="rId10" Type="http://schemas.openxmlformats.org/officeDocument/2006/relationships/customXml" Target="../ink/ink5.xml"/><Relationship Id="rId31" Type="http://schemas.openxmlformats.org/officeDocument/2006/relationships/image" Target="../media/image22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138.png"/><Relationship Id="rId73" Type="http://schemas.openxmlformats.org/officeDocument/2006/relationships/image" Target="../media/image142.png"/><Relationship Id="rId78" Type="http://schemas.openxmlformats.org/officeDocument/2006/relationships/customXml" Target="../ink/ink39.xml"/><Relationship Id="rId81" Type="http://schemas.openxmlformats.org/officeDocument/2006/relationships/image" Target="../media/image146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4" Type="http://schemas.openxmlformats.org/officeDocument/2006/relationships/customXml" Target="../ink/ink2.xml"/><Relationship Id="rId9" Type="http://schemas.openxmlformats.org/officeDocument/2006/relationships/image" Target="../media/image1110.png"/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39" Type="http://schemas.openxmlformats.org/officeDocument/2006/relationships/image" Target="../media/image26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4.png"/><Relationship Id="rId76" Type="http://schemas.openxmlformats.org/officeDocument/2006/relationships/customXml" Target="../ink/ink38.xml"/><Relationship Id="rId97" Type="http://schemas.openxmlformats.org/officeDocument/2006/relationships/image" Target="../media/image154.png"/><Relationship Id="rId7" Type="http://schemas.openxmlformats.org/officeDocument/2006/relationships/image" Target="../media/image1010.png"/><Relationship Id="rId71" Type="http://schemas.openxmlformats.org/officeDocument/2006/relationships/image" Target="../media/image141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1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9.png"/><Relationship Id="rId66" Type="http://schemas.openxmlformats.org/officeDocument/2006/relationships/customXml" Target="../ink/ink33.xml"/><Relationship Id="rId87" Type="http://schemas.openxmlformats.org/officeDocument/2006/relationships/image" Target="../media/image149.png"/><Relationship Id="rId61" Type="http://schemas.openxmlformats.org/officeDocument/2006/relationships/image" Target="../media/image136.png"/><Relationship Id="rId82" Type="http://schemas.openxmlformats.org/officeDocument/2006/relationships/customXml" Target="../ink/ink41.xml"/><Relationship Id="rId19" Type="http://schemas.openxmlformats.org/officeDocument/2006/relationships/image" Target="../media/image16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4.png"/><Relationship Id="rId56" Type="http://schemas.openxmlformats.org/officeDocument/2006/relationships/customXml" Target="../ink/ink28.xml"/><Relationship Id="rId77" Type="http://schemas.openxmlformats.org/officeDocument/2006/relationships/image" Target="../media/image144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51" Type="http://schemas.openxmlformats.org/officeDocument/2006/relationships/image" Target="../media/image32.png"/><Relationship Id="rId72" Type="http://schemas.openxmlformats.org/officeDocument/2006/relationships/customXml" Target="../ink/ink36.xml"/><Relationship Id="rId93" Type="http://schemas.openxmlformats.org/officeDocument/2006/relationships/image" Target="../media/image152.png"/><Relationship Id="rId98" Type="http://schemas.openxmlformats.org/officeDocument/2006/relationships/customXml" Target="../ink/ink49.xml"/><Relationship Id="rId3" Type="http://schemas.openxmlformats.org/officeDocument/2006/relationships/image" Target="../media/image81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5.png"/><Relationship Id="rId170" Type="http://schemas.openxmlformats.org/officeDocument/2006/relationships/customXml" Target="../ink/ink136.xml"/><Relationship Id="rId191" Type="http://schemas.openxmlformats.org/officeDocument/2006/relationships/image" Target="../media/image201.png"/><Relationship Id="rId205" Type="http://schemas.openxmlformats.org/officeDocument/2006/relationships/image" Target="../media/image208.png"/><Relationship Id="rId226" Type="http://schemas.openxmlformats.org/officeDocument/2006/relationships/customXml" Target="../ink/ink164.xml"/><Relationship Id="rId247" Type="http://schemas.openxmlformats.org/officeDocument/2006/relationships/image" Target="../media/image229.png"/><Relationship Id="rId107" Type="http://schemas.openxmlformats.org/officeDocument/2006/relationships/image" Target="../media/image159.png"/><Relationship Id="rId11" Type="http://schemas.openxmlformats.org/officeDocument/2006/relationships/image" Target="../media/image12.png"/><Relationship Id="rId32" Type="http://schemas.openxmlformats.org/officeDocument/2006/relationships/customXml" Target="../ink/ink67.xml"/><Relationship Id="rId53" Type="http://schemas.openxmlformats.org/officeDocument/2006/relationships/image" Target="../media/image33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80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131.xml"/><Relationship Id="rId181" Type="http://schemas.openxmlformats.org/officeDocument/2006/relationships/image" Target="../media/image196.png"/><Relationship Id="rId216" Type="http://schemas.openxmlformats.org/officeDocument/2006/relationships/customXml" Target="../ink/ink159.xml"/><Relationship Id="rId237" Type="http://schemas.openxmlformats.org/officeDocument/2006/relationships/image" Target="../media/image224.png"/><Relationship Id="rId258" Type="http://schemas.openxmlformats.org/officeDocument/2006/relationships/customXml" Target="../ink/ink180.xml"/><Relationship Id="rId22" Type="http://schemas.openxmlformats.org/officeDocument/2006/relationships/customXml" Target="../ink/ink62.xml"/><Relationship Id="rId43" Type="http://schemas.openxmlformats.org/officeDocument/2006/relationships/image" Target="../media/image28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126.xml"/><Relationship Id="rId171" Type="http://schemas.openxmlformats.org/officeDocument/2006/relationships/image" Target="../media/image191.png"/><Relationship Id="rId192" Type="http://schemas.openxmlformats.org/officeDocument/2006/relationships/customXml" Target="../ink/ink147.xml"/><Relationship Id="rId206" Type="http://schemas.openxmlformats.org/officeDocument/2006/relationships/customXml" Target="../ink/ink154.xml"/><Relationship Id="rId227" Type="http://schemas.openxmlformats.org/officeDocument/2006/relationships/image" Target="../media/image219.png"/><Relationship Id="rId248" Type="http://schemas.openxmlformats.org/officeDocument/2006/relationships/customXml" Target="../ink/ink175.xml"/><Relationship Id="rId12" Type="http://schemas.openxmlformats.org/officeDocument/2006/relationships/customXml" Target="../ink/ink57.xml"/><Relationship Id="rId33" Type="http://schemas.openxmlformats.org/officeDocument/2006/relationships/image" Target="../media/image23.png"/><Relationship Id="rId108" Type="http://schemas.openxmlformats.org/officeDocument/2006/relationships/customXml" Target="../ink/ink105.xml"/><Relationship Id="rId129" Type="http://schemas.openxmlformats.org/officeDocument/2006/relationships/image" Target="../media/image170.png"/><Relationship Id="rId54" Type="http://schemas.openxmlformats.org/officeDocument/2006/relationships/customXml" Target="../ink/ink78.xml"/><Relationship Id="rId75" Type="http://schemas.openxmlformats.org/officeDocument/2006/relationships/image" Target="../media/image143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61" Type="http://schemas.openxmlformats.org/officeDocument/2006/relationships/image" Target="../media/image186.png"/><Relationship Id="rId182" Type="http://schemas.openxmlformats.org/officeDocument/2006/relationships/customXml" Target="../ink/ink142.xml"/><Relationship Id="rId217" Type="http://schemas.openxmlformats.org/officeDocument/2006/relationships/image" Target="../media/image214.png"/><Relationship Id="rId6" Type="http://schemas.openxmlformats.org/officeDocument/2006/relationships/customXml" Target="../ink/ink54.xml"/><Relationship Id="rId238" Type="http://schemas.openxmlformats.org/officeDocument/2006/relationships/customXml" Target="../ink/ink170.xml"/><Relationship Id="rId259" Type="http://schemas.openxmlformats.org/officeDocument/2006/relationships/image" Target="../media/image23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44" Type="http://schemas.openxmlformats.org/officeDocument/2006/relationships/customXml" Target="../ink/ink73.xml"/><Relationship Id="rId65" Type="http://schemas.openxmlformats.org/officeDocument/2006/relationships/image" Target="../media/image138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51" Type="http://schemas.openxmlformats.org/officeDocument/2006/relationships/image" Target="../media/image181.png"/><Relationship Id="rId172" Type="http://schemas.openxmlformats.org/officeDocument/2006/relationships/customXml" Target="../ink/ink137.xml"/><Relationship Id="rId193" Type="http://schemas.openxmlformats.org/officeDocument/2006/relationships/image" Target="../media/image202.png"/><Relationship Id="rId207" Type="http://schemas.openxmlformats.org/officeDocument/2006/relationships/image" Target="../media/image209.png"/><Relationship Id="rId228" Type="http://schemas.openxmlformats.org/officeDocument/2006/relationships/customXml" Target="../ink/ink165.xml"/><Relationship Id="rId249" Type="http://schemas.openxmlformats.org/officeDocument/2006/relationships/image" Target="../media/image230.png"/><Relationship Id="rId13" Type="http://schemas.openxmlformats.org/officeDocument/2006/relationships/image" Target="../media/image13.png"/><Relationship Id="rId109" Type="http://schemas.openxmlformats.org/officeDocument/2006/relationships/image" Target="../media/image160.png"/><Relationship Id="rId260" Type="http://schemas.openxmlformats.org/officeDocument/2006/relationships/customXml" Target="../ink/ink181.xml"/><Relationship Id="rId34" Type="http://schemas.openxmlformats.org/officeDocument/2006/relationships/customXml" Target="../ink/ink68.xml"/><Relationship Id="rId55" Type="http://schemas.openxmlformats.org/officeDocument/2006/relationships/image" Target="../media/image34.png"/><Relationship Id="rId76" Type="http://schemas.openxmlformats.org/officeDocument/2006/relationships/customXml" Target="../ink/ink89.xml"/><Relationship Id="rId97" Type="http://schemas.openxmlformats.org/officeDocument/2006/relationships/image" Target="../media/image154.png"/><Relationship Id="rId120" Type="http://schemas.openxmlformats.org/officeDocument/2006/relationships/customXml" Target="../ink/ink111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132.xml"/><Relationship Id="rId183" Type="http://schemas.openxmlformats.org/officeDocument/2006/relationships/image" Target="../media/image197.png"/><Relationship Id="rId218" Type="http://schemas.openxmlformats.org/officeDocument/2006/relationships/customXml" Target="../ink/ink160.xml"/><Relationship Id="rId239" Type="http://schemas.openxmlformats.org/officeDocument/2006/relationships/image" Target="../media/image225.png"/><Relationship Id="rId250" Type="http://schemas.openxmlformats.org/officeDocument/2006/relationships/customXml" Target="../ink/ink176.xml"/><Relationship Id="rId24" Type="http://schemas.openxmlformats.org/officeDocument/2006/relationships/customXml" Target="../ink/ink63.xml"/><Relationship Id="rId45" Type="http://schemas.openxmlformats.org/officeDocument/2006/relationships/image" Target="../media/image29.png"/><Relationship Id="rId66" Type="http://schemas.openxmlformats.org/officeDocument/2006/relationships/customXml" Target="../ink/ink84.xml"/><Relationship Id="rId87" Type="http://schemas.openxmlformats.org/officeDocument/2006/relationships/image" Target="../media/image149.png"/><Relationship Id="rId110" Type="http://schemas.openxmlformats.org/officeDocument/2006/relationships/customXml" Target="../ink/ink106.xml"/><Relationship Id="rId131" Type="http://schemas.openxmlformats.org/officeDocument/2006/relationships/image" Target="../media/image171.png"/><Relationship Id="rId152" Type="http://schemas.openxmlformats.org/officeDocument/2006/relationships/customXml" Target="../ink/ink127.xml"/><Relationship Id="rId173" Type="http://schemas.openxmlformats.org/officeDocument/2006/relationships/image" Target="../media/image192.png"/><Relationship Id="rId194" Type="http://schemas.openxmlformats.org/officeDocument/2006/relationships/customXml" Target="../ink/ink148.xml"/><Relationship Id="rId208" Type="http://schemas.openxmlformats.org/officeDocument/2006/relationships/customXml" Target="../ink/ink155.xml"/><Relationship Id="rId229" Type="http://schemas.openxmlformats.org/officeDocument/2006/relationships/image" Target="../media/image220.png"/><Relationship Id="rId240" Type="http://schemas.openxmlformats.org/officeDocument/2006/relationships/customXml" Target="../ink/ink171.xml"/><Relationship Id="rId261" Type="http://schemas.openxmlformats.org/officeDocument/2006/relationships/image" Target="../media/image236.png"/><Relationship Id="rId14" Type="http://schemas.openxmlformats.org/officeDocument/2006/relationships/customXml" Target="../ink/ink58.xml"/><Relationship Id="rId35" Type="http://schemas.openxmlformats.org/officeDocument/2006/relationships/image" Target="../media/image24.png"/><Relationship Id="rId56" Type="http://schemas.openxmlformats.org/officeDocument/2006/relationships/customXml" Target="../ink/ink79.xml"/><Relationship Id="rId77" Type="http://schemas.openxmlformats.org/officeDocument/2006/relationships/image" Target="../media/image144.png"/><Relationship Id="rId100" Type="http://schemas.openxmlformats.org/officeDocument/2006/relationships/customXml" Target="../ink/ink101.xml"/><Relationship Id="rId8" Type="http://schemas.openxmlformats.org/officeDocument/2006/relationships/customXml" Target="../ink/ink55.xml"/><Relationship Id="rId98" Type="http://schemas.openxmlformats.org/officeDocument/2006/relationships/customXml" Target="../ink/ink100.xml"/><Relationship Id="rId121" Type="http://schemas.openxmlformats.org/officeDocument/2006/relationships/image" Target="../media/image166.png"/><Relationship Id="rId142" Type="http://schemas.openxmlformats.org/officeDocument/2006/relationships/customXml" Target="../ink/ink122.xml"/><Relationship Id="rId163" Type="http://schemas.openxmlformats.org/officeDocument/2006/relationships/image" Target="../media/image187.png"/><Relationship Id="rId184" Type="http://schemas.openxmlformats.org/officeDocument/2006/relationships/customXml" Target="../ink/ink143.xml"/><Relationship Id="rId219" Type="http://schemas.openxmlformats.org/officeDocument/2006/relationships/image" Target="../media/image215.png"/><Relationship Id="rId230" Type="http://schemas.openxmlformats.org/officeDocument/2006/relationships/customXml" Target="../ink/ink166.xml"/><Relationship Id="rId251" Type="http://schemas.openxmlformats.org/officeDocument/2006/relationships/image" Target="../media/image231.png"/><Relationship Id="rId25" Type="http://schemas.openxmlformats.org/officeDocument/2006/relationships/image" Target="../media/image19.png"/><Relationship Id="rId46" Type="http://schemas.openxmlformats.org/officeDocument/2006/relationships/customXml" Target="../ink/ink74.xml"/><Relationship Id="rId67" Type="http://schemas.openxmlformats.org/officeDocument/2006/relationships/image" Target="../media/image139.png"/><Relationship Id="rId88" Type="http://schemas.openxmlformats.org/officeDocument/2006/relationships/customXml" Target="../ink/ink95.xml"/><Relationship Id="rId111" Type="http://schemas.openxmlformats.org/officeDocument/2006/relationships/image" Target="../media/image161.png"/><Relationship Id="rId132" Type="http://schemas.openxmlformats.org/officeDocument/2006/relationships/customXml" Target="../ink/ink117.xml"/><Relationship Id="rId153" Type="http://schemas.openxmlformats.org/officeDocument/2006/relationships/image" Target="../media/image182.png"/><Relationship Id="rId174" Type="http://schemas.openxmlformats.org/officeDocument/2006/relationships/customXml" Target="../ink/ink138.xml"/><Relationship Id="rId195" Type="http://schemas.openxmlformats.org/officeDocument/2006/relationships/image" Target="../media/image203.png"/><Relationship Id="rId209" Type="http://schemas.openxmlformats.org/officeDocument/2006/relationships/image" Target="../media/image210.png"/><Relationship Id="rId220" Type="http://schemas.openxmlformats.org/officeDocument/2006/relationships/customXml" Target="../ink/ink161.xml"/><Relationship Id="rId241" Type="http://schemas.openxmlformats.org/officeDocument/2006/relationships/image" Target="../media/image226.png"/><Relationship Id="rId15" Type="http://schemas.openxmlformats.org/officeDocument/2006/relationships/image" Target="../media/image14.png"/><Relationship Id="rId36" Type="http://schemas.openxmlformats.org/officeDocument/2006/relationships/customXml" Target="../ink/ink69.xml"/><Relationship Id="rId57" Type="http://schemas.openxmlformats.org/officeDocument/2006/relationships/image" Target="../media/image35.png"/><Relationship Id="rId262" Type="http://schemas.openxmlformats.org/officeDocument/2006/relationships/customXml" Target="../ink/ink182.xml"/><Relationship Id="rId78" Type="http://schemas.openxmlformats.org/officeDocument/2006/relationships/customXml" Target="../ink/ink9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12.xml"/><Relationship Id="rId143" Type="http://schemas.openxmlformats.org/officeDocument/2006/relationships/image" Target="../media/image177.png"/><Relationship Id="rId164" Type="http://schemas.openxmlformats.org/officeDocument/2006/relationships/customXml" Target="../ink/ink133.xml"/><Relationship Id="rId185" Type="http://schemas.openxmlformats.org/officeDocument/2006/relationships/image" Target="../media/image198.png"/><Relationship Id="rId9" Type="http://schemas.openxmlformats.org/officeDocument/2006/relationships/image" Target="../media/image1110.png"/><Relationship Id="rId210" Type="http://schemas.openxmlformats.org/officeDocument/2006/relationships/customXml" Target="../ink/ink156.xml"/><Relationship Id="rId26" Type="http://schemas.openxmlformats.org/officeDocument/2006/relationships/customXml" Target="../ink/ink64.xml"/><Relationship Id="rId231" Type="http://schemas.openxmlformats.org/officeDocument/2006/relationships/image" Target="../media/image221.png"/><Relationship Id="rId252" Type="http://schemas.openxmlformats.org/officeDocument/2006/relationships/customXml" Target="../ink/ink177.xml"/><Relationship Id="rId47" Type="http://schemas.openxmlformats.org/officeDocument/2006/relationships/image" Target="../media/image30.png"/><Relationship Id="rId68" Type="http://schemas.openxmlformats.org/officeDocument/2006/relationships/customXml" Target="../ink/ink85.xml"/><Relationship Id="rId89" Type="http://schemas.openxmlformats.org/officeDocument/2006/relationships/image" Target="../media/image150.png"/><Relationship Id="rId112" Type="http://schemas.openxmlformats.org/officeDocument/2006/relationships/customXml" Target="../ink/ink107.xml"/><Relationship Id="rId133" Type="http://schemas.openxmlformats.org/officeDocument/2006/relationships/image" Target="../media/image172.png"/><Relationship Id="rId154" Type="http://schemas.openxmlformats.org/officeDocument/2006/relationships/customXml" Target="../ink/ink128.xml"/><Relationship Id="rId175" Type="http://schemas.openxmlformats.org/officeDocument/2006/relationships/image" Target="../media/image193.png"/><Relationship Id="rId196" Type="http://schemas.openxmlformats.org/officeDocument/2006/relationships/customXml" Target="../ink/ink149.xml"/><Relationship Id="rId200" Type="http://schemas.openxmlformats.org/officeDocument/2006/relationships/customXml" Target="../ink/ink151.xml"/><Relationship Id="rId16" Type="http://schemas.openxmlformats.org/officeDocument/2006/relationships/customXml" Target="../ink/ink59.xml"/><Relationship Id="rId221" Type="http://schemas.openxmlformats.org/officeDocument/2006/relationships/image" Target="../media/image216.png"/><Relationship Id="rId242" Type="http://schemas.openxmlformats.org/officeDocument/2006/relationships/customXml" Target="../ink/ink172.xml"/><Relationship Id="rId263" Type="http://schemas.openxmlformats.org/officeDocument/2006/relationships/image" Target="../media/image237.png"/><Relationship Id="rId37" Type="http://schemas.openxmlformats.org/officeDocument/2006/relationships/image" Target="../media/image25.png"/><Relationship Id="rId58" Type="http://schemas.openxmlformats.org/officeDocument/2006/relationships/customXml" Target="../ink/ink80.xml"/><Relationship Id="rId79" Type="http://schemas.openxmlformats.org/officeDocument/2006/relationships/image" Target="../media/image145.png"/><Relationship Id="rId102" Type="http://schemas.openxmlformats.org/officeDocument/2006/relationships/customXml" Target="../ink/ink102.xml"/><Relationship Id="rId123" Type="http://schemas.openxmlformats.org/officeDocument/2006/relationships/image" Target="../media/image167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165" Type="http://schemas.openxmlformats.org/officeDocument/2006/relationships/image" Target="../media/image188.png"/><Relationship Id="rId186" Type="http://schemas.openxmlformats.org/officeDocument/2006/relationships/customXml" Target="../ink/ink144.xml"/><Relationship Id="rId211" Type="http://schemas.openxmlformats.org/officeDocument/2006/relationships/image" Target="../media/image211.png"/><Relationship Id="rId232" Type="http://schemas.openxmlformats.org/officeDocument/2006/relationships/customXml" Target="../ink/ink167.xml"/><Relationship Id="rId253" Type="http://schemas.openxmlformats.org/officeDocument/2006/relationships/image" Target="../media/image232.png"/><Relationship Id="rId27" Type="http://schemas.openxmlformats.org/officeDocument/2006/relationships/image" Target="../media/image20.png"/><Relationship Id="rId48" Type="http://schemas.openxmlformats.org/officeDocument/2006/relationships/customXml" Target="../ink/ink75.xml"/><Relationship Id="rId69" Type="http://schemas.openxmlformats.org/officeDocument/2006/relationships/image" Target="../media/image140.png"/><Relationship Id="rId113" Type="http://schemas.openxmlformats.org/officeDocument/2006/relationships/image" Target="../media/image162.png"/><Relationship Id="rId134" Type="http://schemas.openxmlformats.org/officeDocument/2006/relationships/customXml" Target="../ink/ink118.xml"/><Relationship Id="rId80" Type="http://schemas.openxmlformats.org/officeDocument/2006/relationships/customXml" Target="../ink/ink91.xml"/><Relationship Id="rId155" Type="http://schemas.openxmlformats.org/officeDocument/2006/relationships/image" Target="../media/image183.png"/><Relationship Id="rId176" Type="http://schemas.openxmlformats.org/officeDocument/2006/relationships/customXml" Target="../ink/ink139.xml"/><Relationship Id="rId197" Type="http://schemas.openxmlformats.org/officeDocument/2006/relationships/image" Target="../media/image204.png"/><Relationship Id="rId201" Type="http://schemas.openxmlformats.org/officeDocument/2006/relationships/image" Target="../media/image206.png"/><Relationship Id="rId222" Type="http://schemas.openxmlformats.org/officeDocument/2006/relationships/customXml" Target="../ink/ink162.xml"/><Relationship Id="rId243" Type="http://schemas.openxmlformats.org/officeDocument/2006/relationships/image" Target="../media/image227.png"/><Relationship Id="rId17" Type="http://schemas.openxmlformats.org/officeDocument/2006/relationships/image" Target="../media/image15.png"/><Relationship Id="rId38" Type="http://schemas.openxmlformats.org/officeDocument/2006/relationships/customXml" Target="../ink/ink7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13.xml"/><Relationship Id="rId70" Type="http://schemas.openxmlformats.org/officeDocument/2006/relationships/customXml" Target="../ink/ink86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134.xml"/><Relationship Id="rId187" Type="http://schemas.openxmlformats.org/officeDocument/2006/relationships/image" Target="../media/image19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7.xml"/><Relationship Id="rId233" Type="http://schemas.openxmlformats.org/officeDocument/2006/relationships/image" Target="../media/image222.png"/><Relationship Id="rId254" Type="http://schemas.openxmlformats.org/officeDocument/2006/relationships/customXml" Target="../ink/ink178.xml"/><Relationship Id="rId28" Type="http://schemas.openxmlformats.org/officeDocument/2006/relationships/customXml" Target="../ink/ink65.xml"/><Relationship Id="rId49" Type="http://schemas.openxmlformats.org/officeDocument/2006/relationships/image" Target="../media/image31.png"/><Relationship Id="rId114" Type="http://schemas.openxmlformats.org/officeDocument/2006/relationships/customXml" Target="../ink/ink108.xml"/><Relationship Id="rId60" Type="http://schemas.openxmlformats.org/officeDocument/2006/relationships/customXml" Target="../ink/ink81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129.xml"/><Relationship Id="rId177" Type="http://schemas.openxmlformats.org/officeDocument/2006/relationships/image" Target="../media/image194.png"/><Relationship Id="rId198" Type="http://schemas.openxmlformats.org/officeDocument/2006/relationships/customXml" Target="../ink/ink150.xml"/><Relationship Id="rId202" Type="http://schemas.openxmlformats.org/officeDocument/2006/relationships/customXml" Target="../ink/ink152.xml"/><Relationship Id="rId223" Type="http://schemas.openxmlformats.org/officeDocument/2006/relationships/image" Target="../media/image217.png"/><Relationship Id="rId244" Type="http://schemas.openxmlformats.org/officeDocument/2006/relationships/customXml" Target="../ink/ink173.xml"/><Relationship Id="rId18" Type="http://schemas.openxmlformats.org/officeDocument/2006/relationships/customXml" Target="../ink/ink60.xml"/><Relationship Id="rId39" Type="http://schemas.openxmlformats.org/officeDocument/2006/relationships/image" Target="../media/image26.png"/><Relationship Id="rId50" Type="http://schemas.openxmlformats.org/officeDocument/2006/relationships/customXml" Target="../ink/ink76.xml"/><Relationship Id="rId104" Type="http://schemas.openxmlformats.org/officeDocument/2006/relationships/customXml" Target="../ink/ink103.xml"/><Relationship Id="rId125" Type="http://schemas.openxmlformats.org/officeDocument/2006/relationships/image" Target="../media/image168.png"/><Relationship Id="rId146" Type="http://schemas.openxmlformats.org/officeDocument/2006/relationships/customXml" Target="../ink/ink124.xml"/><Relationship Id="rId167" Type="http://schemas.openxmlformats.org/officeDocument/2006/relationships/image" Target="../media/image189.png"/><Relationship Id="rId188" Type="http://schemas.openxmlformats.org/officeDocument/2006/relationships/customXml" Target="../ink/ink145.xml"/><Relationship Id="rId71" Type="http://schemas.openxmlformats.org/officeDocument/2006/relationships/image" Target="../media/image141.png"/><Relationship Id="rId92" Type="http://schemas.openxmlformats.org/officeDocument/2006/relationships/customXml" Target="../ink/ink97.xml"/><Relationship Id="rId213" Type="http://schemas.openxmlformats.org/officeDocument/2006/relationships/image" Target="../media/image212.png"/><Relationship Id="rId234" Type="http://schemas.openxmlformats.org/officeDocument/2006/relationships/customXml" Target="../ink/ink168.xml"/><Relationship Id="rId2" Type="http://schemas.openxmlformats.org/officeDocument/2006/relationships/customXml" Target="../ink/ink52.xml"/><Relationship Id="rId29" Type="http://schemas.openxmlformats.org/officeDocument/2006/relationships/image" Target="../media/image21.png"/><Relationship Id="rId255" Type="http://schemas.openxmlformats.org/officeDocument/2006/relationships/image" Target="../media/image233.png"/><Relationship Id="rId40" Type="http://schemas.openxmlformats.org/officeDocument/2006/relationships/customXml" Target="../ink/ink71.xml"/><Relationship Id="rId115" Type="http://schemas.openxmlformats.org/officeDocument/2006/relationships/image" Target="../media/image163.png"/><Relationship Id="rId136" Type="http://schemas.openxmlformats.org/officeDocument/2006/relationships/customXml" Target="../ink/ink119.xml"/><Relationship Id="rId157" Type="http://schemas.openxmlformats.org/officeDocument/2006/relationships/image" Target="../media/image184.png"/><Relationship Id="rId178" Type="http://schemas.openxmlformats.org/officeDocument/2006/relationships/customXml" Target="../ink/ink140.xml"/><Relationship Id="rId61" Type="http://schemas.openxmlformats.org/officeDocument/2006/relationships/image" Target="../media/image136.png"/><Relationship Id="rId82" Type="http://schemas.openxmlformats.org/officeDocument/2006/relationships/customXml" Target="../ink/ink92.xml"/><Relationship Id="rId199" Type="http://schemas.openxmlformats.org/officeDocument/2006/relationships/image" Target="../media/image205.png"/><Relationship Id="rId203" Type="http://schemas.openxmlformats.org/officeDocument/2006/relationships/image" Target="../media/image207.png"/><Relationship Id="rId19" Type="http://schemas.openxmlformats.org/officeDocument/2006/relationships/image" Target="../media/image16.png"/><Relationship Id="rId224" Type="http://schemas.openxmlformats.org/officeDocument/2006/relationships/customXml" Target="../ink/ink163.xml"/><Relationship Id="rId245" Type="http://schemas.openxmlformats.org/officeDocument/2006/relationships/image" Target="../media/image228.png"/><Relationship Id="rId30" Type="http://schemas.openxmlformats.org/officeDocument/2006/relationships/customXml" Target="../ink/ink66.xml"/><Relationship Id="rId105" Type="http://schemas.openxmlformats.org/officeDocument/2006/relationships/image" Target="../media/image158.png"/><Relationship Id="rId126" Type="http://schemas.openxmlformats.org/officeDocument/2006/relationships/customXml" Target="../ink/ink114.xml"/><Relationship Id="rId147" Type="http://schemas.openxmlformats.org/officeDocument/2006/relationships/image" Target="../media/image179.png"/><Relationship Id="rId168" Type="http://schemas.openxmlformats.org/officeDocument/2006/relationships/customXml" Target="../ink/ink135.xml"/><Relationship Id="rId51" Type="http://schemas.openxmlformats.org/officeDocument/2006/relationships/image" Target="../media/image32.png"/><Relationship Id="rId72" Type="http://schemas.openxmlformats.org/officeDocument/2006/relationships/customXml" Target="../ink/ink87.xml"/><Relationship Id="rId93" Type="http://schemas.openxmlformats.org/officeDocument/2006/relationships/image" Target="../media/image152.png"/><Relationship Id="rId189" Type="http://schemas.openxmlformats.org/officeDocument/2006/relationships/image" Target="../media/image200.png"/><Relationship Id="rId3" Type="http://schemas.openxmlformats.org/officeDocument/2006/relationships/image" Target="../media/image810.png"/><Relationship Id="rId214" Type="http://schemas.openxmlformats.org/officeDocument/2006/relationships/customXml" Target="../ink/ink158.xml"/><Relationship Id="rId235" Type="http://schemas.openxmlformats.org/officeDocument/2006/relationships/image" Target="../media/image223.png"/><Relationship Id="rId256" Type="http://schemas.openxmlformats.org/officeDocument/2006/relationships/customXml" Target="../ink/ink179.xml"/><Relationship Id="rId116" Type="http://schemas.openxmlformats.org/officeDocument/2006/relationships/customXml" Target="../ink/ink109.xml"/><Relationship Id="rId137" Type="http://schemas.openxmlformats.org/officeDocument/2006/relationships/image" Target="../media/image174.png"/><Relationship Id="rId158" Type="http://schemas.openxmlformats.org/officeDocument/2006/relationships/customXml" Target="../ink/ink130.xml"/><Relationship Id="rId20" Type="http://schemas.openxmlformats.org/officeDocument/2006/relationships/customXml" Target="../ink/ink61.xml"/><Relationship Id="rId41" Type="http://schemas.openxmlformats.org/officeDocument/2006/relationships/image" Target="../media/image27.png"/><Relationship Id="rId62" Type="http://schemas.openxmlformats.org/officeDocument/2006/relationships/customXml" Target="../ink/ink82.xml"/><Relationship Id="rId83" Type="http://schemas.openxmlformats.org/officeDocument/2006/relationships/image" Target="../media/image147.png"/><Relationship Id="rId179" Type="http://schemas.openxmlformats.org/officeDocument/2006/relationships/image" Target="../media/image195.png"/><Relationship Id="rId190" Type="http://schemas.openxmlformats.org/officeDocument/2006/relationships/customXml" Target="../ink/ink146.xml"/><Relationship Id="rId204" Type="http://schemas.openxmlformats.org/officeDocument/2006/relationships/customXml" Target="../ink/ink153.xml"/><Relationship Id="rId225" Type="http://schemas.openxmlformats.org/officeDocument/2006/relationships/image" Target="../media/image218.png"/><Relationship Id="rId246" Type="http://schemas.openxmlformats.org/officeDocument/2006/relationships/customXml" Target="../ink/ink174.xml"/><Relationship Id="rId106" Type="http://schemas.openxmlformats.org/officeDocument/2006/relationships/customXml" Target="../ink/ink104.xml"/><Relationship Id="rId127" Type="http://schemas.openxmlformats.org/officeDocument/2006/relationships/image" Target="../media/image169.png"/><Relationship Id="rId10" Type="http://schemas.openxmlformats.org/officeDocument/2006/relationships/customXml" Target="../ink/ink56.xml"/><Relationship Id="rId31" Type="http://schemas.openxmlformats.org/officeDocument/2006/relationships/image" Target="../media/image22.png"/><Relationship Id="rId52" Type="http://schemas.openxmlformats.org/officeDocument/2006/relationships/customXml" Target="../ink/ink77.xml"/><Relationship Id="rId73" Type="http://schemas.openxmlformats.org/officeDocument/2006/relationships/image" Target="../media/image142.png"/><Relationship Id="rId94" Type="http://schemas.openxmlformats.org/officeDocument/2006/relationships/customXml" Target="../ink/ink98.xml"/><Relationship Id="rId148" Type="http://schemas.openxmlformats.org/officeDocument/2006/relationships/customXml" Target="../ink/ink125.xml"/><Relationship Id="rId169" Type="http://schemas.openxmlformats.org/officeDocument/2006/relationships/image" Target="../media/image190.png"/><Relationship Id="rId4" Type="http://schemas.openxmlformats.org/officeDocument/2006/relationships/customXml" Target="../ink/ink53.xml"/><Relationship Id="rId180" Type="http://schemas.openxmlformats.org/officeDocument/2006/relationships/customXml" Target="../ink/ink141.xml"/><Relationship Id="rId215" Type="http://schemas.openxmlformats.org/officeDocument/2006/relationships/image" Target="../media/image213.png"/><Relationship Id="rId236" Type="http://schemas.openxmlformats.org/officeDocument/2006/relationships/customXml" Target="../ink/ink169.xml"/><Relationship Id="rId257" Type="http://schemas.openxmlformats.org/officeDocument/2006/relationships/image" Target="../media/image234.png"/><Relationship Id="rId42" Type="http://schemas.openxmlformats.org/officeDocument/2006/relationships/customXml" Target="../ink/ink72.xml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1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3.png"/><Relationship Id="rId170" Type="http://schemas.openxmlformats.org/officeDocument/2006/relationships/customXml" Target="../ink/ink267.xml"/><Relationship Id="rId226" Type="http://schemas.openxmlformats.org/officeDocument/2006/relationships/customXml" Target="../ink/ink295.xml"/><Relationship Id="rId107" Type="http://schemas.openxmlformats.org/officeDocument/2006/relationships/image" Target="../media/image162.png"/><Relationship Id="rId11" Type="http://schemas.openxmlformats.org/officeDocument/2006/relationships/image" Target="../media/image12.png"/><Relationship Id="rId32" Type="http://schemas.openxmlformats.org/officeDocument/2006/relationships/customXml" Target="../ink/ink198.xml"/><Relationship Id="rId53" Type="http://schemas.openxmlformats.org/officeDocument/2006/relationships/image" Target="../media/image33.png"/><Relationship Id="rId74" Type="http://schemas.openxmlformats.org/officeDocument/2006/relationships/customXml" Target="../ink/ink219.xml"/><Relationship Id="rId128" Type="http://schemas.openxmlformats.org/officeDocument/2006/relationships/customXml" Target="../ink/ink246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262.xml"/><Relationship Id="rId181" Type="http://schemas.openxmlformats.org/officeDocument/2006/relationships/image" Target="../media/image194.png"/><Relationship Id="rId216" Type="http://schemas.openxmlformats.org/officeDocument/2006/relationships/customXml" Target="../ink/ink290.xml"/><Relationship Id="rId237" Type="http://schemas.openxmlformats.org/officeDocument/2006/relationships/image" Target="../media/image222.png"/><Relationship Id="rId258" Type="http://schemas.openxmlformats.org/officeDocument/2006/relationships/customXml" Target="../ink/ink311.xml"/><Relationship Id="rId22" Type="http://schemas.openxmlformats.org/officeDocument/2006/relationships/customXml" Target="../ink/ink193.xml"/><Relationship Id="rId43" Type="http://schemas.openxmlformats.org/officeDocument/2006/relationships/image" Target="../media/image28.png"/><Relationship Id="rId64" Type="http://schemas.openxmlformats.org/officeDocument/2006/relationships/customXml" Target="../ink/ink214.xml"/><Relationship Id="rId118" Type="http://schemas.openxmlformats.org/officeDocument/2006/relationships/customXml" Target="../ink/ink241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257.xml"/><Relationship Id="rId171" Type="http://schemas.openxmlformats.org/officeDocument/2006/relationships/image" Target="../media/image189.png"/><Relationship Id="rId192" Type="http://schemas.openxmlformats.org/officeDocument/2006/relationships/customXml" Target="../ink/ink278.xml"/><Relationship Id="rId206" Type="http://schemas.openxmlformats.org/officeDocument/2006/relationships/customXml" Target="../ink/ink285.xml"/><Relationship Id="rId227" Type="http://schemas.openxmlformats.org/officeDocument/2006/relationships/image" Target="../media/image217.png"/><Relationship Id="rId248" Type="http://schemas.openxmlformats.org/officeDocument/2006/relationships/customXml" Target="../ink/ink306.xml"/><Relationship Id="rId12" Type="http://schemas.openxmlformats.org/officeDocument/2006/relationships/customXml" Target="../ink/ink188.xml"/><Relationship Id="rId33" Type="http://schemas.openxmlformats.org/officeDocument/2006/relationships/image" Target="../media/image23.png"/><Relationship Id="rId108" Type="http://schemas.openxmlformats.org/officeDocument/2006/relationships/customXml" Target="../ink/ink236.xml"/><Relationship Id="rId129" Type="http://schemas.openxmlformats.org/officeDocument/2006/relationships/image" Target="../media/image168.png"/><Relationship Id="rId54" Type="http://schemas.openxmlformats.org/officeDocument/2006/relationships/customXml" Target="../ink/ink209.xml"/><Relationship Id="rId75" Type="http://schemas.openxmlformats.org/officeDocument/2006/relationships/image" Target="../media/image143.png"/><Relationship Id="rId96" Type="http://schemas.openxmlformats.org/officeDocument/2006/relationships/customXml" Target="../ink/ink230.xml"/><Relationship Id="rId140" Type="http://schemas.openxmlformats.org/officeDocument/2006/relationships/customXml" Target="../ink/ink252.xml"/><Relationship Id="rId161" Type="http://schemas.openxmlformats.org/officeDocument/2006/relationships/image" Target="../media/image184.png"/><Relationship Id="rId182" Type="http://schemas.openxmlformats.org/officeDocument/2006/relationships/customXml" Target="../ink/ink273.xml"/><Relationship Id="rId217" Type="http://schemas.openxmlformats.org/officeDocument/2006/relationships/image" Target="../media/image212.png"/><Relationship Id="rId6" Type="http://schemas.openxmlformats.org/officeDocument/2006/relationships/customXml" Target="../ink/ink185.xml"/><Relationship Id="rId238" Type="http://schemas.openxmlformats.org/officeDocument/2006/relationships/customXml" Target="../ink/ink301.xml"/><Relationship Id="rId259" Type="http://schemas.openxmlformats.org/officeDocument/2006/relationships/image" Target="../media/image233.png"/><Relationship Id="rId23" Type="http://schemas.openxmlformats.org/officeDocument/2006/relationships/image" Target="../media/image18.png"/><Relationship Id="rId119" Type="http://schemas.openxmlformats.org/officeDocument/2006/relationships/image" Target="../media/image242.png"/><Relationship Id="rId44" Type="http://schemas.openxmlformats.org/officeDocument/2006/relationships/customXml" Target="../ink/ink204.xml"/><Relationship Id="rId65" Type="http://schemas.openxmlformats.org/officeDocument/2006/relationships/image" Target="../media/image138.png"/><Relationship Id="rId86" Type="http://schemas.openxmlformats.org/officeDocument/2006/relationships/customXml" Target="../ink/ink225.xml"/><Relationship Id="rId130" Type="http://schemas.openxmlformats.org/officeDocument/2006/relationships/customXml" Target="../ink/ink247.xml"/><Relationship Id="rId151" Type="http://schemas.openxmlformats.org/officeDocument/2006/relationships/image" Target="../media/image179.png"/><Relationship Id="rId172" Type="http://schemas.openxmlformats.org/officeDocument/2006/relationships/customXml" Target="../ink/ink268.xml"/><Relationship Id="rId193" Type="http://schemas.openxmlformats.org/officeDocument/2006/relationships/image" Target="../media/image200.png"/><Relationship Id="rId207" Type="http://schemas.openxmlformats.org/officeDocument/2006/relationships/image" Target="../media/image207.png"/><Relationship Id="rId228" Type="http://schemas.openxmlformats.org/officeDocument/2006/relationships/customXml" Target="../ink/ink296.xml"/><Relationship Id="rId249" Type="http://schemas.openxmlformats.org/officeDocument/2006/relationships/image" Target="../media/image228.png"/><Relationship Id="rId13" Type="http://schemas.openxmlformats.org/officeDocument/2006/relationships/image" Target="../media/image13.png"/><Relationship Id="rId109" Type="http://schemas.openxmlformats.org/officeDocument/2006/relationships/image" Target="../media/image163.png"/><Relationship Id="rId260" Type="http://schemas.openxmlformats.org/officeDocument/2006/relationships/customXml" Target="../ink/ink312.xml"/><Relationship Id="rId34" Type="http://schemas.openxmlformats.org/officeDocument/2006/relationships/customXml" Target="../ink/ink199.xml"/><Relationship Id="rId55" Type="http://schemas.openxmlformats.org/officeDocument/2006/relationships/image" Target="../media/image34.png"/><Relationship Id="rId76" Type="http://schemas.openxmlformats.org/officeDocument/2006/relationships/customXml" Target="../ink/ink220.xml"/><Relationship Id="rId97" Type="http://schemas.openxmlformats.org/officeDocument/2006/relationships/image" Target="../media/image154.png"/><Relationship Id="rId120" Type="http://schemas.openxmlformats.org/officeDocument/2006/relationships/customXml" Target="../ink/ink242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263.xml"/><Relationship Id="rId183" Type="http://schemas.openxmlformats.org/officeDocument/2006/relationships/image" Target="../media/image195.png"/><Relationship Id="rId218" Type="http://schemas.openxmlformats.org/officeDocument/2006/relationships/customXml" Target="../ink/ink291.xml"/><Relationship Id="rId239" Type="http://schemas.openxmlformats.org/officeDocument/2006/relationships/image" Target="../media/image223.png"/><Relationship Id="rId250" Type="http://schemas.openxmlformats.org/officeDocument/2006/relationships/customXml" Target="../ink/ink307.xml"/><Relationship Id="rId24" Type="http://schemas.openxmlformats.org/officeDocument/2006/relationships/customXml" Target="../ink/ink194.xml"/><Relationship Id="rId45" Type="http://schemas.openxmlformats.org/officeDocument/2006/relationships/image" Target="../media/image29.png"/><Relationship Id="rId66" Type="http://schemas.openxmlformats.org/officeDocument/2006/relationships/customXml" Target="../ink/ink215.xml"/><Relationship Id="rId87" Type="http://schemas.openxmlformats.org/officeDocument/2006/relationships/image" Target="../media/image149.png"/><Relationship Id="rId110" Type="http://schemas.openxmlformats.org/officeDocument/2006/relationships/customXml" Target="../ink/ink237.xml"/><Relationship Id="rId131" Type="http://schemas.openxmlformats.org/officeDocument/2006/relationships/image" Target="../media/image169.png"/><Relationship Id="rId152" Type="http://schemas.openxmlformats.org/officeDocument/2006/relationships/customXml" Target="../ink/ink258.xml"/><Relationship Id="rId173" Type="http://schemas.openxmlformats.org/officeDocument/2006/relationships/image" Target="../media/image190.png"/><Relationship Id="rId194" Type="http://schemas.openxmlformats.org/officeDocument/2006/relationships/customXml" Target="../ink/ink279.xml"/><Relationship Id="rId208" Type="http://schemas.openxmlformats.org/officeDocument/2006/relationships/customXml" Target="../ink/ink286.xml"/><Relationship Id="rId229" Type="http://schemas.openxmlformats.org/officeDocument/2006/relationships/image" Target="../media/image218.png"/><Relationship Id="rId240" Type="http://schemas.openxmlformats.org/officeDocument/2006/relationships/customXml" Target="../ink/ink302.xml"/><Relationship Id="rId261" Type="http://schemas.openxmlformats.org/officeDocument/2006/relationships/image" Target="../media/image234.png"/><Relationship Id="rId14" Type="http://schemas.openxmlformats.org/officeDocument/2006/relationships/customXml" Target="../ink/ink189.xml"/><Relationship Id="rId35" Type="http://schemas.openxmlformats.org/officeDocument/2006/relationships/image" Target="../media/image24.png"/><Relationship Id="rId56" Type="http://schemas.openxmlformats.org/officeDocument/2006/relationships/customXml" Target="../ink/ink210.xml"/><Relationship Id="rId77" Type="http://schemas.openxmlformats.org/officeDocument/2006/relationships/image" Target="../media/image144.png"/><Relationship Id="rId100" Type="http://schemas.openxmlformats.org/officeDocument/2006/relationships/customXml" Target="../ink/ink232.xml"/><Relationship Id="rId8" Type="http://schemas.openxmlformats.org/officeDocument/2006/relationships/customXml" Target="../ink/ink186.xml"/><Relationship Id="rId98" Type="http://schemas.openxmlformats.org/officeDocument/2006/relationships/customXml" Target="../ink/ink231.xml"/><Relationship Id="rId121" Type="http://schemas.openxmlformats.org/officeDocument/2006/relationships/image" Target="../media/image164.png"/><Relationship Id="rId142" Type="http://schemas.openxmlformats.org/officeDocument/2006/relationships/customXml" Target="../ink/ink253.xml"/><Relationship Id="rId163" Type="http://schemas.openxmlformats.org/officeDocument/2006/relationships/image" Target="../media/image185.png"/><Relationship Id="rId184" Type="http://schemas.openxmlformats.org/officeDocument/2006/relationships/customXml" Target="../ink/ink274.xml"/><Relationship Id="rId219" Type="http://schemas.openxmlformats.org/officeDocument/2006/relationships/image" Target="../media/image213.png"/><Relationship Id="rId230" Type="http://schemas.openxmlformats.org/officeDocument/2006/relationships/customXml" Target="../ink/ink297.xml"/><Relationship Id="rId251" Type="http://schemas.openxmlformats.org/officeDocument/2006/relationships/image" Target="../media/image229.png"/><Relationship Id="rId25" Type="http://schemas.openxmlformats.org/officeDocument/2006/relationships/image" Target="../media/image19.png"/><Relationship Id="rId46" Type="http://schemas.openxmlformats.org/officeDocument/2006/relationships/customXml" Target="../ink/ink205.xml"/><Relationship Id="rId67" Type="http://schemas.openxmlformats.org/officeDocument/2006/relationships/image" Target="../media/image139.png"/><Relationship Id="rId88" Type="http://schemas.openxmlformats.org/officeDocument/2006/relationships/customXml" Target="../ink/ink226.xml"/><Relationship Id="rId111" Type="http://schemas.openxmlformats.org/officeDocument/2006/relationships/image" Target="../media/image238.png"/><Relationship Id="rId132" Type="http://schemas.openxmlformats.org/officeDocument/2006/relationships/customXml" Target="../ink/ink248.xml"/><Relationship Id="rId153" Type="http://schemas.openxmlformats.org/officeDocument/2006/relationships/image" Target="../media/image180.png"/><Relationship Id="rId174" Type="http://schemas.openxmlformats.org/officeDocument/2006/relationships/customXml" Target="../ink/ink269.xml"/><Relationship Id="rId195" Type="http://schemas.openxmlformats.org/officeDocument/2006/relationships/image" Target="../media/image201.png"/><Relationship Id="rId209" Type="http://schemas.openxmlformats.org/officeDocument/2006/relationships/image" Target="../media/image208.png"/><Relationship Id="rId220" Type="http://schemas.openxmlformats.org/officeDocument/2006/relationships/customXml" Target="../ink/ink292.xml"/><Relationship Id="rId241" Type="http://schemas.openxmlformats.org/officeDocument/2006/relationships/image" Target="../media/image224.png"/><Relationship Id="rId15" Type="http://schemas.openxmlformats.org/officeDocument/2006/relationships/image" Target="../media/image14.png"/><Relationship Id="rId36" Type="http://schemas.openxmlformats.org/officeDocument/2006/relationships/customXml" Target="../ink/ink200.xml"/><Relationship Id="rId57" Type="http://schemas.openxmlformats.org/officeDocument/2006/relationships/image" Target="../media/image35.png"/><Relationship Id="rId262" Type="http://schemas.openxmlformats.org/officeDocument/2006/relationships/customXml" Target="../ink/ink313.xml"/><Relationship Id="rId78" Type="http://schemas.openxmlformats.org/officeDocument/2006/relationships/customXml" Target="../ink/ink221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243.xml"/><Relationship Id="rId143" Type="http://schemas.openxmlformats.org/officeDocument/2006/relationships/image" Target="../media/image175.png"/><Relationship Id="rId164" Type="http://schemas.openxmlformats.org/officeDocument/2006/relationships/customXml" Target="../ink/ink264.xml"/><Relationship Id="rId185" Type="http://schemas.openxmlformats.org/officeDocument/2006/relationships/image" Target="../media/image196.png"/><Relationship Id="rId9" Type="http://schemas.openxmlformats.org/officeDocument/2006/relationships/image" Target="../media/image1110.png"/><Relationship Id="rId210" Type="http://schemas.openxmlformats.org/officeDocument/2006/relationships/customXml" Target="../ink/ink287.xml"/><Relationship Id="rId26" Type="http://schemas.openxmlformats.org/officeDocument/2006/relationships/customXml" Target="../ink/ink195.xml"/><Relationship Id="rId231" Type="http://schemas.openxmlformats.org/officeDocument/2006/relationships/image" Target="../media/image219.png"/><Relationship Id="rId252" Type="http://schemas.openxmlformats.org/officeDocument/2006/relationships/customXml" Target="../ink/ink308.xml"/><Relationship Id="rId47" Type="http://schemas.openxmlformats.org/officeDocument/2006/relationships/image" Target="../media/image30.png"/><Relationship Id="rId68" Type="http://schemas.openxmlformats.org/officeDocument/2006/relationships/customXml" Target="../ink/ink216.xml"/><Relationship Id="rId89" Type="http://schemas.openxmlformats.org/officeDocument/2006/relationships/image" Target="../media/image150.png"/><Relationship Id="rId112" Type="http://schemas.openxmlformats.org/officeDocument/2006/relationships/customXml" Target="../ink/ink238.xml"/><Relationship Id="rId133" Type="http://schemas.openxmlformats.org/officeDocument/2006/relationships/image" Target="../media/image170.png"/><Relationship Id="rId154" Type="http://schemas.openxmlformats.org/officeDocument/2006/relationships/customXml" Target="../ink/ink259.xml"/><Relationship Id="rId175" Type="http://schemas.openxmlformats.org/officeDocument/2006/relationships/image" Target="../media/image191.png"/><Relationship Id="rId196" Type="http://schemas.openxmlformats.org/officeDocument/2006/relationships/customXml" Target="../ink/ink280.xml"/><Relationship Id="rId200" Type="http://schemas.openxmlformats.org/officeDocument/2006/relationships/customXml" Target="../ink/ink282.xml"/><Relationship Id="rId16" Type="http://schemas.openxmlformats.org/officeDocument/2006/relationships/customXml" Target="../ink/ink190.xml"/><Relationship Id="rId221" Type="http://schemas.openxmlformats.org/officeDocument/2006/relationships/image" Target="../media/image214.png"/><Relationship Id="rId242" Type="http://schemas.openxmlformats.org/officeDocument/2006/relationships/customXml" Target="../ink/ink303.xml"/><Relationship Id="rId263" Type="http://schemas.openxmlformats.org/officeDocument/2006/relationships/image" Target="../media/image235.png"/><Relationship Id="rId37" Type="http://schemas.openxmlformats.org/officeDocument/2006/relationships/image" Target="../media/image25.png"/><Relationship Id="rId58" Type="http://schemas.openxmlformats.org/officeDocument/2006/relationships/customXml" Target="../ink/ink211.xml"/><Relationship Id="rId79" Type="http://schemas.openxmlformats.org/officeDocument/2006/relationships/image" Target="../media/image145.png"/><Relationship Id="rId102" Type="http://schemas.openxmlformats.org/officeDocument/2006/relationships/customXml" Target="../ink/ink233.xml"/><Relationship Id="rId123" Type="http://schemas.openxmlformats.org/officeDocument/2006/relationships/image" Target="../media/image165.png"/><Relationship Id="rId144" Type="http://schemas.openxmlformats.org/officeDocument/2006/relationships/customXml" Target="../ink/ink254.xml"/><Relationship Id="rId90" Type="http://schemas.openxmlformats.org/officeDocument/2006/relationships/customXml" Target="../ink/ink227.xml"/><Relationship Id="rId165" Type="http://schemas.openxmlformats.org/officeDocument/2006/relationships/image" Target="../media/image186.png"/><Relationship Id="rId186" Type="http://schemas.openxmlformats.org/officeDocument/2006/relationships/customXml" Target="../ink/ink275.xml"/><Relationship Id="rId211" Type="http://schemas.openxmlformats.org/officeDocument/2006/relationships/image" Target="../media/image209.png"/><Relationship Id="rId232" Type="http://schemas.openxmlformats.org/officeDocument/2006/relationships/customXml" Target="../ink/ink298.xml"/><Relationship Id="rId253" Type="http://schemas.openxmlformats.org/officeDocument/2006/relationships/image" Target="../media/image230.png"/><Relationship Id="rId27" Type="http://schemas.openxmlformats.org/officeDocument/2006/relationships/image" Target="../media/image20.png"/><Relationship Id="rId48" Type="http://schemas.openxmlformats.org/officeDocument/2006/relationships/customXml" Target="../ink/ink206.xml"/><Relationship Id="rId69" Type="http://schemas.openxmlformats.org/officeDocument/2006/relationships/image" Target="../media/image140.png"/><Relationship Id="rId113" Type="http://schemas.openxmlformats.org/officeDocument/2006/relationships/image" Target="../media/image239.png"/><Relationship Id="rId134" Type="http://schemas.openxmlformats.org/officeDocument/2006/relationships/customXml" Target="../ink/ink249.xml"/><Relationship Id="rId80" Type="http://schemas.openxmlformats.org/officeDocument/2006/relationships/customXml" Target="../ink/ink222.xml"/><Relationship Id="rId155" Type="http://schemas.openxmlformats.org/officeDocument/2006/relationships/image" Target="../media/image181.png"/><Relationship Id="rId176" Type="http://schemas.openxmlformats.org/officeDocument/2006/relationships/customXml" Target="../ink/ink270.xml"/><Relationship Id="rId197" Type="http://schemas.openxmlformats.org/officeDocument/2006/relationships/image" Target="../media/image202.png"/><Relationship Id="rId201" Type="http://schemas.openxmlformats.org/officeDocument/2006/relationships/image" Target="../media/image204.png"/><Relationship Id="rId222" Type="http://schemas.openxmlformats.org/officeDocument/2006/relationships/customXml" Target="../ink/ink293.xml"/><Relationship Id="rId243" Type="http://schemas.openxmlformats.org/officeDocument/2006/relationships/image" Target="../media/image225.png"/><Relationship Id="rId264" Type="http://schemas.openxmlformats.org/officeDocument/2006/relationships/customXml" Target="../ink/ink314.xml"/><Relationship Id="rId17" Type="http://schemas.openxmlformats.org/officeDocument/2006/relationships/image" Target="../media/image15.png"/><Relationship Id="rId38" Type="http://schemas.openxmlformats.org/officeDocument/2006/relationships/customXml" Target="../ink/ink201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244.xml"/><Relationship Id="rId70" Type="http://schemas.openxmlformats.org/officeDocument/2006/relationships/customXml" Target="../ink/ink217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265.xml"/><Relationship Id="rId187" Type="http://schemas.openxmlformats.org/officeDocument/2006/relationships/image" Target="../media/image197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288.xml"/><Relationship Id="rId233" Type="http://schemas.openxmlformats.org/officeDocument/2006/relationships/image" Target="../media/image220.png"/><Relationship Id="rId254" Type="http://schemas.openxmlformats.org/officeDocument/2006/relationships/customXml" Target="../ink/ink309.xml"/><Relationship Id="rId28" Type="http://schemas.openxmlformats.org/officeDocument/2006/relationships/customXml" Target="../ink/ink196.xml"/><Relationship Id="rId49" Type="http://schemas.openxmlformats.org/officeDocument/2006/relationships/image" Target="../media/image31.png"/><Relationship Id="rId114" Type="http://schemas.openxmlformats.org/officeDocument/2006/relationships/customXml" Target="../ink/ink239.xml"/><Relationship Id="rId60" Type="http://schemas.openxmlformats.org/officeDocument/2006/relationships/customXml" Target="../ink/ink212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260.xml"/><Relationship Id="rId177" Type="http://schemas.openxmlformats.org/officeDocument/2006/relationships/image" Target="../media/image192.png"/><Relationship Id="rId198" Type="http://schemas.openxmlformats.org/officeDocument/2006/relationships/customXml" Target="../ink/ink281.xml"/><Relationship Id="rId202" Type="http://schemas.openxmlformats.org/officeDocument/2006/relationships/customXml" Target="../ink/ink283.xml"/><Relationship Id="rId223" Type="http://schemas.openxmlformats.org/officeDocument/2006/relationships/image" Target="../media/image215.png"/><Relationship Id="rId244" Type="http://schemas.openxmlformats.org/officeDocument/2006/relationships/customXml" Target="../ink/ink304.xml"/><Relationship Id="rId18" Type="http://schemas.openxmlformats.org/officeDocument/2006/relationships/customXml" Target="../ink/ink191.xml"/><Relationship Id="rId39" Type="http://schemas.openxmlformats.org/officeDocument/2006/relationships/image" Target="../media/image26.png"/><Relationship Id="rId265" Type="http://schemas.openxmlformats.org/officeDocument/2006/relationships/image" Target="../media/image236.png"/><Relationship Id="rId50" Type="http://schemas.openxmlformats.org/officeDocument/2006/relationships/customXml" Target="../ink/ink207.xml"/><Relationship Id="rId104" Type="http://schemas.openxmlformats.org/officeDocument/2006/relationships/customXml" Target="../ink/ink234.xml"/><Relationship Id="rId125" Type="http://schemas.openxmlformats.org/officeDocument/2006/relationships/image" Target="../media/image166.png"/><Relationship Id="rId146" Type="http://schemas.openxmlformats.org/officeDocument/2006/relationships/customXml" Target="../ink/ink255.xml"/><Relationship Id="rId167" Type="http://schemas.openxmlformats.org/officeDocument/2006/relationships/image" Target="../media/image187.png"/><Relationship Id="rId188" Type="http://schemas.openxmlformats.org/officeDocument/2006/relationships/customXml" Target="../ink/ink276.xml"/><Relationship Id="rId71" Type="http://schemas.openxmlformats.org/officeDocument/2006/relationships/image" Target="../media/image141.png"/><Relationship Id="rId92" Type="http://schemas.openxmlformats.org/officeDocument/2006/relationships/customXml" Target="../ink/ink228.xml"/><Relationship Id="rId213" Type="http://schemas.openxmlformats.org/officeDocument/2006/relationships/image" Target="../media/image210.png"/><Relationship Id="rId234" Type="http://schemas.openxmlformats.org/officeDocument/2006/relationships/customXml" Target="../ink/ink299.xml"/><Relationship Id="rId2" Type="http://schemas.openxmlformats.org/officeDocument/2006/relationships/customXml" Target="../ink/ink183.xml"/><Relationship Id="rId29" Type="http://schemas.openxmlformats.org/officeDocument/2006/relationships/image" Target="../media/image21.png"/><Relationship Id="rId255" Type="http://schemas.openxmlformats.org/officeDocument/2006/relationships/image" Target="../media/image231.png"/><Relationship Id="rId40" Type="http://schemas.openxmlformats.org/officeDocument/2006/relationships/customXml" Target="../ink/ink202.xml"/><Relationship Id="rId115" Type="http://schemas.openxmlformats.org/officeDocument/2006/relationships/image" Target="../media/image240.png"/><Relationship Id="rId136" Type="http://schemas.openxmlformats.org/officeDocument/2006/relationships/customXml" Target="../ink/ink250.xml"/><Relationship Id="rId157" Type="http://schemas.openxmlformats.org/officeDocument/2006/relationships/image" Target="../media/image182.png"/><Relationship Id="rId178" Type="http://schemas.openxmlformats.org/officeDocument/2006/relationships/customXml" Target="../ink/ink271.xml"/><Relationship Id="rId61" Type="http://schemas.openxmlformats.org/officeDocument/2006/relationships/image" Target="../media/image136.png"/><Relationship Id="rId82" Type="http://schemas.openxmlformats.org/officeDocument/2006/relationships/customXml" Target="../ink/ink223.xml"/><Relationship Id="rId199" Type="http://schemas.openxmlformats.org/officeDocument/2006/relationships/image" Target="../media/image203.png"/><Relationship Id="rId203" Type="http://schemas.openxmlformats.org/officeDocument/2006/relationships/image" Target="../media/image205.png"/><Relationship Id="rId19" Type="http://schemas.openxmlformats.org/officeDocument/2006/relationships/image" Target="../media/image16.png"/><Relationship Id="rId224" Type="http://schemas.openxmlformats.org/officeDocument/2006/relationships/customXml" Target="../ink/ink294.xml"/><Relationship Id="rId245" Type="http://schemas.openxmlformats.org/officeDocument/2006/relationships/image" Target="../media/image226.png"/><Relationship Id="rId266" Type="http://schemas.openxmlformats.org/officeDocument/2006/relationships/customXml" Target="../ink/ink315.xml"/><Relationship Id="rId30" Type="http://schemas.openxmlformats.org/officeDocument/2006/relationships/customXml" Target="../ink/ink197.xml"/><Relationship Id="rId105" Type="http://schemas.openxmlformats.org/officeDocument/2006/relationships/image" Target="../media/image161.png"/><Relationship Id="rId126" Type="http://schemas.openxmlformats.org/officeDocument/2006/relationships/customXml" Target="../ink/ink245.xml"/><Relationship Id="rId147" Type="http://schemas.openxmlformats.org/officeDocument/2006/relationships/image" Target="../media/image177.png"/><Relationship Id="rId168" Type="http://schemas.openxmlformats.org/officeDocument/2006/relationships/customXml" Target="../ink/ink266.xml"/><Relationship Id="rId51" Type="http://schemas.openxmlformats.org/officeDocument/2006/relationships/image" Target="../media/image32.png"/><Relationship Id="rId72" Type="http://schemas.openxmlformats.org/officeDocument/2006/relationships/customXml" Target="../ink/ink218.xml"/><Relationship Id="rId93" Type="http://schemas.openxmlformats.org/officeDocument/2006/relationships/image" Target="../media/image152.png"/><Relationship Id="rId189" Type="http://schemas.openxmlformats.org/officeDocument/2006/relationships/image" Target="../media/image198.png"/><Relationship Id="rId3" Type="http://schemas.openxmlformats.org/officeDocument/2006/relationships/image" Target="../media/image810.png"/><Relationship Id="rId214" Type="http://schemas.openxmlformats.org/officeDocument/2006/relationships/customXml" Target="../ink/ink289.xml"/><Relationship Id="rId235" Type="http://schemas.openxmlformats.org/officeDocument/2006/relationships/image" Target="../media/image221.png"/><Relationship Id="rId256" Type="http://schemas.openxmlformats.org/officeDocument/2006/relationships/customXml" Target="../ink/ink310.xml"/><Relationship Id="rId116" Type="http://schemas.openxmlformats.org/officeDocument/2006/relationships/customXml" Target="../ink/ink240.xml"/><Relationship Id="rId137" Type="http://schemas.openxmlformats.org/officeDocument/2006/relationships/image" Target="../media/image172.png"/><Relationship Id="rId158" Type="http://schemas.openxmlformats.org/officeDocument/2006/relationships/customXml" Target="../ink/ink261.xml"/><Relationship Id="rId20" Type="http://schemas.openxmlformats.org/officeDocument/2006/relationships/customXml" Target="../ink/ink192.xml"/><Relationship Id="rId41" Type="http://schemas.openxmlformats.org/officeDocument/2006/relationships/image" Target="../media/image27.png"/><Relationship Id="rId62" Type="http://schemas.openxmlformats.org/officeDocument/2006/relationships/customXml" Target="../ink/ink213.xml"/><Relationship Id="rId83" Type="http://schemas.openxmlformats.org/officeDocument/2006/relationships/image" Target="../media/image147.png"/><Relationship Id="rId179" Type="http://schemas.openxmlformats.org/officeDocument/2006/relationships/image" Target="../media/image193.png"/><Relationship Id="rId190" Type="http://schemas.openxmlformats.org/officeDocument/2006/relationships/customXml" Target="../ink/ink277.xml"/><Relationship Id="rId204" Type="http://schemas.openxmlformats.org/officeDocument/2006/relationships/customXml" Target="../ink/ink284.xml"/><Relationship Id="rId225" Type="http://schemas.openxmlformats.org/officeDocument/2006/relationships/image" Target="../media/image216.png"/><Relationship Id="rId246" Type="http://schemas.openxmlformats.org/officeDocument/2006/relationships/customXml" Target="../ink/ink305.xml"/><Relationship Id="rId267" Type="http://schemas.openxmlformats.org/officeDocument/2006/relationships/image" Target="../media/image243.png"/><Relationship Id="rId106" Type="http://schemas.openxmlformats.org/officeDocument/2006/relationships/customXml" Target="../ink/ink235.xml"/><Relationship Id="rId127" Type="http://schemas.openxmlformats.org/officeDocument/2006/relationships/image" Target="../media/image167.png"/><Relationship Id="rId10" Type="http://schemas.openxmlformats.org/officeDocument/2006/relationships/customXml" Target="../ink/ink187.xml"/><Relationship Id="rId31" Type="http://schemas.openxmlformats.org/officeDocument/2006/relationships/image" Target="../media/image22.png"/><Relationship Id="rId52" Type="http://schemas.openxmlformats.org/officeDocument/2006/relationships/customXml" Target="../ink/ink208.xml"/><Relationship Id="rId73" Type="http://schemas.openxmlformats.org/officeDocument/2006/relationships/image" Target="../media/image142.png"/><Relationship Id="rId94" Type="http://schemas.openxmlformats.org/officeDocument/2006/relationships/customXml" Target="../ink/ink229.xml"/><Relationship Id="rId148" Type="http://schemas.openxmlformats.org/officeDocument/2006/relationships/customXml" Target="../ink/ink256.xml"/><Relationship Id="rId169" Type="http://schemas.openxmlformats.org/officeDocument/2006/relationships/image" Target="../media/image188.png"/><Relationship Id="rId4" Type="http://schemas.openxmlformats.org/officeDocument/2006/relationships/customXml" Target="../ink/ink184.xml"/><Relationship Id="rId180" Type="http://schemas.openxmlformats.org/officeDocument/2006/relationships/customXml" Target="../ink/ink272.xml"/><Relationship Id="rId215" Type="http://schemas.openxmlformats.org/officeDocument/2006/relationships/image" Target="../media/image211.png"/><Relationship Id="rId236" Type="http://schemas.openxmlformats.org/officeDocument/2006/relationships/customXml" Target="../ink/ink300.xml"/><Relationship Id="rId257" Type="http://schemas.openxmlformats.org/officeDocument/2006/relationships/image" Target="../media/image232.png"/><Relationship Id="rId42" Type="http://schemas.openxmlformats.org/officeDocument/2006/relationships/customXml" Target="../ink/ink203.xml"/><Relationship Id="rId84" Type="http://schemas.openxmlformats.org/officeDocument/2006/relationships/customXml" Target="../ink/ink224.xml"/><Relationship Id="rId138" Type="http://schemas.openxmlformats.org/officeDocument/2006/relationships/customXml" Target="../ink/ink251.xml"/><Relationship Id="rId191" Type="http://schemas.openxmlformats.org/officeDocument/2006/relationships/image" Target="../media/image199.png"/><Relationship Id="rId205" Type="http://schemas.openxmlformats.org/officeDocument/2006/relationships/image" Target="../media/image206.png"/><Relationship Id="rId247" Type="http://schemas.openxmlformats.org/officeDocument/2006/relationships/image" Target="../media/image22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181.png"/><Relationship Id="rId170" Type="http://schemas.openxmlformats.org/officeDocument/2006/relationships/customXml" Target="../ink/ink400.xml"/><Relationship Id="rId226" Type="http://schemas.openxmlformats.org/officeDocument/2006/relationships/customXml" Target="../ink/ink428.xml"/><Relationship Id="rId268" Type="http://schemas.openxmlformats.org/officeDocument/2006/relationships/customXml" Target="../ink/ink449.xml"/><Relationship Id="rId11" Type="http://schemas.openxmlformats.org/officeDocument/2006/relationships/image" Target="../media/image12.png"/><Relationship Id="rId32" Type="http://schemas.openxmlformats.org/officeDocument/2006/relationships/customXml" Target="../ink/ink331.xml"/><Relationship Id="rId53" Type="http://schemas.openxmlformats.org/officeDocument/2006/relationships/image" Target="../media/image33.png"/><Relationship Id="rId74" Type="http://schemas.openxmlformats.org/officeDocument/2006/relationships/customXml" Target="../ink/ink352.xml"/><Relationship Id="rId128" Type="http://schemas.openxmlformats.org/officeDocument/2006/relationships/customXml" Target="../ink/ink379.xml"/><Relationship Id="rId149" Type="http://schemas.openxmlformats.org/officeDocument/2006/relationships/image" Target="../media/image178.png"/><Relationship Id="rId5" Type="http://schemas.openxmlformats.org/officeDocument/2006/relationships/image" Target="../media/image910.png"/><Relationship Id="rId95" Type="http://schemas.openxmlformats.org/officeDocument/2006/relationships/image" Target="../media/image153.png"/><Relationship Id="rId160" Type="http://schemas.openxmlformats.org/officeDocument/2006/relationships/customXml" Target="../ink/ink395.xml"/><Relationship Id="rId181" Type="http://schemas.openxmlformats.org/officeDocument/2006/relationships/image" Target="../media/image192.png"/><Relationship Id="rId216" Type="http://schemas.openxmlformats.org/officeDocument/2006/relationships/customXml" Target="../ink/ink423.xml"/><Relationship Id="rId237" Type="http://schemas.openxmlformats.org/officeDocument/2006/relationships/image" Target="../media/image220.png"/><Relationship Id="rId258" Type="http://schemas.openxmlformats.org/officeDocument/2006/relationships/customXml" Target="../ink/ink444.xml"/><Relationship Id="rId22" Type="http://schemas.openxmlformats.org/officeDocument/2006/relationships/customXml" Target="../ink/ink326.xml"/><Relationship Id="rId43" Type="http://schemas.openxmlformats.org/officeDocument/2006/relationships/image" Target="../media/image28.png"/><Relationship Id="rId64" Type="http://schemas.openxmlformats.org/officeDocument/2006/relationships/customXml" Target="../ink/ink347.xml"/><Relationship Id="rId118" Type="http://schemas.openxmlformats.org/officeDocument/2006/relationships/customXml" Target="../ink/ink374.xml"/><Relationship Id="rId139" Type="http://schemas.openxmlformats.org/officeDocument/2006/relationships/image" Target="../media/image173.png"/><Relationship Id="rId85" Type="http://schemas.openxmlformats.org/officeDocument/2006/relationships/image" Target="../media/image148.png"/><Relationship Id="rId150" Type="http://schemas.openxmlformats.org/officeDocument/2006/relationships/customXml" Target="../ink/ink390.xml"/><Relationship Id="rId171" Type="http://schemas.openxmlformats.org/officeDocument/2006/relationships/image" Target="../media/image187.png"/><Relationship Id="rId192" Type="http://schemas.openxmlformats.org/officeDocument/2006/relationships/customXml" Target="../ink/ink411.xml"/><Relationship Id="rId206" Type="http://schemas.openxmlformats.org/officeDocument/2006/relationships/customXml" Target="../ink/ink418.xml"/><Relationship Id="rId227" Type="http://schemas.openxmlformats.org/officeDocument/2006/relationships/image" Target="../media/image215.png"/><Relationship Id="rId248" Type="http://schemas.openxmlformats.org/officeDocument/2006/relationships/customXml" Target="../ink/ink439.xml"/><Relationship Id="rId269" Type="http://schemas.openxmlformats.org/officeDocument/2006/relationships/image" Target="../media/image236.png"/><Relationship Id="rId12" Type="http://schemas.openxmlformats.org/officeDocument/2006/relationships/customXml" Target="../ink/ink321.xml"/><Relationship Id="rId33" Type="http://schemas.openxmlformats.org/officeDocument/2006/relationships/image" Target="../media/image23.png"/><Relationship Id="rId108" Type="http://schemas.openxmlformats.org/officeDocument/2006/relationships/customXml" Target="../ink/ink369.xml"/><Relationship Id="rId129" Type="http://schemas.openxmlformats.org/officeDocument/2006/relationships/image" Target="../media/image168.png"/><Relationship Id="rId54" Type="http://schemas.openxmlformats.org/officeDocument/2006/relationships/customXml" Target="../ink/ink342.xml"/><Relationship Id="rId75" Type="http://schemas.openxmlformats.org/officeDocument/2006/relationships/image" Target="../media/image143.png"/><Relationship Id="rId96" Type="http://schemas.openxmlformats.org/officeDocument/2006/relationships/customXml" Target="../ink/ink363.xml"/><Relationship Id="rId140" Type="http://schemas.openxmlformats.org/officeDocument/2006/relationships/customXml" Target="../ink/ink385.xml"/><Relationship Id="rId161" Type="http://schemas.openxmlformats.org/officeDocument/2006/relationships/image" Target="../media/image182.png"/><Relationship Id="rId182" Type="http://schemas.openxmlformats.org/officeDocument/2006/relationships/customXml" Target="../ink/ink406.xml"/><Relationship Id="rId217" Type="http://schemas.openxmlformats.org/officeDocument/2006/relationships/image" Target="../media/image210.png"/><Relationship Id="rId6" Type="http://schemas.openxmlformats.org/officeDocument/2006/relationships/customXml" Target="../ink/ink318.xml"/><Relationship Id="rId238" Type="http://schemas.openxmlformats.org/officeDocument/2006/relationships/customXml" Target="../ink/ink434.xml"/><Relationship Id="rId259" Type="http://schemas.openxmlformats.org/officeDocument/2006/relationships/image" Target="../media/image231.png"/><Relationship Id="rId23" Type="http://schemas.openxmlformats.org/officeDocument/2006/relationships/image" Target="../media/image18.png"/><Relationship Id="rId119" Type="http://schemas.openxmlformats.org/officeDocument/2006/relationships/image" Target="../media/image246.png"/><Relationship Id="rId270" Type="http://schemas.openxmlformats.org/officeDocument/2006/relationships/customXml" Target="../ink/ink450.xml"/><Relationship Id="rId44" Type="http://schemas.openxmlformats.org/officeDocument/2006/relationships/customXml" Target="../ink/ink337.xml"/><Relationship Id="rId65" Type="http://schemas.openxmlformats.org/officeDocument/2006/relationships/image" Target="../media/image138.png"/><Relationship Id="rId86" Type="http://schemas.openxmlformats.org/officeDocument/2006/relationships/customXml" Target="../ink/ink358.xml"/><Relationship Id="rId130" Type="http://schemas.openxmlformats.org/officeDocument/2006/relationships/customXml" Target="../ink/ink380.xml"/><Relationship Id="rId151" Type="http://schemas.openxmlformats.org/officeDocument/2006/relationships/image" Target="../media/image247.png"/><Relationship Id="rId172" Type="http://schemas.openxmlformats.org/officeDocument/2006/relationships/customXml" Target="../ink/ink401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228" Type="http://schemas.openxmlformats.org/officeDocument/2006/relationships/customXml" Target="../ink/ink429.xml"/><Relationship Id="rId249" Type="http://schemas.openxmlformats.org/officeDocument/2006/relationships/image" Target="../media/image226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445.xml"/><Relationship Id="rId34" Type="http://schemas.openxmlformats.org/officeDocument/2006/relationships/customXml" Target="../ink/ink332.xml"/><Relationship Id="rId55" Type="http://schemas.openxmlformats.org/officeDocument/2006/relationships/image" Target="../media/image34.png"/><Relationship Id="rId76" Type="http://schemas.openxmlformats.org/officeDocument/2006/relationships/customXml" Target="../ink/ink353.xml"/><Relationship Id="rId97" Type="http://schemas.openxmlformats.org/officeDocument/2006/relationships/image" Target="../media/image154.png"/><Relationship Id="rId120" Type="http://schemas.openxmlformats.org/officeDocument/2006/relationships/customXml" Target="../ink/ink375.xml"/><Relationship Id="rId141" Type="http://schemas.openxmlformats.org/officeDocument/2006/relationships/image" Target="../media/image174.png"/><Relationship Id="rId7" Type="http://schemas.openxmlformats.org/officeDocument/2006/relationships/image" Target="../media/image1010.png"/><Relationship Id="rId162" Type="http://schemas.openxmlformats.org/officeDocument/2006/relationships/customXml" Target="../ink/ink396.xml"/><Relationship Id="rId183" Type="http://schemas.openxmlformats.org/officeDocument/2006/relationships/image" Target="../media/image193.png"/><Relationship Id="rId218" Type="http://schemas.openxmlformats.org/officeDocument/2006/relationships/customXml" Target="../ink/ink424.xml"/><Relationship Id="rId239" Type="http://schemas.openxmlformats.org/officeDocument/2006/relationships/image" Target="../media/image221.png"/><Relationship Id="rId250" Type="http://schemas.openxmlformats.org/officeDocument/2006/relationships/customXml" Target="../ink/ink440.xml"/><Relationship Id="rId271" Type="http://schemas.openxmlformats.org/officeDocument/2006/relationships/image" Target="../media/image243.png"/><Relationship Id="rId24" Type="http://schemas.openxmlformats.org/officeDocument/2006/relationships/customXml" Target="../ink/ink327.xml"/><Relationship Id="rId45" Type="http://schemas.openxmlformats.org/officeDocument/2006/relationships/image" Target="../media/image29.png"/><Relationship Id="rId66" Type="http://schemas.openxmlformats.org/officeDocument/2006/relationships/customXml" Target="../ink/ink348.xml"/><Relationship Id="rId87" Type="http://schemas.openxmlformats.org/officeDocument/2006/relationships/image" Target="../media/image149.png"/><Relationship Id="rId110" Type="http://schemas.openxmlformats.org/officeDocument/2006/relationships/customXml" Target="../ink/ink370.xml"/><Relationship Id="rId131" Type="http://schemas.openxmlformats.org/officeDocument/2006/relationships/image" Target="../media/image169.png"/><Relationship Id="rId152" Type="http://schemas.openxmlformats.org/officeDocument/2006/relationships/customXml" Target="../ink/ink391.xml"/><Relationship Id="rId173" Type="http://schemas.openxmlformats.org/officeDocument/2006/relationships/image" Target="../media/image188.png"/><Relationship Id="rId194" Type="http://schemas.openxmlformats.org/officeDocument/2006/relationships/customXml" Target="../ink/ink412.xml"/><Relationship Id="rId208" Type="http://schemas.openxmlformats.org/officeDocument/2006/relationships/customXml" Target="../ink/ink419.xml"/><Relationship Id="rId229" Type="http://schemas.openxmlformats.org/officeDocument/2006/relationships/image" Target="../media/image216.png"/><Relationship Id="rId240" Type="http://schemas.openxmlformats.org/officeDocument/2006/relationships/customXml" Target="../ink/ink435.xml"/><Relationship Id="rId261" Type="http://schemas.openxmlformats.org/officeDocument/2006/relationships/image" Target="../media/image232.png"/><Relationship Id="rId14" Type="http://schemas.openxmlformats.org/officeDocument/2006/relationships/customXml" Target="../ink/ink322.xml"/><Relationship Id="rId35" Type="http://schemas.openxmlformats.org/officeDocument/2006/relationships/image" Target="../media/image24.png"/><Relationship Id="rId56" Type="http://schemas.openxmlformats.org/officeDocument/2006/relationships/customXml" Target="../ink/ink343.xml"/><Relationship Id="rId77" Type="http://schemas.openxmlformats.org/officeDocument/2006/relationships/image" Target="../media/image144.png"/><Relationship Id="rId100" Type="http://schemas.openxmlformats.org/officeDocument/2006/relationships/customXml" Target="../ink/ink365.xml"/><Relationship Id="rId8" Type="http://schemas.openxmlformats.org/officeDocument/2006/relationships/customXml" Target="../ink/ink319.xml"/><Relationship Id="rId98" Type="http://schemas.openxmlformats.org/officeDocument/2006/relationships/customXml" Target="../ink/ink364.xml"/><Relationship Id="rId121" Type="http://schemas.openxmlformats.org/officeDocument/2006/relationships/image" Target="../media/image164.png"/><Relationship Id="rId142" Type="http://schemas.openxmlformats.org/officeDocument/2006/relationships/customXml" Target="../ink/ink386.xml"/><Relationship Id="rId163" Type="http://schemas.openxmlformats.org/officeDocument/2006/relationships/image" Target="../media/image183.png"/><Relationship Id="rId184" Type="http://schemas.openxmlformats.org/officeDocument/2006/relationships/customXml" Target="../ink/ink407.xml"/><Relationship Id="rId219" Type="http://schemas.openxmlformats.org/officeDocument/2006/relationships/image" Target="../media/image211.png"/><Relationship Id="rId230" Type="http://schemas.openxmlformats.org/officeDocument/2006/relationships/customXml" Target="../ink/ink430.xml"/><Relationship Id="rId251" Type="http://schemas.openxmlformats.org/officeDocument/2006/relationships/image" Target="../media/image227.png"/><Relationship Id="rId25" Type="http://schemas.openxmlformats.org/officeDocument/2006/relationships/image" Target="../media/image19.png"/><Relationship Id="rId46" Type="http://schemas.openxmlformats.org/officeDocument/2006/relationships/customXml" Target="../ink/ink338.xml"/><Relationship Id="rId67" Type="http://schemas.openxmlformats.org/officeDocument/2006/relationships/image" Target="../media/image139.png"/><Relationship Id="rId88" Type="http://schemas.openxmlformats.org/officeDocument/2006/relationships/customXml" Target="../ink/ink359.xml"/><Relationship Id="rId111" Type="http://schemas.openxmlformats.org/officeDocument/2006/relationships/image" Target="../media/image241.png"/><Relationship Id="rId132" Type="http://schemas.openxmlformats.org/officeDocument/2006/relationships/customXml" Target="../ink/ink381.xml"/><Relationship Id="rId153" Type="http://schemas.openxmlformats.org/officeDocument/2006/relationships/image" Target="../media/image248.png"/><Relationship Id="rId174" Type="http://schemas.openxmlformats.org/officeDocument/2006/relationships/customXml" Target="../ink/ink402.xml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220" Type="http://schemas.openxmlformats.org/officeDocument/2006/relationships/customXml" Target="../ink/ink425.xml"/><Relationship Id="rId241" Type="http://schemas.openxmlformats.org/officeDocument/2006/relationships/image" Target="../media/image222.png"/><Relationship Id="rId15" Type="http://schemas.openxmlformats.org/officeDocument/2006/relationships/image" Target="../media/image14.png"/><Relationship Id="rId36" Type="http://schemas.openxmlformats.org/officeDocument/2006/relationships/customXml" Target="../ink/ink333.xml"/><Relationship Id="rId57" Type="http://schemas.openxmlformats.org/officeDocument/2006/relationships/image" Target="../media/image35.png"/><Relationship Id="rId262" Type="http://schemas.openxmlformats.org/officeDocument/2006/relationships/customXml" Target="../ink/ink446.xml"/><Relationship Id="rId78" Type="http://schemas.openxmlformats.org/officeDocument/2006/relationships/customXml" Target="../ink/ink354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376.xml"/><Relationship Id="rId143" Type="http://schemas.openxmlformats.org/officeDocument/2006/relationships/image" Target="../media/image175.png"/><Relationship Id="rId164" Type="http://schemas.openxmlformats.org/officeDocument/2006/relationships/customXml" Target="../ink/ink397.xml"/><Relationship Id="rId185" Type="http://schemas.openxmlformats.org/officeDocument/2006/relationships/image" Target="../media/image194.png"/><Relationship Id="rId9" Type="http://schemas.openxmlformats.org/officeDocument/2006/relationships/image" Target="../media/image1110.png"/><Relationship Id="rId210" Type="http://schemas.openxmlformats.org/officeDocument/2006/relationships/customXml" Target="../ink/ink420.xml"/><Relationship Id="rId26" Type="http://schemas.openxmlformats.org/officeDocument/2006/relationships/customXml" Target="../ink/ink328.xml"/><Relationship Id="rId231" Type="http://schemas.openxmlformats.org/officeDocument/2006/relationships/image" Target="../media/image217.png"/><Relationship Id="rId252" Type="http://schemas.openxmlformats.org/officeDocument/2006/relationships/customXml" Target="../ink/ink441.xml"/><Relationship Id="rId47" Type="http://schemas.openxmlformats.org/officeDocument/2006/relationships/image" Target="../media/image30.png"/><Relationship Id="rId68" Type="http://schemas.openxmlformats.org/officeDocument/2006/relationships/customXml" Target="../ink/ink349.xml"/><Relationship Id="rId89" Type="http://schemas.openxmlformats.org/officeDocument/2006/relationships/image" Target="../media/image150.png"/><Relationship Id="rId112" Type="http://schemas.openxmlformats.org/officeDocument/2006/relationships/customXml" Target="../ink/ink371.xml"/><Relationship Id="rId133" Type="http://schemas.openxmlformats.org/officeDocument/2006/relationships/image" Target="../media/image170.png"/><Relationship Id="rId154" Type="http://schemas.openxmlformats.org/officeDocument/2006/relationships/customXml" Target="../ink/ink392.xml"/><Relationship Id="rId175" Type="http://schemas.openxmlformats.org/officeDocument/2006/relationships/image" Target="../media/image189.png"/><Relationship Id="rId196" Type="http://schemas.openxmlformats.org/officeDocument/2006/relationships/customXml" Target="../ink/ink413.xml"/><Relationship Id="rId200" Type="http://schemas.openxmlformats.org/officeDocument/2006/relationships/customXml" Target="../ink/ink415.xml"/><Relationship Id="rId16" Type="http://schemas.openxmlformats.org/officeDocument/2006/relationships/customXml" Target="../ink/ink323.xml"/><Relationship Id="rId221" Type="http://schemas.openxmlformats.org/officeDocument/2006/relationships/image" Target="../media/image212.png"/><Relationship Id="rId242" Type="http://schemas.openxmlformats.org/officeDocument/2006/relationships/customXml" Target="../ink/ink436.xml"/><Relationship Id="rId263" Type="http://schemas.openxmlformats.org/officeDocument/2006/relationships/image" Target="../media/image233.png"/><Relationship Id="rId37" Type="http://schemas.openxmlformats.org/officeDocument/2006/relationships/image" Target="../media/image25.png"/><Relationship Id="rId58" Type="http://schemas.openxmlformats.org/officeDocument/2006/relationships/customXml" Target="../ink/ink344.xml"/><Relationship Id="rId79" Type="http://schemas.openxmlformats.org/officeDocument/2006/relationships/image" Target="../media/image145.png"/><Relationship Id="rId102" Type="http://schemas.openxmlformats.org/officeDocument/2006/relationships/customXml" Target="../ink/ink366.xml"/><Relationship Id="rId123" Type="http://schemas.openxmlformats.org/officeDocument/2006/relationships/image" Target="../media/image165.png"/><Relationship Id="rId144" Type="http://schemas.openxmlformats.org/officeDocument/2006/relationships/customXml" Target="../ink/ink387.xml"/><Relationship Id="rId90" Type="http://schemas.openxmlformats.org/officeDocument/2006/relationships/customXml" Target="../ink/ink360.xml"/><Relationship Id="rId165" Type="http://schemas.openxmlformats.org/officeDocument/2006/relationships/image" Target="../media/image184.png"/><Relationship Id="rId186" Type="http://schemas.openxmlformats.org/officeDocument/2006/relationships/customXml" Target="../ink/ink408.xml"/><Relationship Id="rId211" Type="http://schemas.openxmlformats.org/officeDocument/2006/relationships/image" Target="../media/image207.png"/><Relationship Id="rId232" Type="http://schemas.openxmlformats.org/officeDocument/2006/relationships/customXml" Target="../ink/ink431.xml"/><Relationship Id="rId253" Type="http://schemas.openxmlformats.org/officeDocument/2006/relationships/image" Target="../media/image228.png"/><Relationship Id="rId27" Type="http://schemas.openxmlformats.org/officeDocument/2006/relationships/image" Target="../media/image20.png"/><Relationship Id="rId48" Type="http://schemas.openxmlformats.org/officeDocument/2006/relationships/customXml" Target="../ink/ink339.xml"/><Relationship Id="rId69" Type="http://schemas.openxmlformats.org/officeDocument/2006/relationships/image" Target="../media/image140.png"/><Relationship Id="rId113" Type="http://schemas.openxmlformats.org/officeDocument/2006/relationships/image" Target="../media/image242.png"/><Relationship Id="rId134" Type="http://schemas.openxmlformats.org/officeDocument/2006/relationships/customXml" Target="../ink/ink382.xml"/><Relationship Id="rId80" Type="http://schemas.openxmlformats.org/officeDocument/2006/relationships/customXml" Target="../ink/ink355.xml"/><Relationship Id="rId155" Type="http://schemas.openxmlformats.org/officeDocument/2006/relationships/image" Target="../media/image179.png"/><Relationship Id="rId176" Type="http://schemas.openxmlformats.org/officeDocument/2006/relationships/customXml" Target="../ink/ink403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222" Type="http://schemas.openxmlformats.org/officeDocument/2006/relationships/customXml" Target="../ink/ink426.xml"/><Relationship Id="rId243" Type="http://schemas.openxmlformats.org/officeDocument/2006/relationships/image" Target="../media/image223.png"/><Relationship Id="rId264" Type="http://schemas.openxmlformats.org/officeDocument/2006/relationships/customXml" Target="../ink/ink447.xml"/><Relationship Id="rId17" Type="http://schemas.openxmlformats.org/officeDocument/2006/relationships/image" Target="../media/image15.png"/><Relationship Id="rId38" Type="http://schemas.openxmlformats.org/officeDocument/2006/relationships/customXml" Target="../ink/ink334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377.xml"/><Relationship Id="rId70" Type="http://schemas.openxmlformats.org/officeDocument/2006/relationships/customXml" Target="../ink/ink350.xml"/><Relationship Id="rId91" Type="http://schemas.openxmlformats.org/officeDocument/2006/relationships/image" Target="../media/image151.png"/><Relationship Id="rId145" Type="http://schemas.openxmlformats.org/officeDocument/2006/relationships/image" Target="../media/image176.png"/><Relationship Id="rId166" Type="http://schemas.openxmlformats.org/officeDocument/2006/relationships/customXml" Target="../ink/ink398.xml"/><Relationship Id="rId187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21.xml"/><Relationship Id="rId233" Type="http://schemas.openxmlformats.org/officeDocument/2006/relationships/image" Target="../media/image218.png"/><Relationship Id="rId254" Type="http://schemas.openxmlformats.org/officeDocument/2006/relationships/customXml" Target="../ink/ink442.xml"/><Relationship Id="rId28" Type="http://schemas.openxmlformats.org/officeDocument/2006/relationships/customXml" Target="../ink/ink329.xml"/><Relationship Id="rId49" Type="http://schemas.openxmlformats.org/officeDocument/2006/relationships/image" Target="../media/image31.png"/><Relationship Id="rId114" Type="http://schemas.openxmlformats.org/officeDocument/2006/relationships/customXml" Target="../ink/ink372.xml"/><Relationship Id="rId60" Type="http://schemas.openxmlformats.org/officeDocument/2006/relationships/customXml" Target="../ink/ink345.xml"/><Relationship Id="rId81" Type="http://schemas.openxmlformats.org/officeDocument/2006/relationships/image" Target="../media/image146.png"/><Relationship Id="rId135" Type="http://schemas.openxmlformats.org/officeDocument/2006/relationships/image" Target="../media/image171.png"/><Relationship Id="rId156" Type="http://schemas.openxmlformats.org/officeDocument/2006/relationships/customXml" Target="../ink/ink393.xml"/><Relationship Id="rId177" Type="http://schemas.openxmlformats.org/officeDocument/2006/relationships/image" Target="../media/image190.png"/><Relationship Id="rId198" Type="http://schemas.openxmlformats.org/officeDocument/2006/relationships/customXml" Target="../ink/ink414.xml"/><Relationship Id="rId202" Type="http://schemas.openxmlformats.org/officeDocument/2006/relationships/customXml" Target="../ink/ink416.xml"/><Relationship Id="rId223" Type="http://schemas.openxmlformats.org/officeDocument/2006/relationships/image" Target="../media/image213.png"/><Relationship Id="rId244" Type="http://schemas.openxmlformats.org/officeDocument/2006/relationships/customXml" Target="../ink/ink437.xml"/><Relationship Id="rId18" Type="http://schemas.openxmlformats.org/officeDocument/2006/relationships/customXml" Target="../ink/ink324.xml"/><Relationship Id="rId39" Type="http://schemas.openxmlformats.org/officeDocument/2006/relationships/image" Target="../media/image26.png"/><Relationship Id="rId265" Type="http://schemas.openxmlformats.org/officeDocument/2006/relationships/image" Target="../media/image234.png"/><Relationship Id="rId50" Type="http://schemas.openxmlformats.org/officeDocument/2006/relationships/customXml" Target="../ink/ink340.xml"/><Relationship Id="rId104" Type="http://schemas.openxmlformats.org/officeDocument/2006/relationships/customXml" Target="../ink/ink367.xml"/><Relationship Id="rId125" Type="http://schemas.openxmlformats.org/officeDocument/2006/relationships/image" Target="../media/image166.png"/><Relationship Id="rId146" Type="http://schemas.openxmlformats.org/officeDocument/2006/relationships/customXml" Target="../ink/ink388.xml"/><Relationship Id="rId167" Type="http://schemas.openxmlformats.org/officeDocument/2006/relationships/image" Target="../media/image185.png"/><Relationship Id="rId188" Type="http://schemas.openxmlformats.org/officeDocument/2006/relationships/customXml" Target="../ink/ink409.xml"/><Relationship Id="rId71" Type="http://schemas.openxmlformats.org/officeDocument/2006/relationships/image" Target="../media/image141.png"/><Relationship Id="rId92" Type="http://schemas.openxmlformats.org/officeDocument/2006/relationships/customXml" Target="../ink/ink361.xml"/><Relationship Id="rId213" Type="http://schemas.openxmlformats.org/officeDocument/2006/relationships/image" Target="../media/image208.png"/><Relationship Id="rId234" Type="http://schemas.openxmlformats.org/officeDocument/2006/relationships/customXml" Target="../ink/ink432.xml"/><Relationship Id="rId2" Type="http://schemas.openxmlformats.org/officeDocument/2006/relationships/customXml" Target="../ink/ink316.xml"/><Relationship Id="rId29" Type="http://schemas.openxmlformats.org/officeDocument/2006/relationships/image" Target="../media/image21.png"/><Relationship Id="rId255" Type="http://schemas.openxmlformats.org/officeDocument/2006/relationships/image" Target="../media/image229.png"/><Relationship Id="rId40" Type="http://schemas.openxmlformats.org/officeDocument/2006/relationships/customXml" Target="../ink/ink335.xml"/><Relationship Id="rId115" Type="http://schemas.openxmlformats.org/officeDocument/2006/relationships/image" Target="../media/image244.png"/><Relationship Id="rId136" Type="http://schemas.openxmlformats.org/officeDocument/2006/relationships/customXml" Target="../ink/ink383.xml"/><Relationship Id="rId157" Type="http://schemas.openxmlformats.org/officeDocument/2006/relationships/image" Target="../media/image180.png"/><Relationship Id="rId178" Type="http://schemas.openxmlformats.org/officeDocument/2006/relationships/customXml" Target="../ink/ink404.xml"/><Relationship Id="rId61" Type="http://schemas.openxmlformats.org/officeDocument/2006/relationships/image" Target="../media/image136.png"/><Relationship Id="rId82" Type="http://schemas.openxmlformats.org/officeDocument/2006/relationships/customXml" Target="../ink/ink356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6.png"/><Relationship Id="rId224" Type="http://schemas.openxmlformats.org/officeDocument/2006/relationships/customXml" Target="../ink/ink427.xml"/><Relationship Id="rId245" Type="http://schemas.openxmlformats.org/officeDocument/2006/relationships/image" Target="../media/image224.png"/><Relationship Id="rId266" Type="http://schemas.openxmlformats.org/officeDocument/2006/relationships/customXml" Target="../ink/ink448.xml"/><Relationship Id="rId30" Type="http://schemas.openxmlformats.org/officeDocument/2006/relationships/customXml" Target="../ink/ink330.xml"/><Relationship Id="rId105" Type="http://schemas.openxmlformats.org/officeDocument/2006/relationships/image" Target="../media/image238.png"/><Relationship Id="rId126" Type="http://schemas.openxmlformats.org/officeDocument/2006/relationships/customXml" Target="../ink/ink378.xml"/><Relationship Id="rId147" Type="http://schemas.openxmlformats.org/officeDocument/2006/relationships/image" Target="../media/image177.png"/><Relationship Id="rId168" Type="http://schemas.openxmlformats.org/officeDocument/2006/relationships/customXml" Target="../ink/ink399.xml"/><Relationship Id="rId51" Type="http://schemas.openxmlformats.org/officeDocument/2006/relationships/image" Target="../media/image32.png"/><Relationship Id="rId72" Type="http://schemas.openxmlformats.org/officeDocument/2006/relationships/customXml" Target="../ink/ink351.xml"/><Relationship Id="rId93" Type="http://schemas.openxmlformats.org/officeDocument/2006/relationships/image" Target="../media/image152.png"/><Relationship Id="rId189" Type="http://schemas.openxmlformats.org/officeDocument/2006/relationships/image" Target="../media/image196.png"/><Relationship Id="rId3" Type="http://schemas.openxmlformats.org/officeDocument/2006/relationships/image" Target="../media/image810.png"/><Relationship Id="rId214" Type="http://schemas.openxmlformats.org/officeDocument/2006/relationships/customXml" Target="../ink/ink422.xml"/><Relationship Id="rId235" Type="http://schemas.openxmlformats.org/officeDocument/2006/relationships/image" Target="../media/image219.png"/><Relationship Id="rId256" Type="http://schemas.openxmlformats.org/officeDocument/2006/relationships/customXml" Target="../ink/ink443.xml"/><Relationship Id="rId116" Type="http://schemas.openxmlformats.org/officeDocument/2006/relationships/customXml" Target="../ink/ink373.xml"/><Relationship Id="rId137" Type="http://schemas.openxmlformats.org/officeDocument/2006/relationships/image" Target="../media/image172.png"/><Relationship Id="rId158" Type="http://schemas.openxmlformats.org/officeDocument/2006/relationships/customXml" Target="../ink/ink394.xml"/><Relationship Id="rId20" Type="http://schemas.openxmlformats.org/officeDocument/2006/relationships/customXml" Target="../ink/ink325.xml"/><Relationship Id="rId41" Type="http://schemas.openxmlformats.org/officeDocument/2006/relationships/image" Target="../media/image27.png"/><Relationship Id="rId62" Type="http://schemas.openxmlformats.org/officeDocument/2006/relationships/customXml" Target="../ink/ink346.xml"/><Relationship Id="rId83" Type="http://schemas.openxmlformats.org/officeDocument/2006/relationships/image" Target="../media/image147.png"/><Relationship Id="rId179" Type="http://schemas.openxmlformats.org/officeDocument/2006/relationships/image" Target="../media/image191.png"/><Relationship Id="rId190" Type="http://schemas.openxmlformats.org/officeDocument/2006/relationships/customXml" Target="../ink/ink410.xml"/><Relationship Id="rId204" Type="http://schemas.openxmlformats.org/officeDocument/2006/relationships/customXml" Target="../ink/ink417.xml"/><Relationship Id="rId225" Type="http://schemas.openxmlformats.org/officeDocument/2006/relationships/image" Target="../media/image214.png"/><Relationship Id="rId246" Type="http://schemas.openxmlformats.org/officeDocument/2006/relationships/customXml" Target="../ink/ink438.xml"/><Relationship Id="rId267" Type="http://schemas.openxmlformats.org/officeDocument/2006/relationships/image" Target="../media/image235.png"/><Relationship Id="rId106" Type="http://schemas.openxmlformats.org/officeDocument/2006/relationships/customXml" Target="../ink/ink368.xml"/><Relationship Id="rId127" Type="http://schemas.openxmlformats.org/officeDocument/2006/relationships/image" Target="../media/image167.png"/><Relationship Id="rId10" Type="http://schemas.openxmlformats.org/officeDocument/2006/relationships/customXml" Target="../ink/ink320.xml"/><Relationship Id="rId31" Type="http://schemas.openxmlformats.org/officeDocument/2006/relationships/image" Target="../media/image22.png"/><Relationship Id="rId52" Type="http://schemas.openxmlformats.org/officeDocument/2006/relationships/customXml" Target="../ink/ink341.xml"/><Relationship Id="rId73" Type="http://schemas.openxmlformats.org/officeDocument/2006/relationships/image" Target="../media/image142.png"/><Relationship Id="rId94" Type="http://schemas.openxmlformats.org/officeDocument/2006/relationships/customXml" Target="../ink/ink362.xml"/><Relationship Id="rId148" Type="http://schemas.openxmlformats.org/officeDocument/2006/relationships/customXml" Target="../ink/ink389.xml"/><Relationship Id="rId169" Type="http://schemas.openxmlformats.org/officeDocument/2006/relationships/image" Target="../media/image186.png"/><Relationship Id="rId4" Type="http://schemas.openxmlformats.org/officeDocument/2006/relationships/customXml" Target="../ink/ink317.xml"/><Relationship Id="rId180" Type="http://schemas.openxmlformats.org/officeDocument/2006/relationships/customXml" Target="../ink/ink405.xml"/><Relationship Id="rId215" Type="http://schemas.openxmlformats.org/officeDocument/2006/relationships/image" Target="../media/image209.png"/><Relationship Id="rId236" Type="http://schemas.openxmlformats.org/officeDocument/2006/relationships/customXml" Target="../ink/ink433.xml"/><Relationship Id="rId257" Type="http://schemas.openxmlformats.org/officeDocument/2006/relationships/image" Target="../media/image230.png"/><Relationship Id="rId42" Type="http://schemas.openxmlformats.org/officeDocument/2006/relationships/customXml" Target="../ink/ink336.xml"/><Relationship Id="rId84" Type="http://schemas.openxmlformats.org/officeDocument/2006/relationships/customXml" Target="../ink/ink357.xml"/><Relationship Id="rId138" Type="http://schemas.openxmlformats.org/officeDocument/2006/relationships/customXml" Target="../ink/ink384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247" Type="http://schemas.openxmlformats.org/officeDocument/2006/relationships/image" Target="../media/image225.png"/><Relationship Id="rId107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9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48.png"/><Relationship Id="rId170" Type="http://schemas.openxmlformats.org/officeDocument/2006/relationships/customXml" Target="../ink/ink535.xml"/><Relationship Id="rId226" Type="http://schemas.openxmlformats.org/officeDocument/2006/relationships/customXml" Target="../ink/ink563.xml"/><Relationship Id="rId268" Type="http://schemas.openxmlformats.org/officeDocument/2006/relationships/customXml" Target="../ink/ink584.xml"/><Relationship Id="rId32" Type="http://schemas.openxmlformats.org/officeDocument/2006/relationships/customXml" Target="../ink/ink466.xml"/><Relationship Id="rId74" Type="http://schemas.openxmlformats.org/officeDocument/2006/relationships/customXml" Target="../ink/ink487.xml"/><Relationship Id="rId128" Type="http://schemas.openxmlformats.org/officeDocument/2006/relationships/customXml" Target="../ink/ink514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58" Type="http://schemas.openxmlformats.org/officeDocument/2006/relationships/customXml" Target="../ink/ink579.xml"/><Relationship Id="rId22" Type="http://schemas.openxmlformats.org/officeDocument/2006/relationships/customXml" Target="../ink/ink461.xml"/><Relationship Id="rId43" Type="http://schemas.openxmlformats.org/officeDocument/2006/relationships/image" Target="../media/image28.png"/><Relationship Id="rId64" Type="http://schemas.openxmlformats.org/officeDocument/2006/relationships/customXml" Target="../ink/ink482.xml"/><Relationship Id="rId118" Type="http://schemas.openxmlformats.org/officeDocument/2006/relationships/customXml" Target="../ink/ink509.xml"/><Relationship Id="rId139" Type="http://schemas.openxmlformats.org/officeDocument/2006/relationships/image" Target="../media/image170.png"/><Relationship Id="rId85" Type="http://schemas.openxmlformats.org/officeDocument/2006/relationships/image" Target="../media/image148.png"/><Relationship Id="rId150" Type="http://schemas.openxmlformats.org/officeDocument/2006/relationships/customXml" Target="../ink/ink525.xml"/><Relationship Id="rId171" Type="http://schemas.openxmlformats.org/officeDocument/2006/relationships/image" Target="../media/image184.png"/><Relationship Id="rId192" Type="http://schemas.openxmlformats.org/officeDocument/2006/relationships/customXml" Target="../ink/ink546.xml"/><Relationship Id="rId206" Type="http://schemas.openxmlformats.org/officeDocument/2006/relationships/customXml" Target="../ink/ink553.xml"/><Relationship Id="rId227" Type="http://schemas.openxmlformats.org/officeDocument/2006/relationships/image" Target="../media/image212.png"/><Relationship Id="rId248" Type="http://schemas.openxmlformats.org/officeDocument/2006/relationships/customXml" Target="../ink/ink574.xml"/><Relationship Id="rId269" Type="http://schemas.openxmlformats.org/officeDocument/2006/relationships/image" Target="../media/image233.png"/><Relationship Id="rId12" Type="http://schemas.openxmlformats.org/officeDocument/2006/relationships/customXml" Target="../ink/ink456.xml"/><Relationship Id="rId33" Type="http://schemas.openxmlformats.org/officeDocument/2006/relationships/image" Target="../media/image23.png"/><Relationship Id="rId108" Type="http://schemas.openxmlformats.org/officeDocument/2006/relationships/customXml" Target="../ink/ink504.xml"/><Relationship Id="rId129" Type="http://schemas.openxmlformats.org/officeDocument/2006/relationships/image" Target="../media/image165.png"/><Relationship Id="rId54" Type="http://schemas.openxmlformats.org/officeDocument/2006/relationships/customXml" Target="../ink/ink477.xml"/><Relationship Id="rId75" Type="http://schemas.openxmlformats.org/officeDocument/2006/relationships/image" Target="../media/image143.png"/><Relationship Id="rId96" Type="http://schemas.openxmlformats.org/officeDocument/2006/relationships/customXml" Target="../ink/ink498.xml"/><Relationship Id="rId140" Type="http://schemas.openxmlformats.org/officeDocument/2006/relationships/customXml" Target="../ink/ink520.xml"/><Relationship Id="rId161" Type="http://schemas.openxmlformats.org/officeDocument/2006/relationships/image" Target="../media/image179.png"/><Relationship Id="rId182" Type="http://schemas.openxmlformats.org/officeDocument/2006/relationships/customXml" Target="../ink/ink541.xml"/><Relationship Id="rId217" Type="http://schemas.openxmlformats.org/officeDocument/2006/relationships/image" Target="../media/image207.png"/><Relationship Id="rId6" Type="http://schemas.openxmlformats.org/officeDocument/2006/relationships/customXml" Target="../ink/ink453.xml"/><Relationship Id="rId238" Type="http://schemas.openxmlformats.org/officeDocument/2006/relationships/customXml" Target="../ink/ink569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250.png"/><Relationship Id="rId270" Type="http://schemas.openxmlformats.org/officeDocument/2006/relationships/customXml" Target="../ink/ink585.xml"/><Relationship Id="rId44" Type="http://schemas.openxmlformats.org/officeDocument/2006/relationships/customXml" Target="../ink/ink472.xml"/><Relationship Id="rId65" Type="http://schemas.openxmlformats.org/officeDocument/2006/relationships/image" Target="../media/image138.png"/><Relationship Id="rId86" Type="http://schemas.openxmlformats.org/officeDocument/2006/relationships/customXml" Target="../ink/ink493.xml"/><Relationship Id="rId130" Type="http://schemas.openxmlformats.org/officeDocument/2006/relationships/customXml" Target="../ink/ink515.xml"/><Relationship Id="rId151" Type="http://schemas.openxmlformats.org/officeDocument/2006/relationships/image" Target="../media/image176.png"/><Relationship Id="rId172" Type="http://schemas.openxmlformats.org/officeDocument/2006/relationships/customXml" Target="../ink/ink536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564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580.xml"/><Relationship Id="rId34" Type="http://schemas.openxmlformats.org/officeDocument/2006/relationships/customXml" Target="../ink/ink467.xml"/><Relationship Id="rId55" Type="http://schemas.openxmlformats.org/officeDocument/2006/relationships/image" Target="../media/image34.png"/><Relationship Id="rId76" Type="http://schemas.openxmlformats.org/officeDocument/2006/relationships/customXml" Target="../ink/ink488.xml"/><Relationship Id="rId97" Type="http://schemas.openxmlformats.org/officeDocument/2006/relationships/image" Target="../media/image154.png"/><Relationship Id="rId120" Type="http://schemas.openxmlformats.org/officeDocument/2006/relationships/customXml" Target="../ink/ink510.xml"/><Relationship Id="rId141" Type="http://schemas.openxmlformats.org/officeDocument/2006/relationships/image" Target="../media/image171.png"/><Relationship Id="rId7" Type="http://schemas.openxmlformats.org/officeDocument/2006/relationships/image" Target="../media/image1010.png"/><Relationship Id="rId162" Type="http://schemas.openxmlformats.org/officeDocument/2006/relationships/customXml" Target="../ink/ink531.xml"/><Relationship Id="rId183" Type="http://schemas.openxmlformats.org/officeDocument/2006/relationships/image" Target="../media/image190.png"/><Relationship Id="rId218" Type="http://schemas.openxmlformats.org/officeDocument/2006/relationships/customXml" Target="../ink/ink559.xml"/><Relationship Id="rId239" Type="http://schemas.openxmlformats.org/officeDocument/2006/relationships/image" Target="../media/image218.png"/><Relationship Id="rId250" Type="http://schemas.openxmlformats.org/officeDocument/2006/relationships/customXml" Target="../ink/ink575.xml"/><Relationship Id="rId271" Type="http://schemas.openxmlformats.org/officeDocument/2006/relationships/image" Target="../media/image234.png"/><Relationship Id="rId24" Type="http://schemas.openxmlformats.org/officeDocument/2006/relationships/customXml" Target="../ink/ink462.xml"/><Relationship Id="rId45" Type="http://schemas.openxmlformats.org/officeDocument/2006/relationships/image" Target="../media/image29.png"/><Relationship Id="rId66" Type="http://schemas.openxmlformats.org/officeDocument/2006/relationships/customXml" Target="../ink/ink483.xml"/><Relationship Id="rId87" Type="http://schemas.openxmlformats.org/officeDocument/2006/relationships/image" Target="../media/image149.png"/><Relationship Id="rId110" Type="http://schemas.openxmlformats.org/officeDocument/2006/relationships/customXml" Target="../ink/ink505.xml"/><Relationship Id="rId131" Type="http://schemas.openxmlformats.org/officeDocument/2006/relationships/image" Target="../media/image166.png"/><Relationship Id="rId152" Type="http://schemas.openxmlformats.org/officeDocument/2006/relationships/customXml" Target="../ink/ink526.xml"/><Relationship Id="rId173" Type="http://schemas.openxmlformats.org/officeDocument/2006/relationships/image" Target="../media/image185.png"/><Relationship Id="rId194" Type="http://schemas.openxmlformats.org/officeDocument/2006/relationships/customXml" Target="../ink/ink547.xml"/><Relationship Id="rId208" Type="http://schemas.openxmlformats.org/officeDocument/2006/relationships/customXml" Target="../ink/ink554.xml"/><Relationship Id="rId229" Type="http://schemas.openxmlformats.org/officeDocument/2006/relationships/image" Target="../media/image213.png"/><Relationship Id="rId240" Type="http://schemas.openxmlformats.org/officeDocument/2006/relationships/customXml" Target="../ink/ink570.xml"/><Relationship Id="rId261" Type="http://schemas.openxmlformats.org/officeDocument/2006/relationships/image" Target="../media/image229.png"/><Relationship Id="rId14" Type="http://schemas.openxmlformats.org/officeDocument/2006/relationships/customXml" Target="../ink/ink457.xml"/><Relationship Id="rId35" Type="http://schemas.openxmlformats.org/officeDocument/2006/relationships/image" Target="../media/image24.png"/><Relationship Id="rId56" Type="http://schemas.openxmlformats.org/officeDocument/2006/relationships/customXml" Target="../ink/ink478.xml"/><Relationship Id="rId77" Type="http://schemas.openxmlformats.org/officeDocument/2006/relationships/image" Target="../media/image144.png"/><Relationship Id="rId100" Type="http://schemas.openxmlformats.org/officeDocument/2006/relationships/customXml" Target="../ink/ink500.xml"/><Relationship Id="rId8" Type="http://schemas.openxmlformats.org/officeDocument/2006/relationships/customXml" Target="../ink/ink454.xml"/><Relationship Id="rId98" Type="http://schemas.openxmlformats.org/officeDocument/2006/relationships/customXml" Target="../ink/ink499.xml"/><Relationship Id="rId121" Type="http://schemas.openxmlformats.org/officeDocument/2006/relationships/image" Target="../media/image251.png"/><Relationship Id="rId142" Type="http://schemas.openxmlformats.org/officeDocument/2006/relationships/customXml" Target="../ink/ink521.xml"/><Relationship Id="rId163" Type="http://schemas.openxmlformats.org/officeDocument/2006/relationships/image" Target="../media/image180.png"/><Relationship Id="rId184" Type="http://schemas.openxmlformats.org/officeDocument/2006/relationships/customXml" Target="../ink/ink542.xml"/><Relationship Id="rId219" Type="http://schemas.openxmlformats.org/officeDocument/2006/relationships/image" Target="../media/image208.png"/><Relationship Id="rId230" Type="http://schemas.openxmlformats.org/officeDocument/2006/relationships/customXml" Target="../ink/ink565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473.xml"/><Relationship Id="rId67" Type="http://schemas.openxmlformats.org/officeDocument/2006/relationships/image" Target="../media/image139.png"/><Relationship Id="rId272" Type="http://schemas.openxmlformats.org/officeDocument/2006/relationships/customXml" Target="../ink/ink586.xml"/><Relationship Id="rId88" Type="http://schemas.openxmlformats.org/officeDocument/2006/relationships/customXml" Target="../ink/ink494.xml"/><Relationship Id="rId111" Type="http://schemas.openxmlformats.org/officeDocument/2006/relationships/image" Target="../media/image244.png"/><Relationship Id="rId132" Type="http://schemas.openxmlformats.org/officeDocument/2006/relationships/customXml" Target="../ink/ink516.xml"/><Relationship Id="rId153" Type="http://schemas.openxmlformats.org/officeDocument/2006/relationships/image" Target="../media/image177.png"/><Relationship Id="rId174" Type="http://schemas.openxmlformats.org/officeDocument/2006/relationships/customXml" Target="../ink/ink537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560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468.xml"/><Relationship Id="rId57" Type="http://schemas.openxmlformats.org/officeDocument/2006/relationships/image" Target="../media/image35.png"/><Relationship Id="rId262" Type="http://schemas.openxmlformats.org/officeDocument/2006/relationships/customXml" Target="../ink/ink581.xml"/><Relationship Id="rId78" Type="http://schemas.openxmlformats.org/officeDocument/2006/relationships/customXml" Target="../ink/ink48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511.xml"/><Relationship Id="rId143" Type="http://schemas.openxmlformats.org/officeDocument/2006/relationships/image" Target="../media/image172.png"/><Relationship Id="rId164" Type="http://schemas.openxmlformats.org/officeDocument/2006/relationships/customXml" Target="../ink/ink532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555.xml"/><Relationship Id="rId26" Type="http://schemas.openxmlformats.org/officeDocument/2006/relationships/customXml" Target="../ink/ink463.xml"/><Relationship Id="rId231" Type="http://schemas.openxmlformats.org/officeDocument/2006/relationships/image" Target="../media/image214.png"/><Relationship Id="rId252" Type="http://schemas.openxmlformats.org/officeDocument/2006/relationships/customXml" Target="../ink/ink576.xml"/><Relationship Id="rId273" Type="http://schemas.openxmlformats.org/officeDocument/2006/relationships/image" Target="../media/image235.png"/><Relationship Id="rId47" Type="http://schemas.openxmlformats.org/officeDocument/2006/relationships/image" Target="../media/image30.png"/><Relationship Id="rId68" Type="http://schemas.openxmlformats.org/officeDocument/2006/relationships/customXml" Target="../ink/ink484.xml"/><Relationship Id="rId89" Type="http://schemas.openxmlformats.org/officeDocument/2006/relationships/image" Target="../media/image150.png"/><Relationship Id="rId112" Type="http://schemas.openxmlformats.org/officeDocument/2006/relationships/customXml" Target="../ink/ink506.xml"/><Relationship Id="rId133" Type="http://schemas.openxmlformats.org/officeDocument/2006/relationships/image" Target="../media/image167.png"/><Relationship Id="rId154" Type="http://schemas.openxmlformats.org/officeDocument/2006/relationships/customXml" Target="../ink/ink527.xml"/><Relationship Id="rId175" Type="http://schemas.openxmlformats.org/officeDocument/2006/relationships/image" Target="../media/image186.png"/><Relationship Id="rId196" Type="http://schemas.openxmlformats.org/officeDocument/2006/relationships/customXml" Target="../ink/ink548.xml"/><Relationship Id="rId200" Type="http://schemas.openxmlformats.org/officeDocument/2006/relationships/customXml" Target="../ink/ink550.xml"/><Relationship Id="rId16" Type="http://schemas.openxmlformats.org/officeDocument/2006/relationships/customXml" Target="../ink/ink458.xml"/><Relationship Id="rId221" Type="http://schemas.openxmlformats.org/officeDocument/2006/relationships/image" Target="../media/image209.png"/><Relationship Id="rId242" Type="http://schemas.openxmlformats.org/officeDocument/2006/relationships/customXml" Target="../ink/ink571.xml"/><Relationship Id="rId263" Type="http://schemas.openxmlformats.org/officeDocument/2006/relationships/image" Target="../media/image230.png"/><Relationship Id="rId37" Type="http://schemas.openxmlformats.org/officeDocument/2006/relationships/image" Target="../media/image25.png"/><Relationship Id="rId58" Type="http://schemas.openxmlformats.org/officeDocument/2006/relationships/customXml" Target="../ink/ink479.xml"/><Relationship Id="rId79" Type="http://schemas.openxmlformats.org/officeDocument/2006/relationships/image" Target="../media/image145.png"/><Relationship Id="rId102" Type="http://schemas.openxmlformats.org/officeDocument/2006/relationships/customXml" Target="../ink/ink501.xml"/><Relationship Id="rId123" Type="http://schemas.openxmlformats.org/officeDocument/2006/relationships/image" Target="../media/image252.png"/><Relationship Id="rId144" Type="http://schemas.openxmlformats.org/officeDocument/2006/relationships/customXml" Target="../ink/ink522.xml"/><Relationship Id="rId90" Type="http://schemas.openxmlformats.org/officeDocument/2006/relationships/customXml" Target="../ink/ink495.xml"/><Relationship Id="rId165" Type="http://schemas.openxmlformats.org/officeDocument/2006/relationships/image" Target="../media/image181.png"/><Relationship Id="rId186" Type="http://schemas.openxmlformats.org/officeDocument/2006/relationships/customXml" Target="../ink/ink543.xml"/><Relationship Id="rId211" Type="http://schemas.openxmlformats.org/officeDocument/2006/relationships/image" Target="../media/image204.png"/><Relationship Id="rId232" Type="http://schemas.openxmlformats.org/officeDocument/2006/relationships/customXml" Target="../ink/ink566.xml"/><Relationship Id="rId253" Type="http://schemas.openxmlformats.org/officeDocument/2006/relationships/image" Target="../media/image225.png"/><Relationship Id="rId274" Type="http://schemas.openxmlformats.org/officeDocument/2006/relationships/customXml" Target="../ink/ink587.xml"/><Relationship Id="rId27" Type="http://schemas.openxmlformats.org/officeDocument/2006/relationships/image" Target="../media/image20.png"/><Relationship Id="rId48" Type="http://schemas.openxmlformats.org/officeDocument/2006/relationships/customXml" Target="../ink/ink474.xml"/><Relationship Id="rId69" Type="http://schemas.openxmlformats.org/officeDocument/2006/relationships/image" Target="../media/image140.png"/><Relationship Id="rId113" Type="http://schemas.openxmlformats.org/officeDocument/2006/relationships/image" Target="../media/image245.png"/><Relationship Id="rId134" Type="http://schemas.openxmlformats.org/officeDocument/2006/relationships/customXml" Target="../ink/ink517.xml"/><Relationship Id="rId80" Type="http://schemas.openxmlformats.org/officeDocument/2006/relationships/customXml" Target="../ink/ink490.xml"/><Relationship Id="rId155" Type="http://schemas.openxmlformats.org/officeDocument/2006/relationships/image" Target="../media/image178.png"/><Relationship Id="rId176" Type="http://schemas.openxmlformats.org/officeDocument/2006/relationships/customXml" Target="../ink/ink538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561.xml"/><Relationship Id="rId243" Type="http://schemas.openxmlformats.org/officeDocument/2006/relationships/image" Target="../media/image220.png"/><Relationship Id="rId264" Type="http://schemas.openxmlformats.org/officeDocument/2006/relationships/customXml" Target="../ink/ink582.xml"/><Relationship Id="rId17" Type="http://schemas.openxmlformats.org/officeDocument/2006/relationships/image" Target="../media/image15.png"/><Relationship Id="rId38" Type="http://schemas.openxmlformats.org/officeDocument/2006/relationships/customXml" Target="../ink/ink46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512.xml"/><Relationship Id="rId70" Type="http://schemas.openxmlformats.org/officeDocument/2006/relationships/customXml" Target="../ink/ink485.xml"/><Relationship Id="rId91" Type="http://schemas.openxmlformats.org/officeDocument/2006/relationships/image" Target="../media/image151.png"/><Relationship Id="rId145" Type="http://schemas.openxmlformats.org/officeDocument/2006/relationships/image" Target="../media/image173.png"/><Relationship Id="rId166" Type="http://schemas.openxmlformats.org/officeDocument/2006/relationships/customXml" Target="../ink/ink533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556.xml"/><Relationship Id="rId233" Type="http://schemas.openxmlformats.org/officeDocument/2006/relationships/image" Target="../media/image215.png"/><Relationship Id="rId254" Type="http://schemas.openxmlformats.org/officeDocument/2006/relationships/customXml" Target="../ink/ink577.xml"/><Relationship Id="rId28" Type="http://schemas.openxmlformats.org/officeDocument/2006/relationships/customXml" Target="../ink/ink464.xml"/><Relationship Id="rId49" Type="http://schemas.openxmlformats.org/officeDocument/2006/relationships/image" Target="../media/image31.png"/><Relationship Id="rId114" Type="http://schemas.openxmlformats.org/officeDocument/2006/relationships/customXml" Target="../ink/ink507.xml"/><Relationship Id="rId275" Type="http://schemas.openxmlformats.org/officeDocument/2006/relationships/image" Target="../media/image236.png"/><Relationship Id="rId60" Type="http://schemas.openxmlformats.org/officeDocument/2006/relationships/customXml" Target="../ink/ink480.xml"/><Relationship Id="rId81" Type="http://schemas.openxmlformats.org/officeDocument/2006/relationships/image" Target="../media/image146.png"/><Relationship Id="rId135" Type="http://schemas.openxmlformats.org/officeDocument/2006/relationships/image" Target="../media/image168.png"/><Relationship Id="rId156" Type="http://schemas.openxmlformats.org/officeDocument/2006/relationships/customXml" Target="../ink/ink528.xml"/><Relationship Id="rId177" Type="http://schemas.openxmlformats.org/officeDocument/2006/relationships/image" Target="../media/image187.png"/><Relationship Id="rId198" Type="http://schemas.openxmlformats.org/officeDocument/2006/relationships/customXml" Target="../ink/ink549.xml"/><Relationship Id="rId202" Type="http://schemas.openxmlformats.org/officeDocument/2006/relationships/customXml" Target="../ink/ink551.xml"/><Relationship Id="rId223" Type="http://schemas.openxmlformats.org/officeDocument/2006/relationships/image" Target="../media/image210.png"/><Relationship Id="rId244" Type="http://schemas.openxmlformats.org/officeDocument/2006/relationships/customXml" Target="../ink/ink572.xml"/><Relationship Id="rId18" Type="http://schemas.openxmlformats.org/officeDocument/2006/relationships/customXml" Target="../ink/ink459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50" Type="http://schemas.openxmlformats.org/officeDocument/2006/relationships/customXml" Target="../ink/ink475.xml"/><Relationship Id="rId104" Type="http://schemas.openxmlformats.org/officeDocument/2006/relationships/customXml" Target="../ink/ink502.xml"/><Relationship Id="rId125" Type="http://schemas.openxmlformats.org/officeDocument/2006/relationships/image" Target="../media/image253.png"/><Relationship Id="rId146" Type="http://schemas.openxmlformats.org/officeDocument/2006/relationships/customXml" Target="../ink/ink523.xml"/><Relationship Id="rId167" Type="http://schemas.openxmlformats.org/officeDocument/2006/relationships/image" Target="../media/image182.png"/><Relationship Id="rId188" Type="http://schemas.openxmlformats.org/officeDocument/2006/relationships/customXml" Target="../ink/ink544.xml"/><Relationship Id="rId71" Type="http://schemas.openxmlformats.org/officeDocument/2006/relationships/image" Target="../media/image141.png"/><Relationship Id="rId92" Type="http://schemas.openxmlformats.org/officeDocument/2006/relationships/customXml" Target="../ink/ink496.xml"/><Relationship Id="rId213" Type="http://schemas.openxmlformats.org/officeDocument/2006/relationships/image" Target="../media/image205.png"/><Relationship Id="rId234" Type="http://schemas.openxmlformats.org/officeDocument/2006/relationships/customXml" Target="../ink/ink567.xml"/><Relationship Id="rId2" Type="http://schemas.openxmlformats.org/officeDocument/2006/relationships/customXml" Target="../ink/ink451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588.xml"/><Relationship Id="rId40" Type="http://schemas.openxmlformats.org/officeDocument/2006/relationships/customXml" Target="../ink/ink470.xml"/><Relationship Id="rId115" Type="http://schemas.openxmlformats.org/officeDocument/2006/relationships/image" Target="../media/image246.png"/><Relationship Id="rId136" Type="http://schemas.openxmlformats.org/officeDocument/2006/relationships/customXml" Target="../ink/ink518.xml"/><Relationship Id="rId157" Type="http://schemas.openxmlformats.org/officeDocument/2006/relationships/image" Target="../media/image247.png"/><Relationship Id="rId178" Type="http://schemas.openxmlformats.org/officeDocument/2006/relationships/customXml" Target="../ink/ink539.xml"/><Relationship Id="rId61" Type="http://schemas.openxmlformats.org/officeDocument/2006/relationships/image" Target="../media/image136.png"/><Relationship Id="rId82" Type="http://schemas.openxmlformats.org/officeDocument/2006/relationships/customXml" Target="../ink/ink491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562.xml"/><Relationship Id="rId245" Type="http://schemas.openxmlformats.org/officeDocument/2006/relationships/image" Target="../media/image221.png"/><Relationship Id="rId266" Type="http://schemas.openxmlformats.org/officeDocument/2006/relationships/customXml" Target="../ink/ink583.xml"/><Relationship Id="rId30" Type="http://schemas.openxmlformats.org/officeDocument/2006/relationships/customXml" Target="../ink/ink465.xml"/><Relationship Id="rId105" Type="http://schemas.openxmlformats.org/officeDocument/2006/relationships/image" Target="../media/image238.png"/><Relationship Id="rId126" Type="http://schemas.openxmlformats.org/officeDocument/2006/relationships/customXml" Target="../ink/ink513.xml"/><Relationship Id="rId147" Type="http://schemas.openxmlformats.org/officeDocument/2006/relationships/image" Target="../media/image174.png"/><Relationship Id="rId168" Type="http://schemas.openxmlformats.org/officeDocument/2006/relationships/customXml" Target="../ink/ink534.xml"/><Relationship Id="rId51" Type="http://schemas.openxmlformats.org/officeDocument/2006/relationships/image" Target="../media/image32.png"/><Relationship Id="rId72" Type="http://schemas.openxmlformats.org/officeDocument/2006/relationships/customXml" Target="../ink/ink486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557.xml"/><Relationship Id="rId235" Type="http://schemas.openxmlformats.org/officeDocument/2006/relationships/image" Target="../media/image216.png"/><Relationship Id="rId256" Type="http://schemas.openxmlformats.org/officeDocument/2006/relationships/customXml" Target="../ink/ink578.xml"/><Relationship Id="rId277" Type="http://schemas.openxmlformats.org/officeDocument/2006/relationships/image" Target="../media/image243.png"/><Relationship Id="rId116" Type="http://schemas.openxmlformats.org/officeDocument/2006/relationships/customXml" Target="../ink/ink508.xml"/><Relationship Id="rId137" Type="http://schemas.openxmlformats.org/officeDocument/2006/relationships/image" Target="../media/image169.png"/><Relationship Id="rId158" Type="http://schemas.openxmlformats.org/officeDocument/2006/relationships/customXml" Target="../ink/ink529.xml"/><Relationship Id="rId20" Type="http://schemas.openxmlformats.org/officeDocument/2006/relationships/customXml" Target="../ink/ink460.xml"/><Relationship Id="rId41" Type="http://schemas.openxmlformats.org/officeDocument/2006/relationships/image" Target="../media/image27.png"/><Relationship Id="rId62" Type="http://schemas.openxmlformats.org/officeDocument/2006/relationships/customXml" Target="../ink/ink481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545.xml"/><Relationship Id="rId204" Type="http://schemas.openxmlformats.org/officeDocument/2006/relationships/customXml" Target="../ink/ink552.xml"/><Relationship Id="rId225" Type="http://schemas.openxmlformats.org/officeDocument/2006/relationships/image" Target="../media/image211.png"/><Relationship Id="rId246" Type="http://schemas.openxmlformats.org/officeDocument/2006/relationships/customXml" Target="../ink/ink573.xml"/><Relationship Id="rId267" Type="http://schemas.openxmlformats.org/officeDocument/2006/relationships/image" Target="../media/image232.png"/><Relationship Id="rId106" Type="http://schemas.openxmlformats.org/officeDocument/2006/relationships/customXml" Target="../ink/ink503.xml"/><Relationship Id="rId127" Type="http://schemas.openxmlformats.org/officeDocument/2006/relationships/image" Target="../media/image164.png"/><Relationship Id="rId10" Type="http://schemas.openxmlformats.org/officeDocument/2006/relationships/customXml" Target="../ink/ink455.xml"/><Relationship Id="rId31" Type="http://schemas.openxmlformats.org/officeDocument/2006/relationships/image" Target="../media/image22.png"/><Relationship Id="rId52" Type="http://schemas.openxmlformats.org/officeDocument/2006/relationships/customXml" Target="../ink/ink476.xml"/><Relationship Id="rId73" Type="http://schemas.openxmlformats.org/officeDocument/2006/relationships/image" Target="../media/image142.png"/><Relationship Id="rId94" Type="http://schemas.openxmlformats.org/officeDocument/2006/relationships/customXml" Target="../ink/ink497.xml"/><Relationship Id="rId148" Type="http://schemas.openxmlformats.org/officeDocument/2006/relationships/customXml" Target="../ink/ink524.xml"/><Relationship Id="rId169" Type="http://schemas.openxmlformats.org/officeDocument/2006/relationships/image" Target="../media/image183.png"/><Relationship Id="rId4" Type="http://schemas.openxmlformats.org/officeDocument/2006/relationships/customXml" Target="../ink/ink452.xml"/><Relationship Id="rId180" Type="http://schemas.openxmlformats.org/officeDocument/2006/relationships/customXml" Target="../ink/ink540.xml"/><Relationship Id="rId215" Type="http://schemas.openxmlformats.org/officeDocument/2006/relationships/image" Target="../media/image206.png"/><Relationship Id="rId236" Type="http://schemas.openxmlformats.org/officeDocument/2006/relationships/customXml" Target="../ink/ink568.xml"/><Relationship Id="rId257" Type="http://schemas.openxmlformats.org/officeDocument/2006/relationships/image" Target="../media/image227.png"/><Relationship Id="rId42" Type="http://schemas.openxmlformats.org/officeDocument/2006/relationships/customXml" Target="../ink/ink471.xml"/><Relationship Id="rId84" Type="http://schemas.openxmlformats.org/officeDocument/2006/relationships/customXml" Target="../ink/ink492.xml"/><Relationship Id="rId138" Type="http://schemas.openxmlformats.org/officeDocument/2006/relationships/customXml" Target="../ink/ink519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175.png"/><Relationship Id="rId95" Type="http://schemas.openxmlformats.org/officeDocument/2006/relationships/image" Target="../media/image153.png"/><Relationship Id="rId160" Type="http://schemas.openxmlformats.org/officeDocument/2006/relationships/customXml" Target="../ink/ink530.xml"/><Relationship Id="rId216" Type="http://schemas.openxmlformats.org/officeDocument/2006/relationships/customXml" Target="../ink/ink558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58.png"/><Relationship Id="rId170" Type="http://schemas.openxmlformats.org/officeDocument/2006/relationships/customXml" Target="../ink/ink673.xml"/><Relationship Id="rId226" Type="http://schemas.openxmlformats.org/officeDocument/2006/relationships/customXml" Target="../ink/ink701.xml"/><Relationship Id="rId268" Type="http://schemas.openxmlformats.org/officeDocument/2006/relationships/customXml" Target="../ink/ink722.xml"/><Relationship Id="rId32" Type="http://schemas.openxmlformats.org/officeDocument/2006/relationships/customXml" Target="../ink/ink604.xml"/><Relationship Id="rId74" Type="http://schemas.openxmlformats.org/officeDocument/2006/relationships/customXml" Target="../ink/ink625.xml"/><Relationship Id="rId128" Type="http://schemas.openxmlformats.org/officeDocument/2006/relationships/customXml" Target="../ink/ink652.xml"/><Relationship Id="rId5" Type="http://schemas.openxmlformats.org/officeDocument/2006/relationships/image" Target="../media/image910.png"/><Relationship Id="rId181" Type="http://schemas.openxmlformats.org/officeDocument/2006/relationships/image" Target="../media/image186.png"/><Relationship Id="rId237" Type="http://schemas.openxmlformats.org/officeDocument/2006/relationships/image" Target="../media/image214.png"/><Relationship Id="rId279" Type="http://schemas.openxmlformats.org/officeDocument/2006/relationships/image" Target="../media/image235.png"/><Relationship Id="rId22" Type="http://schemas.openxmlformats.org/officeDocument/2006/relationships/customXml" Target="../ink/ink599.xml"/><Relationship Id="rId43" Type="http://schemas.openxmlformats.org/officeDocument/2006/relationships/image" Target="../media/image28.png"/><Relationship Id="rId64" Type="http://schemas.openxmlformats.org/officeDocument/2006/relationships/customXml" Target="../ink/ink620.xml"/><Relationship Id="rId118" Type="http://schemas.openxmlformats.org/officeDocument/2006/relationships/customXml" Target="../ink/ink647.xml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663.xml"/><Relationship Id="rId171" Type="http://schemas.openxmlformats.org/officeDocument/2006/relationships/image" Target="../media/image181.png"/><Relationship Id="rId192" Type="http://schemas.openxmlformats.org/officeDocument/2006/relationships/customXml" Target="../ink/ink684.xml"/><Relationship Id="rId206" Type="http://schemas.openxmlformats.org/officeDocument/2006/relationships/customXml" Target="../ink/ink691.xml"/><Relationship Id="rId227" Type="http://schemas.openxmlformats.org/officeDocument/2006/relationships/image" Target="../media/image209.png"/><Relationship Id="rId248" Type="http://schemas.openxmlformats.org/officeDocument/2006/relationships/customXml" Target="../ink/ink712.xml"/><Relationship Id="rId269" Type="http://schemas.openxmlformats.org/officeDocument/2006/relationships/image" Target="../media/image230.png"/><Relationship Id="rId12" Type="http://schemas.openxmlformats.org/officeDocument/2006/relationships/customXml" Target="../ink/ink594.xml"/><Relationship Id="rId33" Type="http://schemas.openxmlformats.org/officeDocument/2006/relationships/image" Target="../media/image23.png"/><Relationship Id="rId108" Type="http://schemas.openxmlformats.org/officeDocument/2006/relationships/customXml" Target="../ink/ink642.xml"/><Relationship Id="rId129" Type="http://schemas.openxmlformats.org/officeDocument/2006/relationships/image" Target="../media/image170.png"/><Relationship Id="rId280" Type="http://schemas.openxmlformats.org/officeDocument/2006/relationships/customXml" Target="../ink/ink728.xml"/><Relationship Id="rId54" Type="http://schemas.openxmlformats.org/officeDocument/2006/relationships/customXml" Target="../ink/ink615.xml"/><Relationship Id="rId75" Type="http://schemas.openxmlformats.org/officeDocument/2006/relationships/image" Target="../media/image143.png"/><Relationship Id="rId96" Type="http://schemas.openxmlformats.org/officeDocument/2006/relationships/customXml" Target="../ink/ink636.xml"/><Relationship Id="rId140" Type="http://schemas.openxmlformats.org/officeDocument/2006/relationships/customXml" Target="../ink/ink658.xml"/><Relationship Id="rId161" Type="http://schemas.openxmlformats.org/officeDocument/2006/relationships/image" Target="../media/image259.png"/><Relationship Id="rId182" Type="http://schemas.openxmlformats.org/officeDocument/2006/relationships/customXml" Target="../ink/ink679.xml"/><Relationship Id="rId217" Type="http://schemas.openxmlformats.org/officeDocument/2006/relationships/image" Target="../media/image204.png"/><Relationship Id="rId6" Type="http://schemas.openxmlformats.org/officeDocument/2006/relationships/customXml" Target="../ink/ink591.xml"/><Relationship Id="rId238" Type="http://schemas.openxmlformats.org/officeDocument/2006/relationships/customXml" Target="../ink/ink707.xml"/><Relationship Id="rId259" Type="http://schemas.openxmlformats.org/officeDocument/2006/relationships/image" Target="../media/image225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723.xml"/><Relationship Id="rId44" Type="http://schemas.openxmlformats.org/officeDocument/2006/relationships/customXml" Target="../ink/ink610.xml"/><Relationship Id="rId65" Type="http://schemas.openxmlformats.org/officeDocument/2006/relationships/image" Target="../media/image138.png"/><Relationship Id="rId86" Type="http://schemas.openxmlformats.org/officeDocument/2006/relationships/customXml" Target="../ink/ink631.xml"/><Relationship Id="rId130" Type="http://schemas.openxmlformats.org/officeDocument/2006/relationships/customXml" Target="../ink/ink653.xml"/><Relationship Id="rId151" Type="http://schemas.openxmlformats.org/officeDocument/2006/relationships/image" Target="../media/image254.png"/><Relationship Id="rId172" Type="http://schemas.openxmlformats.org/officeDocument/2006/relationships/customXml" Target="../ink/ink674.xml"/><Relationship Id="rId193" Type="http://schemas.openxmlformats.org/officeDocument/2006/relationships/image" Target="../media/image192.png"/><Relationship Id="rId207" Type="http://schemas.openxmlformats.org/officeDocument/2006/relationships/image" Target="../media/image199.png"/><Relationship Id="rId228" Type="http://schemas.openxmlformats.org/officeDocument/2006/relationships/customXml" Target="../ink/ink702.xml"/><Relationship Id="rId249" Type="http://schemas.openxmlformats.org/officeDocument/2006/relationships/image" Target="../media/image220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718.xml"/><Relationship Id="rId281" Type="http://schemas.openxmlformats.org/officeDocument/2006/relationships/image" Target="../media/image236.png"/><Relationship Id="rId34" Type="http://schemas.openxmlformats.org/officeDocument/2006/relationships/customXml" Target="../ink/ink605.xml"/><Relationship Id="rId55" Type="http://schemas.openxmlformats.org/officeDocument/2006/relationships/image" Target="../media/image34.png"/><Relationship Id="rId76" Type="http://schemas.openxmlformats.org/officeDocument/2006/relationships/customXml" Target="../ink/ink626.xml"/><Relationship Id="rId97" Type="http://schemas.openxmlformats.org/officeDocument/2006/relationships/image" Target="../media/image154.png"/><Relationship Id="rId120" Type="http://schemas.openxmlformats.org/officeDocument/2006/relationships/customXml" Target="../ink/ink648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669.xml"/><Relationship Id="rId183" Type="http://schemas.openxmlformats.org/officeDocument/2006/relationships/image" Target="../media/image187.png"/><Relationship Id="rId218" Type="http://schemas.openxmlformats.org/officeDocument/2006/relationships/customXml" Target="../ink/ink697.xml"/><Relationship Id="rId239" Type="http://schemas.openxmlformats.org/officeDocument/2006/relationships/image" Target="../media/image215.png"/><Relationship Id="rId250" Type="http://schemas.openxmlformats.org/officeDocument/2006/relationships/customXml" Target="../ink/ink713.xml"/><Relationship Id="rId271" Type="http://schemas.openxmlformats.org/officeDocument/2006/relationships/image" Target="../media/image231.png"/><Relationship Id="rId24" Type="http://schemas.openxmlformats.org/officeDocument/2006/relationships/customXml" Target="../ink/ink600.xml"/><Relationship Id="rId45" Type="http://schemas.openxmlformats.org/officeDocument/2006/relationships/image" Target="../media/image29.png"/><Relationship Id="rId66" Type="http://schemas.openxmlformats.org/officeDocument/2006/relationships/customXml" Target="../ink/ink621.xml"/><Relationship Id="rId87" Type="http://schemas.openxmlformats.org/officeDocument/2006/relationships/image" Target="../media/image149.png"/><Relationship Id="rId110" Type="http://schemas.openxmlformats.org/officeDocument/2006/relationships/customXml" Target="../ink/ink643.xml"/><Relationship Id="rId131" Type="http://schemas.openxmlformats.org/officeDocument/2006/relationships/image" Target="../media/image171.png"/><Relationship Id="rId152" Type="http://schemas.openxmlformats.org/officeDocument/2006/relationships/customXml" Target="../ink/ink664.xml"/><Relationship Id="rId173" Type="http://schemas.openxmlformats.org/officeDocument/2006/relationships/image" Target="../media/image182.png"/><Relationship Id="rId194" Type="http://schemas.openxmlformats.org/officeDocument/2006/relationships/customXml" Target="../ink/ink685.xml"/><Relationship Id="rId208" Type="http://schemas.openxmlformats.org/officeDocument/2006/relationships/customXml" Target="../ink/ink692.xml"/><Relationship Id="rId229" Type="http://schemas.openxmlformats.org/officeDocument/2006/relationships/image" Target="../media/image210.png"/><Relationship Id="rId240" Type="http://schemas.openxmlformats.org/officeDocument/2006/relationships/customXml" Target="../ink/ink708.xml"/><Relationship Id="rId261" Type="http://schemas.openxmlformats.org/officeDocument/2006/relationships/image" Target="../media/image226.png"/><Relationship Id="rId14" Type="http://schemas.openxmlformats.org/officeDocument/2006/relationships/customXml" Target="../ink/ink595.xml"/><Relationship Id="rId35" Type="http://schemas.openxmlformats.org/officeDocument/2006/relationships/image" Target="../media/image24.png"/><Relationship Id="rId56" Type="http://schemas.openxmlformats.org/officeDocument/2006/relationships/customXml" Target="../ink/ink616.xml"/><Relationship Id="rId77" Type="http://schemas.openxmlformats.org/officeDocument/2006/relationships/image" Target="../media/image144.png"/><Relationship Id="rId100" Type="http://schemas.openxmlformats.org/officeDocument/2006/relationships/customXml" Target="../ink/ink638.xml"/><Relationship Id="rId282" Type="http://schemas.openxmlformats.org/officeDocument/2006/relationships/customXml" Target="../ink/ink729.xml"/><Relationship Id="rId8" Type="http://schemas.openxmlformats.org/officeDocument/2006/relationships/customXml" Target="../ink/ink592.xml"/><Relationship Id="rId98" Type="http://schemas.openxmlformats.org/officeDocument/2006/relationships/customXml" Target="../ink/ink637.xml"/><Relationship Id="rId121" Type="http://schemas.openxmlformats.org/officeDocument/2006/relationships/image" Target="../media/image166.png"/><Relationship Id="rId142" Type="http://schemas.openxmlformats.org/officeDocument/2006/relationships/customXml" Target="../ink/ink659.xml"/><Relationship Id="rId163" Type="http://schemas.openxmlformats.org/officeDocument/2006/relationships/image" Target="../media/image260.png"/><Relationship Id="rId184" Type="http://schemas.openxmlformats.org/officeDocument/2006/relationships/customXml" Target="../ink/ink680.xml"/><Relationship Id="rId219" Type="http://schemas.openxmlformats.org/officeDocument/2006/relationships/image" Target="../media/image205.png"/><Relationship Id="rId230" Type="http://schemas.openxmlformats.org/officeDocument/2006/relationships/customXml" Target="../ink/ink703.xml"/><Relationship Id="rId251" Type="http://schemas.openxmlformats.org/officeDocument/2006/relationships/image" Target="../media/image221.png"/><Relationship Id="rId25" Type="http://schemas.openxmlformats.org/officeDocument/2006/relationships/image" Target="../media/image19.png"/><Relationship Id="rId46" Type="http://schemas.openxmlformats.org/officeDocument/2006/relationships/customXml" Target="../ink/ink611.xml"/><Relationship Id="rId67" Type="http://schemas.openxmlformats.org/officeDocument/2006/relationships/image" Target="../media/image139.png"/><Relationship Id="rId272" Type="http://schemas.openxmlformats.org/officeDocument/2006/relationships/customXml" Target="../ink/ink724.xml"/><Relationship Id="rId88" Type="http://schemas.openxmlformats.org/officeDocument/2006/relationships/customXml" Target="../ink/ink632.xml"/><Relationship Id="rId111" Type="http://schemas.openxmlformats.org/officeDocument/2006/relationships/image" Target="../media/image249.png"/><Relationship Id="rId132" Type="http://schemas.openxmlformats.org/officeDocument/2006/relationships/customXml" Target="../ink/ink654.xml"/><Relationship Id="rId153" Type="http://schemas.openxmlformats.org/officeDocument/2006/relationships/image" Target="../media/image255.png"/><Relationship Id="rId174" Type="http://schemas.openxmlformats.org/officeDocument/2006/relationships/customXml" Target="../ink/ink675.xml"/><Relationship Id="rId195" Type="http://schemas.openxmlformats.org/officeDocument/2006/relationships/image" Target="../media/image193.png"/><Relationship Id="rId209" Type="http://schemas.openxmlformats.org/officeDocument/2006/relationships/image" Target="../media/image200.png"/><Relationship Id="rId220" Type="http://schemas.openxmlformats.org/officeDocument/2006/relationships/customXml" Target="../ink/ink698.xml"/><Relationship Id="rId241" Type="http://schemas.openxmlformats.org/officeDocument/2006/relationships/image" Target="../media/image216.png"/><Relationship Id="rId15" Type="http://schemas.openxmlformats.org/officeDocument/2006/relationships/image" Target="../media/image14.png"/><Relationship Id="rId36" Type="http://schemas.openxmlformats.org/officeDocument/2006/relationships/customXml" Target="../ink/ink606.xml"/><Relationship Id="rId57" Type="http://schemas.openxmlformats.org/officeDocument/2006/relationships/image" Target="../media/image35.png"/><Relationship Id="rId262" Type="http://schemas.openxmlformats.org/officeDocument/2006/relationships/customXml" Target="../ink/ink719.xml"/><Relationship Id="rId283" Type="http://schemas.openxmlformats.org/officeDocument/2006/relationships/image" Target="../media/image243.png"/><Relationship Id="rId78" Type="http://schemas.openxmlformats.org/officeDocument/2006/relationships/customXml" Target="../ink/ink627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649.xml"/><Relationship Id="rId143" Type="http://schemas.openxmlformats.org/officeDocument/2006/relationships/image" Target="../media/image177.png"/><Relationship Id="rId164" Type="http://schemas.openxmlformats.org/officeDocument/2006/relationships/customXml" Target="../ink/ink670.xml"/><Relationship Id="rId185" Type="http://schemas.openxmlformats.org/officeDocument/2006/relationships/image" Target="../media/image188.png"/><Relationship Id="rId9" Type="http://schemas.openxmlformats.org/officeDocument/2006/relationships/image" Target="../media/image1110.png"/><Relationship Id="rId210" Type="http://schemas.openxmlformats.org/officeDocument/2006/relationships/customXml" Target="../ink/ink693.xml"/><Relationship Id="rId26" Type="http://schemas.openxmlformats.org/officeDocument/2006/relationships/customXml" Target="../ink/ink601.xml"/><Relationship Id="rId231" Type="http://schemas.openxmlformats.org/officeDocument/2006/relationships/image" Target="../media/image211.png"/><Relationship Id="rId252" Type="http://schemas.openxmlformats.org/officeDocument/2006/relationships/customXml" Target="../ink/ink714.xml"/><Relationship Id="rId273" Type="http://schemas.openxmlformats.org/officeDocument/2006/relationships/image" Target="../media/image232.png"/><Relationship Id="rId47" Type="http://schemas.openxmlformats.org/officeDocument/2006/relationships/image" Target="../media/image30.png"/><Relationship Id="rId68" Type="http://schemas.openxmlformats.org/officeDocument/2006/relationships/customXml" Target="../ink/ink622.xml"/><Relationship Id="rId89" Type="http://schemas.openxmlformats.org/officeDocument/2006/relationships/image" Target="../media/image150.png"/><Relationship Id="rId112" Type="http://schemas.openxmlformats.org/officeDocument/2006/relationships/customXml" Target="../ink/ink644.xml"/><Relationship Id="rId133" Type="http://schemas.openxmlformats.org/officeDocument/2006/relationships/image" Target="../media/image172.png"/><Relationship Id="rId154" Type="http://schemas.openxmlformats.org/officeDocument/2006/relationships/customXml" Target="../ink/ink665.xml"/><Relationship Id="rId175" Type="http://schemas.openxmlformats.org/officeDocument/2006/relationships/image" Target="../media/image183.png"/><Relationship Id="rId196" Type="http://schemas.openxmlformats.org/officeDocument/2006/relationships/customXml" Target="../ink/ink686.xml"/><Relationship Id="rId200" Type="http://schemas.openxmlformats.org/officeDocument/2006/relationships/customXml" Target="../ink/ink688.xml"/><Relationship Id="rId16" Type="http://schemas.openxmlformats.org/officeDocument/2006/relationships/customXml" Target="../ink/ink596.xml"/><Relationship Id="rId221" Type="http://schemas.openxmlformats.org/officeDocument/2006/relationships/image" Target="../media/image206.png"/><Relationship Id="rId242" Type="http://schemas.openxmlformats.org/officeDocument/2006/relationships/customXml" Target="../ink/ink709.xml"/><Relationship Id="rId263" Type="http://schemas.openxmlformats.org/officeDocument/2006/relationships/image" Target="../media/image227.png"/><Relationship Id="rId37" Type="http://schemas.openxmlformats.org/officeDocument/2006/relationships/image" Target="../media/image25.png"/><Relationship Id="rId58" Type="http://schemas.openxmlformats.org/officeDocument/2006/relationships/customXml" Target="../ink/ink617.xml"/><Relationship Id="rId79" Type="http://schemas.openxmlformats.org/officeDocument/2006/relationships/image" Target="../media/image145.png"/><Relationship Id="rId102" Type="http://schemas.openxmlformats.org/officeDocument/2006/relationships/customXml" Target="../ink/ink639.xml"/><Relationship Id="rId123" Type="http://schemas.openxmlformats.org/officeDocument/2006/relationships/image" Target="../media/image167.png"/><Relationship Id="rId144" Type="http://schemas.openxmlformats.org/officeDocument/2006/relationships/customXml" Target="../ink/ink660.xml"/><Relationship Id="rId90" Type="http://schemas.openxmlformats.org/officeDocument/2006/relationships/customXml" Target="../ink/ink633.xml"/><Relationship Id="rId165" Type="http://schemas.openxmlformats.org/officeDocument/2006/relationships/image" Target="../media/image261.png"/><Relationship Id="rId186" Type="http://schemas.openxmlformats.org/officeDocument/2006/relationships/customXml" Target="../ink/ink681.xml"/><Relationship Id="rId211" Type="http://schemas.openxmlformats.org/officeDocument/2006/relationships/image" Target="../media/image201.png"/><Relationship Id="rId232" Type="http://schemas.openxmlformats.org/officeDocument/2006/relationships/customXml" Target="../ink/ink704.xml"/><Relationship Id="rId253" Type="http://schemas.openxmlformats.org/officeDocument/2006/relationships/image" Target="../media/image222.png"/><Relationship Id="rId274" Type="http://schemas.openxmlformats.org/officeDocument/2006/relationships/customXml" Target="../ink/ink725.xml"/><Relationship Id="rId27" Type="http://schemas.openxmlformats.org/officeDocument/2006/relationships/image" Target="../media/image20.png"/><Relationship Id="rId48" Type="http://schemas.openxmlformats.org/officeDocument/2006/relationships/customXml" Target="../ink/ink612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655.xml"/><Relationship Id="rId80" Type="http://schemas.openxmlformats.org/officeDocument/2006/relationships/customXml" Target="../ink/ink628.xml"/><Relationship Id="rId155" Type="http://schemas.openxmlformats.org/officeDocument/2006/relationships/image" Target="../media/image256.png"/><Relationship Id="rId176" Type="http://schemas.openxmlformats.org/officeDocument/2006/relationships/customXml" Target="../ink/ink676.xml"/><Relationship Id="rId197" Type="http://schemas.openxmlformats.org/officeDocument/2006/relationships/image" Target="../media/image194.png"/><Relationship Id="rId201" Type="http://schemas.openxmlformats.org/officeDocument/2006/relationships/image" Target="../media/image196.png"/><Relationship Id="rId222" Type="http://schemas.openxmlformats.org/officeDocument/2006/relationships/customXml" Target="../ink/ink699.xml"/><Relationship Id="rId243" Type="http://schemas.openxmlformats.org/officeDocument/2006/relationships/image" Target="../media/image217.png"/><Relationship Id="rId264" Type="http://schemas.openxmlformats.org/officeDocument/2006/relationships/customXml" Target="../ink/ink720.xml"/><Relationship Id="rId17" Type="http://schemas.openxmlformats.org/officeDocument/2006/relationships/image" Target="../media/image15.png"/><Relationship Id="rId38" Type="http://schemas.openxmlformats.org/officeDocument/2006/relationships/customXml" Target="../ink/ink607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650.xml"/><Relationship Id="rId70" Type="http://schemas.openxmlformats.org/officeDocument/2006/relationships/customXml" Target="../ink/ink623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671.xml"/><Relationship Id="rId187" Type="http://schemas.openxmlformats.org/officeDocument/2006/relationships/image" Target="../media/image189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694.xml"/><Relationship Id="rId233" Type="http://schemas.openxmlformats.org/officeDocument/2006/relationships/image" Target="../media/image212.png"/><Relationship Id="rId254" Type="http://schemas.openxmlformats.org/officeDocument/2006/relationships/customXml" Target="../ink/ink715.xml"/><Relationship Id="rId28" Type="http://schemas.openxmlformats.org/officeDocument/2006/relationships/customXml" Target="../ink/ink602.xml"/><Relationship Id="rId49" Type="http://schemas.openxmlformats.org/officeDocument/2006/relationships/image" Target="../media/image31.png"/><Relationship Id="rId114" Type="http://schemas.openxmlformats.org/officeDocument/2006/relationships/customXml" Target="../ink/ink645.xml"/><Relationship Id="rId275" Type="http://schemas.openxmlformats.org/officeDocument/2006/relationships/image" Target="../media/image233.png"/><Relationship Id="rId60" Type="http://schemas.openxmlformats.org/officeDocument/2006/relationships/customXml" Target="../ink/ink618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666.xml"/><Relationship Id="rId177" Type="http://schemas.openxmlformats.org/officeDocument/2006/relationships/image" Target="../media/image184.png"/><Relationship Id="rId198" Type="http://schemas.openxmlformats.org/officeDocument/2006/relationships/customXml" Target="../ink/ink687.xml"/><Relationship Id="rId202" Type="http://schemas.openxmlformats.org/officeDocument/2006/relationships/customXml" Target="../ink/ink689.xml"/><Relationship Id="rId223" Type="http://schemas.openxmlformats.org/officeDocument/2006/relationships/image" Target="../media/image207.png"/><Relationship Id="rId244" Type="http://schemas.openxmlformats.org/officeDocument/2006/relationships/customXml" Target="../ink/ink710.xml"/><Relationship Id="rId18" Type="http://schemas.openxmlformats.org/officeDocument/2006/relationships/customXml" Target="../ink/ink597.xml"/><Relationship Id="rId39" Type="http://schemas.openxmlformats.org/officeDocument/2006/relationships/image" Target="../media/image26.png"/><Relationship Id="rId265" Type="http://schemas.openxmlformats.org/officeDocument/2006/relationships/image" Target="../media/image228.png"/><Relationship Id="rId50" Type="http://schemas.openxmlformats.org/officeDocument/2006/relationships/customXml" Target="../ink/ink613.xml"/><Relationship Id="rId104" Type="http://schemas.openxmlformats.org/officeDocument/2006/relationships/customXml" Target="../ink/ink640.xml"/><Relationship Id="rId125" Type="http://schemas.openxmlformats.org/officeDocument/2006/relationships/image" Target="../media/image168.png"/><Relationship Id="rId146" Type="http://schemas.openxmlformats.org/officeDocument/2006/relationships/customXml" Target="../ink/ink661.xml"/><Relationship Id="rId167" Type="http://schemas.openxmlformats.org/officeDocument/2006/relationships/image" Target="../media/image179.png"/><Relationship Id="rId188" Type="http://schemas.openxmlformats.org/officeDocument/2006/relationships/customXml" Target="../ink/ink682.xml"/><Relationship Id="rId71" Type="http://schemas.openxmlformats.org/officeDocument/2006/relationships/image" Target="../media/image141.png"/><Relationship Id="rId92" Type="http://schemas.openxmlformats.org/officeDocument/2006/relationships/customXml" Target="../ink/ink634.xml"/><Relationship Id="rId213" Type="http://schemas.openxmlformats.org/officeDocument/2006/relationships/image" Target="../media/image202.png"/><Relationship Id="rId234" Type="http://schemas.openxmlformats.org/officeDocument/2006/relationships/customXml" Target="../ink/ink705.xml"/><Relationship Id="rId2" Type="http://schemas.openxmlformats.org/officeDocument/2006/relationships/customXml" Target="../ink/ink589.xml"/><Relationship Id="rId29" Type="http://schemas.openxmlformats.org/officeDocument/2006/relationships/image" Target="../media/image21.png"/><Relationship Id="rId255" Type="http://schemas.openxmlformats.org/officeDocument/2006/relationships/image" Target="../media/image223.png"/><Relationship Id="rId276" Type="http://schemas.openxmlformats.org/officeDocument/2006/relationships/customXml" Target="../ink/ink726.xml"/><Relationship Id="rId40" Type="http://schemas.openxmlformats.org/officeDocument/2006/relationships/customXml" Target="../ink/ink608.xml"/><Relationship Id="rId115" Type="http://schemas.openxmlformats.org/officeDocument/2006/relationships/image" Target="../media/image251.png"/><Relationship Id="rId136" Type="http://schemas.openxmlformats.org/officeDocument/2006/relationships/customXml" Target="../ink/ink656.xml"/><Relationship Id="rId157" Type="http://schemas.openxmlformats.org/officeDocument/2006/relationships/image" Target="../media/image257.png"/><Relationship Id="rId178" Type="http://schemas.openxmlformats.org/officeDocument/2006/relationships/customXml" Target="../ink/ink677.xml"/><Relationship Id="rId61" Type="http://schemas.openxmlformats.org/officeDocument/2006/relationships/image" Target="../media/image136.png"/><Relationship Id="rId82" Type="http://schemas.openxmlformats.org/officeDocument/2006/relationships/customXml" Target="../ink/ink629.xml"/><Relationship Id="rId199" Type="http://schemas.openxmlformats.org/officeDocument/2006/relationships/image" Target="../media/image195.png"/><Relationship Id="rId203" Type="http://schemas.openxmlformats.org/officeDocument/2006/relationships/image" Target="../media/image197.png"/><Relationship Id="rId19" Type="http://schemas.openxmlformats.org/officeDocument/2006/relationships/image" Target="../media/image16.png"/><Relationship Id="rId224" Type="http://schemas.openxmlformats.org/officeDocument/2006/relationships/customXml" Target="../ink/ink700.xml"/><Relationship Id="rId245" Type="http://schemas.openxmlformats.org/officeDocument/2006/relationships/image" Target="../media/image218.png"/><Relationship Id="rId266" Type="http://schemas.openxmlformats.org/officeDocument/2006/relationships/customXml" Target="../ink/ink721.xml"/><Relationship Id="rId30" Type="http://schemas.openxmlformats.org/officeDocument/2006/relationships/customXml" Target="../ink/ink603.xml"/><Relationship Id="rId105" Type="http://schemas.openxmlformats.org/officeDocument/2006/relationships/image" Target="../media/image238.png"/><Relationship Id="rId126" Type="http://schemas.openxmlformats.org/officeDocument/2006/relationships/customXml" Target="../ink/ink651.xml"/><Relationship Id="rId147" Type="http://schemas.openxmlformats.org/officeDocument/2006/relationships/image" Target="../media/image247.png"/><Relationship Id="rId168" Type="http://schemas.openxmlformats.org/officeDocument/2006/relationships/customXml" Target="../ink/ink672.xml"/><Relationship Id="rId51" Type="http://schemas.openxmlformats.org/officeDocument/2006/relationships/image" Target="../media/image32.png"/><Relationship Id="rId72" Type="http://schemas.openxmlformats.org/officeDocument/2006/relationships/customXml" Target="../ink/ink624.xml"/><Relationship Id="rId93" Type="http://schemas.openxmlformats.org/officeDocument/2006/relationships/image" Target="../media/image152.png"/><Relationship Id="rId189" Type="http://schemas.openxmlformats.org/officeDocument/2006/relationships/image" Target="../media/image190.png"/><Relationship Id="rId3" Type="http://schemas.openxmlformats.org/officeDocument/2006/relationships/image" Target="../media/image810.png"/><Relationship Id="rId214" Type="http://schemas.openxmlformats.org/officeDocument/2006/relationships/customXml" Target="../ink/ink695.xml"/><Relationship Id="rId235" Type="http://schemas.openxmlformats.org/officeDocument/2006/relationships/image" Target="../media/image213.png"/><Relationship Id="rId256" Type="http://schemas.openxmlformats.org/officeDocument/2006/relationships/customXml" Target="../ink/ink716.xml"/><Relationship Id="rId277" Type="http://schemas.openxmlformats.org/officeDocument/2006/relationships/image" Target="../media/image234.png"/><Relationship Id="rId116" Type="http://schemas.openxmlformats.org/officeDocument/2006/relationships/customXml" Target="../ink/ink646.xml"/><Relationship Id="rId137" Type="http://schemas.openxmlformats.org/officeDocument/2006/relationships/image" Target="../media/image174.png"/><Relationship Id="rId158" Type="http://schemas.openxmlformats.org/officeDocument/2006/relationships/customXml" Target="../ink/ink667.xml"/><Relationship Id="rId20" Type="http://schemas.openxmlformats.org/officeDocument/2006/relationships/customXml" Target="../ink/ink598.xml"/><Relationship Id="rId41" Type="http://schemas.openxmlformats.org/officeDocument/2006/relationships/image" Target="../media/image27.png"/><Relationship Id="rId62" Type="http://schemas.openxmlformats.org/officeDocument/2006/relationships/customXml" Target="../ink/ink619.xml"/><Relationship Id="rId83" Type="http://schemas.openxmlformats.org/officeDocument/2006/relationships/image" Target="../media/image147.png"/><Relationship Id="rId179" Type="http://schemas.openxmlformats.org/officeDocument/2006/relationships/image" Target="../media/image185.png"/><Relationship Id="rId190" Type="http://schemas.openxmlformats.org/officeDocument/2006/relationships/customXml" Target="../ink/ink683.xml"/><Relationship Id="rId204" Type="http://schemas.openxmlformats.org/officeDocument/2006/relationships/customXml" Target="../ink/ink690.xml"/><Relationship Id="rId225" Type="http://schemas.openxmlformats.org/officeDocument/2006/relationships/image" Target="../media/image208.png"/><Relationship Id="rId246" Type="http://schemas.openxmlformats.org/officeDocument/2006/relationships/customXml" Target="../ink/ink711.xml"/><Relationship Id="rId267" Type="http://schemas.openxmlformats.org/officeDocument/2006/relationships/image" Target="../media/image229.png"/><Relationship Id="rId106" Type="http://schemas.openxmlformats.org/officeDocument/2006/relationships/customXml" Target="../ink/ink641.xml"/><Relationship Id="rId127" Type="http://schemas.openxmlformats.org/officeDocument/2006/relationships/image" Target="../media/image169.png"/><Relationship Id="rId10" Type="http://schemas.openxmlformats.org/officeDocument/2006/relationships/customXml" Target="../ink/ink593.xml"/><Relationship Id="rId31" Type="http://schemas.openxmlformats.org/officeDocument/2006/relationships/image" Target="../media/image22.png"/><Relationship Id="rId52" Type="http://schemas.openxmlformats.org/officeDocument/2006/relationships/customXml" Target="../ink/ink614.xml"/><Relationship Id="rId73" Type="http://schemas.openxmlformats.org/officeDocument/2006/relationships/image" Target="../media/image142.png"/><Relationship Id="rId94" Type="http://schemas.openxmlformats.org/officeDocument/2006/relationships/customXml" Target="../ink/ink635.xml"/><Relationship Id="rId148" Type="http://schemas.openxmlformats.org/officeDocument/2006/relationships/customXml" Target="../ink/ink662.xml"/><Relationship Id="rId169" Type="http://schemas.openxmlformats.org/officeDocument/2006/relationships/image" Target="../media/image180.png"/><Relationship Id="rId4" Type="http://schemas.openxmlformats.org/officeDocument/2006/relationships/customXml" Target="../ink/ink590.xml"/><Relationship Id="rId180" Type="http://schemas.openxmlformats.org/officeDocument/2006/relationships/customXml" Target="../ink/ink678.xml"/><Relationship Id="rId215" Type="http://schemas.openxmlformats.org/officeDocument/2006/relationships/image" Target="../media/image203.png"/><Relationship Id="rId236" Type="http://schemas.openxmlformats.org/officeDocument/2006/relationships/customXml" Target="../ink/ink706.xml"/><Relationship Id="rId257" Type="http://schemas.openxmlformats.org/officeDocument/2006/relationships/image" Target="../media/image224.png"/><Relationship Id="rId278" Type="http://schemas.openxmlformats.org/officeDocument/2006/relationships/customXml" Target="../ink/ink727.xml"/><Relationship Id="rId42" Type="http://schemas.openxmlformats.org/officeDocument/2006/relationships/customXml" Target="../ink/ink609.xml"/><Relationship Id="rId84" Type="http://schemas.openxmlformats.org/officeDocument/2006/relationships/customXml" Target="../ink/ink630.xml"/><Relationship Id="rId138" Type="http://schemas.openxmlformats.org/officeDocument/2006/relationships/customXml" Target="../ink/ink657.xml"/><Relationship Id="rId191" Type="http://schemas.openxmlformats.org/officeDocument/2006/relationships/image" Target="../media/image191.png"/><Relationship Id="rId205" Type="http://schemas.openxmlformats.org/officeDocument/2006/relationships/image" Target="../media/image198.png"/><Relationship Id="rId247" Type="http://schemas.openxmlformats.org/officeDocument/2006/relationships/image" Target="../media/image219.png"/><Relationship Id="rId107" Type="http://schemas.openxmlformats.org/officeDocument/2006/relationships/image" Target="../media/image239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668.xml"/><Relationship Id="rId216" Type="http://schemas.openxmlformats.org/officeDocument/2006/relationships/customXml" Target="../ink/ink696.xml"/><Relationship Id="rId258" Type="http://schemas.openxmlformats.org/officeDocument/2006/relationships/customXml" Target="../ink/ink71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1.png"/><Relationship Id="rId170" Type="http://schemas.openxmlformats.org/officeDocument/2006/relationships/customXml" Target="../ink/ink814.xml"/><Relationship Id="rId226" Type="http://schemas.openxmlformats.org/officeDocument/2006/relationships/customXml" Target="../ink/ink842.xml"/><Relationship Id="rId268" Type="http://schemas.openxmlformats.org/officeDocument/2006/relationships/customXml" Target="../ink/ink863.xml"/><Relationship Id="rId32" Type="http://schemas.openxmlformats.org/officeDocument/2006/relationships/customXml" Target="../ink/ink745.xml"/><Relationship Id="rId74" Type="http://schemas.openxmlformats.org/officeDocument/2006/relationships/customXml" Target="../ink/ink766.xml"/><Relationship Id="rId128" Type="http://schemas.openxmlformats.org/officeDocument/2006/relationships/customXml" Target="../ink/ink793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804.xml"/><Relationship Id="rId192" Type="http://schemas.openxmlformats.org/officeDocument/2006/relationships/customXml" Target="../ink/ink825.xml"/><Relationship Id="rId206" Type="http://schemas.openxmlformats.org/officeDocument/2006/relationships/customXml" Target="../ink/ink832.xml"/><Relationship Id="rId248" Type="http://schemas.openxmlformats.org/officeDocument/2006/relationships/customXml" Target="../ink/ink853.xml"/><Relationship Id="rId269" Type="http://schemas.openxmlformats.org/officeDocument/2006/relationships/image" Target="../media/image227.png"/><Relationship Id="rId12" Type="http://schemas.openxmlformats.org/officeDocument/2006/relationships/customXml" Target="../ink/ink735.xml"/><Relationship Id="rId33" Type="http://schemas.openxmlformats.org/officeDocument/2006/relationships/image" Target="../media/image23.png"/><Relationship Id="rId108" Type="http://schemas.openxmlformats.org/officeDocument/2006/relationships/customXml" Target="../ink/ink783.xml"/><Relationship Id="rId129" Type="http://schemas.openxmlformats.org/officeDocument/2006/relationships/image" Target="../media/image170.png"/><Relationship Id="rId280" Type="http://schemas.openxmlformats.org/officeDocument/2006/relationships/customXml" Target="../ink/ink869.xml"/><Relationship Id="rId54" Type="http://schemas.openxmlformats.org/officeDocument/2006/relationships/customXml" Target="../ink/ink756.xml"/><Relationship Id="rId75" Type="http://schemas.openxmlformats.org/officeDocument/2006/relationships/image" Target="../media/image143.png"/><Relationship Id="rId96" Type="http://schemas.openxmlformats.org/officeDocument/2006/relationships/customXml" Target="../ink/ink777.xml"/><Relationship Id="rId140" Type="http://schemas.openxmlformats.org/officeDocument/2006/relationships/customXml" Target="../ink/ink799.xml"/><Relationship Id="rId161" Type="http://schemas.openxmlformats.org/officeDocument/2006/relationships/image" Target="../media/image262.png"/><Relationship Id="rId182" Type="http://schemas.openxmlformats.org/officeDocument/2006/relationships/customXml" Target="../ink/ink820.xml"/><Relationship Id="rId217" Type="http://schemas.openxmlformats.org/officeDocument/2006/relationships/image" Target="../media/image201.png"/><Relationship Id="rId6" Type="http://schemas.openxmlformats.org/officeDocument/2006/relationships/customXml" Target="../ink/ink732.xml"/><Relationship Id="rId238" Type="http://schemas.openxmlformats.org/officeDocument/2006/relationships/customXml" Target="../ink/ink848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864.xml"/><Relationship Id="rId44" Type="http://schemas.openxmlformats.org/officeDocument/2006/relationships/customXml" Target="../ink/ink751.xml"/><Relationship Id="rId65" Type="http://schemas.openxmlformats.org/officeDocument/2006/relationships/image" Target="../media/image138.png"/><Relationship Id="rId86" Type="http://schemas.openxmlformats.org/officeDocument/2006/relationships/customXml" Target="../ink/ink772.xml"/><Relationship Id="rId130" Type="http://schemas.openxmlformats.org/officeDocument/2006/relationships/customXml" Target="../ink/ink794.xml"/><Relationship Id="rId151" Type="http://schemas.openxmlformats.org/officeDocument/2006/relationships/image" Target="../media/image257.png"/><Relationship Id="rId172" Type="http://schemas.openxmlformats.org/officeDocument/2006/relationships/customXml" Target="../ink/ink815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843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859.xml"/><Relationship Id="rId281" Type="http://schemas.openxmlformats.org/officeDocument/2006/relationships/image" Target="../media/image233.png"/><Relationship Id="rId34" Type="http://schemas.openxmlformats.org/officeDocument/2006/relationships/customXml" Target="../ink/ink746.xml"/><Relationship Id="rId55" Type="http://schemas.openxmlformats.org/officeDocument/2006/relationships/image" Target="../media/image34.png"/><Relationship Id="rId76" Type="http://schemas.openxmlformats.org/officeDocument/2006/relationships/customXml" Target="../ink/ink767.xml"/><Relationship Id="rId97" Type="http://schemas.openxmlformats.org/officeDocument/2006/relationships/image" Target="../media/image154.png"/><Relationship Id="rId120" Type="http://schemas.openxmlformats.org/officeDocument/2006/relationships/customXml" Target="../ink/ink789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810.xml"/><Relationship Id="rId183" Type="http://schemas.openxmlformats.org/officeDocument/2006/relationships/image" Target="../media/image184.png"/><Relationship Id="rId218" Type="http://schemas.openxmlformats.org/officeDocument/2006/relationships/customXml" Target="../ink/ink838.xml"/><Relationship Id="rId239" Type="http://schemas.openxmlformats.org/officeDocument/2006/relationships/image" Target="../media/image212.png"/><Relationship Id="rId250" Type="http://schemas.openxmlformats.org/officeDocument/2006/relationships/customXml" Target="../ink/ink854.xml"/><Relationship Id="rId271" Type="http://schemas.openxmlformats.org/officeDocument/2006/relationships/image" Target="../media/image228.png"/><Relationship Id="rId24" Type="http://schemas.openxmlformats.org/officeDocument/2006/relationships/customXml" Target="../ink/ink741.xml"/><Relationship Id="rId45" Type="http://schemas.openxmlformats.org/officeDocument/2006/relationships/image" Target="../media/image29.png"/><Relationship Id="rId66" Type="http://schemas.openxmlformats.org/officeDocument/2006/relationships/customXml" Target="../ink/ink762.xml"/><Relationship Id="rId87" Type="http://schemas.openxmlformats.org/officeDocument/2006/relationships/image" Target="../media/image149.png"/><Relationship Id="rId110" Type="http://schemas.openxmlformats.org/officeDocument/2006/relationships/customXml" Target="../ink/ink784.xml"/><Relationship Id="rId131" Type="http://schemas.openxmlformats.org/officeDocument/2006/relationships/image" Target="../media/image171.png"/><Relationship Id="rId152" Type="http://schemas.openxmlformats.org/officeDocument/2006/relationships/customXml" Target="../ink/ink805.xml"/><Relationship Id="rId173" Type="http://schemas.openxmlformats.org/officeDocument/2006/relationships/image" Target="../media/image179.png"/><Relationship Id="rId194" Type="http://schemas.openxmlformats.org/officeDocument/2006/relationships/customXml" Target="../ink/ink826.xml"/><Relationship Id="rId208" Type="http://schemas.openxmlformats.org/officeDocument/2006/relationships/customXml" Target="../ink/ink833.xml"/><Relationship Id="rId229" Type="http://schemas.openxmlformats.org/officeDocument/2006/relationships/image" Target="../media/image207.png"/><Relationship Id="rId240" Type="http://schemas.openxmlformats.org/officeDocument/2006/relationships/customXml" Target="../ink/ink849.xml"/><Relationship Id="rId261" Type="http://schemas.openxmlformats.org/officeDocument/2006/relationships/image" Target="../media/image223.png"/><Relationship Id="rId14" Type="http://schemas.openxmlformats.org/officeDocument/2006/relationships/customXml" Target="../ink/ink736.xml"/><Relationship Id="rId35" Type="http://schemas.openxmlformats.org/officeDocument/2006/relationships/image" Target="../media/image24.png"/><Relationship Id="rId56" Type="http://schemas.openxmlformats.org/officeDocument/2006/relationships/customXml" Target="../ink/ink757.xml"/><Relationship Id="rId77" Type="http://schemas.openxmlformats.org/officeDocument/2006/relationships/image" Target="../media/image144.png"/><Relationship Id="rId100" Type="http://schemas.openxmlformats.org/officeDocument/2006/relationships/customXml" Target="../ink/ink779.xml"/><Relationship Id="rId282" Type="http://schemas.openxmlformats.org/officeDocument/2006/relationships/customXml" Target="../ink/ink870.xml"/><Relationship Id="rId8" Type="http://schemas.openxmlformats.org/officeDocument/2006/relationships/customXml" Target="../ink/ink733.xml"/><Relationship Id="rId98" Type="http://schemas.openxmlformats.org/officeDocument/2006/relationships/customXml" Target="../ink/ink778.xml"/><Relationship Id="rId121" Type="http://schemas.openxmlformats.org/officeDocument/2006/relationships/image" Target="../media/image166.png"/><Relationship Id="rId142" Type="http://schemas.openxmlformats.org/officeDocument/2006/relationships/customXml" Target="../ink/ink800.xml"/><Relationship Id="rId163" Type="http://schemas.openxmlformats.org/officeDocument/2006/relationships/image" Target="../media/image263.png"/><Relationship Id="rId184" Type="http://schemas.openxmlformats.org/officeDocument/2006/relationships/customXml" Target="../ink/ink821.xml"/><Relationship Id="rId219" Type="http://schemas.openxmlformats.org/officeDocument/2006/relationships/image" Target="../media/image202.png"/><Relationship Id="rId230" Type="http://schemas.openxmlformats.org/officeDocument/2006/relationships/customXml" Target="../ink/ink844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752.xml"/><Relationship Id="rId67" Type="http://schemas.openxmlformats.org/officeDocument/2006/relationships/image" Target="../media/image139.png"/><Relationship Id="rId272" Type="http://schemas.openxmlformats.org/officeDocument/2006/relationships/customXml" Target="../ink/ink865.xml"/><Relationship Id="rId88" Type="http://schemas.openxmlformats.org/officeDocument/2006/relationships/customXml" Target="../ink/ink773.xml"/><Relationship Id="rId111" Type="http://schemas.openxmlformats.org/officeDocument/2006/relationships/image" Target="../media/image249.png"/><Relationship Id="rId132" Type="http://schemas.openxmlformats.org/officeDocument/2006/relationships/customXml" Target="../ink/ink795.xml"/><Relationship Id="rId153" Type="http://schemas.openxmlformats.org/officeDocument/2006/relationships/image" Target="../media/image258.png"/><Relationship Id="rId174" Type="http://schemas.openxmlformats.org/officeDocument/2006/relationships/customXml" Target="../ink/ink816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839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747.xml"/><Relationship Id="rId57" Type="http://schemas.openxmlformats.org/officeDocument/2006/relationships/image" Target="../media/image35.png"/><Relationship Id="rId262" Type="http://schemas.openxmlformats.org/officeDocument/2006/relationships/customXml" Target="../ink/ink860.xml"/><Relationship Id="rId283" Type="http://schemas.openxmlformats.org/officeDocument/2006/relationships/image" Target="../media/image234.png"/><Relationship Id="rId78" Type="http://schemas.openxmlformats.org/officeDocument/2006/relationships/customXml" Target="../ink/ink76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790.xml"/><Relationship Id="rId143" Type="http://schemas.openxmlformats.org/officeDocument/2006/relationships/image" Target="../media/image177.png"/><Relationship Id="rId164" Type="http://schemas.openxmlformats.org/officeDocument/2006/relationships/customXml" Target="../ink/ink811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834.xml"/><Relationship Id="rId26" Type="http://schemas.openxmlformats.org/officeDocument/2006/relationships/customXml" Target="../ink/ink742.xml"/><Relationship Id="rId231" Type="http://schemas.openxmlformats.org/officeDocument/2006/relationships/image" Target="../media/image208.png"/><Relationship Id="rId252" Type="http://schemas.openxmlformats.org/officeDocument/2006/relationships/customXml" Target="../ink/ink855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763.xml"/><Relationship Id="rId89" Type="http://schemas.openxmlformats.org/officeDocument/2006/relationships/image" Target="../media/image150.png"/><Relationship Id="rId112" Type="http://schemas.openxmlformats.org/officeDocument/2006/relationships/customXml" Target="../ink/ink785.xml"/><Relationship Id="rId133" Type="http://schemas.openxmlformats.org/officeDocument/2006/relationships/image" Target="../media/image172.png"/><Relationship Id="rId154" Type="http://schemas.openxmlformats.org/officeDocument/2006/relationships/customXml" Target="../ink/ink806.xml"/><Relationship Id="rId175" Type="http://schemas.openxmlformats.org/officeDocument/2006/relationships/image" Target="../media/image180.png"/><Relationship Id="rId196" Type="http://schemas.openxmlformats.org/officeDocument/2006/relationships/customXml" Target="../ink/ink827.xml"/><Relationship Id="rId200" Type="http://schemas.openxmlformats.org/officeDocument/2006/relationships/customXml" Target="../ink/ink829.xml"/><Relationship Id="rId16" Type="http://schemas.openxmlformats.org/officeDocument/2006/relationships/customXml" Target="../ink/ink737.xml"/><Relationship Id="rId221" Type="http://schemas.openxmlformats.org/officeDocument/2006/relationships/image" Target="../media/image203.png"/><Relationship Id="rId242" Type="http://schemas.openxmlformats.org/officeDocument/2006/relationships/customXml" Target="../ink/ink850.xml"/><Relationship Id="rId263" Type="http://schemas.openxmlformats.org/officeDocument/2006/relationships/image" Target="../media/image224.png"/><Relationship Id="rId284" Type="http://schemas.openxmlformats.org/officeDocument/2006/relationships/customXml" Target="../ink/ink871.xml"/><Relationship Id="rId37" Type="http://schemas.openxmlformats.org/officeDocument/2006/relationships/image" Target="../media/image25.png"/><Relationship Id="rId58" Type="http://schemas.openxmlformats.org/officeDocument/2006/relationships/customXml" Target="../ink/ink758.xml"/><Relationship Id="rId79" Type="http://schemas.openxmlformats.org/officeDocument/2006/relationships/image" Target="../media/image145.png"/><Relationship Id="rId102" Type="http://schemas.openxmlformats.org/officeDocument/2006/relationships/customXml" Target="../ink/ink780.xml"/><Relationship Id="rId123" Type="http://schemas.openxmlformats.org/officeDocument/2006/relationships/image" Target="../media/image167.png"/><Relationship Id="rId144" Type="http://schemas.openxmlformats.org/officeDocument/2006/relationships/customXml" Target="../ink/ink801.xml"/><Relationship Id="rId90" Type="http://schemas.openxmlformats.org/officeDocument/2006/relationships/customXml" Target="../ink/ink774.xml"/><Relationship Id="rId165" Type="http://schemas.openxmlformats.org/officeDocument/2006/relationships/image" Target="../media/image264.png"/><Relationship Id="rId186" Type="http://schemas.openxmlformats.org/officeDocument/2006/relationships/customXml" Target="../ink/ink822.xml"/><Relationship Id="rId211" Type="http://schemas.openxmlformats.org/officeDocument/2006/relationships/image" Target="../media/image198.png"/><Relationship Id="rId232" Type="http://schemas.openxmlformats.org/officeDocument/2006/relationships/customXml" Target="../ink/ink845.xml"/><Relationship Id="rId253" Type="http://schemas.openxmlformats.org/officeDocument/2006/relationships/image" Target="../media/image219.png"/><Relationship Id="rId274" Type="http://schemas.openxmlformats.org/officeDocument/2006/relationships/customXml" Target="../ink/ink866.xml"/><Relationship Id="rId27" Type="http://schemas.openxmlformats.org/officeDocument/2006/relationships/image" Target="../media/image20.png"/><Relationship Id="rId48" Type="http://schemas.openxmlformats.org/officeDocument/2006/relationships/customXml" Target="../ink/ink753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796.xml"/><Relationship Id="rId80" Type="http://schemas.openxmlformats.org/officeDocument/2006/relationships/customXml" Target="../ink/ink769.xml"/><Relationship Id="rId155" Type="http://schemas.openxmlformats.org/officeDocument/2006/relationships/image" Target="../media/image259.png"/><Relationship Id="rId176" Type="http://schemas.openxmlformats.org/officeDocument/2006/relationships/customXml" Target="../ink/ink817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840.xml"/><Relationship Id="rId243" Type="http://schemas.openxmlformats.org/officeDocument/2006/relationships/image" Target="../media/image214.png"/><Relationship Id="rId264" Type="http://schemas.openxmlformats.org/officeDocument/2006/relationships/customXml" Target="../ink/ink861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74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791.xml"/><Relationship Id="rId70" Type="http://schemas.openxmlformats.org/officeDocument/2006/relationships/customXml" Target="../ink/ink764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812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835.xml"/><Relationship Id="rId233" Type="http://schemas.openxmlformats.org/officeDocument/2006/relationships/image" Target="../media/image209.png"/><Relationship Id="rId254" Type="http://schemas.openxmlformats.org/officeDocument/2006/relationships/customXml" Target="../ink/ink856.xml"/><Relationship Id="rId28" Type="http://schemas.openxmlformats.org/officeDocument/2006/relationships/customXml" Target="../ink/ink743.xml"/><Relationship Id="rId49" Type="http://schemas.openxmlformats.org/officeDocument/2006/relationships/image" Target="../media/image31.png"/><Relationship Id="rId114" Type="http://schemas.openxmlformats.org/officeDocument/2006/relationships/customXml" Target="../ink/ink786.xml"/><Relationship Id="rId275" Type="http://schemas.openxmlformats.org/officeDocument/2006/relationships/image" Target="../media/image230.png"/><Relationship Id="rId60" Type="http://schemas.openxmlformats.org/officeDocument/2006/relationships/customXml" Target="../ink/ink759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807.xml"/><Relationship Id="rId177" Type="http://schemas.openxmlformats.org/officeDocument/2006/relationships/image" Target="../media/image181.png"/><Relationship Id="rId198" Type="http://schemas.openxmlformats.org/officeDocument/2006/relationships/customXml" Target="../ink/ink828.xml"/><Relationship Id="rId202" Type="http://schemas.openxmlformats.org/officeDocument/2006/relationships/customXml" Target="../ink/ink830.xml"/><Relationship Id="rId223" Type="http://schemas.openxmlformats.org/officeDocument/2006/relationships/image" Target="../media/image204.png"/><Relationship Id="rId244" Type="http://schemas.openxmlformats.org/officeDocument/2006/relationships/customXml" Target="../ink/ink851.xml"/><Relationship Id="rId18" Type="http://schemas.openxmlformats.org/officeDocument/2006/relationships/customXml" Target="../ink/ink738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872.xml"/><Relationship Id="rId50" Type="http://schemas.openxmlformats.org/officeDocument/2006/relationships/customXml" Target="../ink/ink754.xml"/><Relationship Id="rId104" Type="http://schemas.openxmlformats.org/officeDocument/2006/relationships/customXml" Target="../ink/ink781.xml"/><Relationship Id="rId125" Type="http://schemas.openxmlformats.org/officeDocument/2006/relationships/image" Target="../media/image168.png"/><Relationship Id="rId146" Type="http://schemas.openxmlformats.org/officeDocument/2006/relationships/customXml" Target="../ink/ink802.xml"/><Relationship Id="rId167" Type="http://schemas.openxmlformats.org/officeDocument/2006/relationships/image" Target="../media/image265.png"/><Relationship Id="rId188" Type="http://schemas.openxmlformats.org/officeDocument/2006/relationships/customXml" Target="../ink/ink823.xml"/><Relationship Id="rId71" Type="http://schemas.openxmlformats.org/officeDocument/2006/relationships/image" Target="../media/image141.png"/><Relationship Id="rId92" Type="http://schemas.openxmlformats.org/officeDocument/2006/relationships/customXml" Target="../ink/ink775.xml"/><Relationship Id="rId213" Type="http://schemas.openxmlformats.org/officeDocument/2006/relationships/image" Target="../media/image199.png"/><Relationship Id="rId234" Type="http://schemas.openxmlformats.org/officeDocument/2006/relationships/customXml" Target="../ink/ink846.xml"/><Relationship Id="rId2" Type="http://schemas.openxmlformats.org/officeDocument/2006/relationships/customXml" Target="../ink/ink730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867.xml"/><Relationship Id="rId40" Type="http://schemas.openxmlformats.org/officeDocument/2006/relationships/customXml" Target="../ink/ink749.xml"/><Relationship Id="rId115" Type="http://schemas.openxmlformats.org/officeDocument/2006/relationships/image" Target="../media/image251.png"/><Relationship Id="rId136" Type="http://schemas.openxmlformats.org/officeDocument/2006/relationships/customXml" Target="../ink/ink797.xml"/><Relationship Id="rId157" Type="http://schemas.openxmlformats.org/officeDocument/2006/relationships/image" Target="../media/image260.png"/><Relationship Id="rId178" Type="http://schemas.openxmlformats.org/officeDocument/2006/relationships/customXml" Target="../ink/ink818.xml"/><Relationship Id="rId61" Type="http://schemas.openxmlformats.org/officeDocument/2006/relationships/image" Target="../media/image136.png"/><Relationship Id="rId82" Type="http://schemas.openxmlformats.org/officeDocument/2006/relationships/customXml" Target="../ink/ink770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841.xml"/><Relationship Id="rId245" Type="http://schemas.openxmlformats.org/officeDocument/2006/relationships/image" Target="../media/image215.png"/><Relationship Id="rId266" Type="http://schemas.openxmlformats.org/officeDocument/2006/relationships/customXml" Target="../ink/ink862.xml"/><Relationship Id="rId287" Type="http://schemas.openxmlformats.org/officeDocument/2006/relationships/image" Target="../media/image236.png"/><Relationship Id="rId30" Type="http://schemas.openxmlformats.org/officeDocument/2006/relationships/customXml" Target="../ink/ink744.xml"/><Relationship Id="rId105" Type="http://schemas.openxmlformats.org/officeDocument/2006/relationships/image" Target="../media/image238.png"/><Relationship Id="rId126" Type="http://schemas.openxmlformats.org/officeDocument/2006/relationships/customXml" Target="../ink/ink792.xml"/><Relationship Id="rId147" Type="http://schemas.openxmlformats.org/officeDocument/2006/relationships/image" Target="../media/image247.png"/><Relationship Id="rId168" Type="http://schemas.openxmlformats.org/officeDocument/2006/relationships/customXml" Target="../ink/ink813.xml"/><Relationship Id="rId51" Type="http://schemas.openxmlformats.org/officeDocument/2006/relationships/image" Target="../media/image32.png"/><Relationship Id="rId72" Type="http://schemas.openxmlformats.org/officeDocument/2006/relationships/customXml" Target="../ink/ink765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836.xml"/><Relationship Id="rId235" Type="http://schemas.openxmlformats.org/officeDocument/2006/relationships/image" Target="../media/image210.png"/><Relationship Id="rId256" Type="http://schemas.openxmlformats.org/officeDocument/2006/relationships/customXml" Target="../ink/ink857.xml"/><Relationship Id="rId277" Type="http://schemas.openxmlformats.org/officeDocument/2006/relationships/image" Target="../media/image231.png"/><Relationship Id="rId116" Type="http://schemas.openxmlformats.org/officeDocument/2006/relationships/customXml" Target="../ink/ink787.xml"/><Relationship Id="rId137" Type="http://schemas.openxmlformats.org/officeDocument/2006/relationships/image" Target="../media/image174.png"/><Relationship Id="rId158" Type="http://schemas.openxmlformats.org/officeDocument/2006/relationships/customXml" Target="../ink/ink808.xml"/><Relationship Id="rId20" Type="http://schemas.openxmlformats.org/officeDocument/2006/relationships/customXml" Target="../ink/ink739.xml"/><Relationship Id="rId41" Type="http://schemas.openxmlformats.org/officeDocument/2006/relationships/image" Target="../media/image27.png"/><Relationship Id="rId62" Type="http://schemas.openxmlformats.org/officeDocument/2006/relationships/customXml" Target="../ink/ink760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824.xml"/><Relationship Id="rId204" Type="http://schemas.openxmlformats.org/officeDocument/2006/relationships/customXml" Target="../ink/ink831.xml"/><Relationship Id="rId225" Type="http://schemas.openxmlformats.org/officeDocument/2006/relationships/image" Target="../media/image205.png"/><Relationship Id="rId246" Type="http://schemas.openxmlformats.org/officeDocument/2006/relationships/customXml" Target="../ink/ink852.xml"/><Relationship Id="rId267" Type="http://schemas.openxmlformats.org/officeDocument/2006/relationships/image" Target="../media/image226.png"/><Relationship Id="rId288" Type="http://schemas.openxmlformats.org/officeDocument/2006/relationships/customXml" Target="../ink/ink873.xml"/><Relationship Id="rId106" Type="http://schemas.openxmlformats.org/officeDocument/2006/relationships/customXml" Target="../ink/ink782.xml"/><Relationship Id="rId127" Type="http://schemas.openxmlformats.org/officeDocument/2006/relationships/image" Target="../media/image169.png"/><Relationship Id="rId10" Type="http://schemas.openxmlformats.org/officeDocument/2006/relationships/customXml" Target="../ink/ink734.xml"/><Relationship Id="rId31" Type="http://schemas.openxmlformats.org/officeDocument/2006/relationships/image" Target="../media/image22.png"/><Relationship Id="rId52" Type="http://schemas.openxmlformats.org/officeDocument/2006/relationships/customXml" Target="../ink/ink755.xml"/><Relationship Id="rId73" Type="http://schemas.openxmlformats.org/officeDocument/2006/relationships/image" Target="../media/image142.png"/><Relationship Id="rId94" Type="http://schemas.openxmlformats.org/officeDocument/2006/relationships/customXml" Target="../ink/ink776.xml"/><Relationship Id="rId148" Type="http://schemas.openxmlformats.org/officeDocument/2006/relationships/customXml" Target="../ink/ink803.xml"/><Relationship Id="rId169" Type="http://schemas.openxmlformats.org/officeDocument/2006/relationships/image" Target="../media/image266.png"/><Relationship Id="rId4" Type="http://schemas.openxmlformats.org/officeDocument/2006/relationships/customXml" Target="../ink/ink731.xml"/><Relationship Id="rId180" Type="http://schemas.openxmlformats.org/officeDocument/2006/relationships/customXml" Target="../ink/ink819.xml"/><Relationship Id="rId215" Type="http://schemas.openxmlformats.org/officeDocument/2006/relationships/image" Target="../media/image200.png"/><Relationship Id="rId236" Type="http://schemas.openxmlformats.org/officeDocument/2006/relationships/customXml" Target="../ink/ink847.xml"/><Relationship Id="rId257" Type="http://schemas.openxmlformats.org/officeDocument/2006/relationships/image" Target="../media/image221.png"/><Relationship Id="rId278" Type="http://schemas.openxmlformats.org/officeDocument/2006/relationships/customXml" Target="../ink/ink868.xml"/><Relationship Id="rId42" Type="http://schemas.openxmlformats.org/officeDocument/2006/relationships/customXml" Target="../ink/ink750.xml"/><Relationship Id="rId84" Type="http://schemas.openxmlformats.org/officeDocument/2006/relationships/customXml" Target="../ink/ink771.xml"/><Relationship Id="rId138" Type="http://schemas.openxmlformats.org/officeDocument/2006/relationships/customXml" Target="../ink/ink798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809.xml"/><Relationship Id="rId216" Type="http://schemas.openxmlformats.org/officeDocument/2006/relationships/customXml" Target="../ink/ink837.xml"/><Relationship Id="rId258" Type="http://schemas.openxmlformats.org/officeDocument/2006/relationships/customXml" Target="../ink/ink858.xml"/><Relationship Id="rId22" Type="http://schemas.openxmlformats.org/officeDocument/2006/relationships/customXml" Target="../ink/ink740.xml"/><Relationship Id="rId64" Type="http://schemas.openxmlformats.org/officeDocument/2006/relationships/customXml" Target="../ink/ink761.xml"/><Relationship Id="rId118" Type="http://schemas.openxmlformats.org/officeDocument/2006/relationships/customXml" Target="../ink/ink788.xml"/><Relationship Id="rId171" Type="http://schemas.openxmlformats.org/officeDocument/2006/relationships/image" Target="../media/image267.png"/><Relationship Id="rId227" Type="http://schemas.openxmlformats.org/officeDocument/2006/relationships/image" Target="../media/image206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67.png"/><Relationship Id="rId170" Type="http://schemas.openxmlformats.org/officeDocument/2006/relationships/customXml" Target="../ink/ink958.xml"/><Relationship Id="rId226" Type="http://schemas.openxmlformats.org/officeDocument/2006/relationships/customXml" Target="../ink/ink986.xml"/><Relationship Id="rId268" Type="http://schemas.openxmlformats.org/officeDocument/2006/relationships/customXml" Target="../ink/ink1007.xml"/><Relationship Id="rId32" Type="http://schemas.openxmlformats.org/officeDocument/2006/relationships/customXml" Target="../ink/ink889.xml"/><Relationship Id="rId74" Type="http://schemas.openxmlformats.org/officeDocument/2006/relationships/customXml" Target="../ink/ink910.xml"/><Relationship Id="rId128" Type="http://schemas.openxmlformats.org/officeDocument/2006/relationships/customXml" Target="../ink/ink937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5.png"/><Relationship Id="rId85" Type="http://schemas.openxmlformats.org/officeDocument/2006/relationships/image" Target="../media/image148.png"/><Relationship Id="rId150" Type="http://schemas.openxmlformats.org/officeDocument/2006/relationships/customXml" Target="../ink/ink948.xml"/><Relationship Id="rId192" Type="http://schemas.openxmlformats.org/officeDocument/2006/relationships/customXml" Target="../ink/ink969.xml"/><Relationship Id="rId206" Type="http://schemas.openxmlformats.org/officeDocument/2006/relationships/customXml" Target="../ink/ink976.xml"/><Relationship Id="rId248" Type="http://schemas.openxmlformats.org/officeDocument/2006/relationships/customXml" Target="../ink/ink997.xml"/><Relationship Id="rId269" Type="http://schemas.openxmlformats.org/officeDocument/2006/relationships/image" Target="../media/image227.png"/><Relationship Id="rId12" Type="http://schemas.openxmlformats.org/officeDocument/2006/relationships/customXml" Target="../ink/ink879.xml"/><Relationship Id="rId33" Type="http://schemas.openxmlformats.org/officeDocument/2006/relationships/image" Target="../media/image23.png"/><Relationship Id="rId108" Type="http://schemas.openxmlformats.org/officeDocument/2006/relationships/customXml" Target="../ink/ink927.xml"/><Relationship Id="rId129" Type="http://schemas.openxmlformats.org/officeDocument/2006/relationships/image" Target="../media/image170.png"/><Relationship Id="rId280" Type="http://schemas.openxmlformats.org/officeDocument/2006/relationships/customXml" Target="../ink/ink1013.xml"/><Relationship Id="rId54" Type="http://schemas.openxmlformats.org/officeDocument/2006/relationships/customXml" Target="../ink/ink900.xml"/><Relationship Id="rId75" Type="http://schemas.openxmlformats.org/officeDocument/2006/relationships/image" Target="../media/image143.png"/><Relationship Id="rId96" Type="http://schemas.openxmlformats.org/officeDocument/2006/relationships/customXml" Target="../ink/ink921.xml"/><Relationship Id="rId140" Type="http://schemas.openxmlformats.org/officeDocument/2006/relationships/customXml" Target="../ink/ink943.xml"/><Relationship Id="rId161" Type="http://schemas.openxmlformats.org/officeDocument/2006/relationships/image" Target="../media/image268.png"/><Relationship Id="rId182" Type="http://schemas.openxmlformats.org/officeDocument/2006/relationships/customXml" Target="../ink/ink964.xml"/><Relationship Id="rId217" Type="http://schemas.openxmlformats.org/officeDocument/2006/relationships/image" Target="../media/image201.png"/><Relationship Id="rId6" Type="http://schemas.openxmlformats.org/officeDocument/2006/relationships/customXml" Target="../ink/ink876.xml"/><Relationship Id="rId238" Type="http://schemas.openxmlformats.org/officeDocument/2006/relationships/customXml" Target="../ink/ink992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5.png"/><Relationship Id="rId270" Type="http://schemas.openxmlformats.org/officeDocument/2006/relationships/customXml" Target="../ink/ink1008.xml"/><Relationship Id="rId44" Type="http://schemas.openxmlformats.org/officeDocument/2006/relationships/customXml" Target="../ink/ink895.xml"/><Relationship Id="rId65" Type="http://schemas.openxmlformats.org/officeDocument/2006/relationships/image" Target="../media/image138.png"/><Relationship Id="rId86" Type="http://schemas.openxmlformats.org/officeDocument/2006/relationships/customXml" Target="../ink/ink916.xml"/><Relationship Id="rId130" Type="http://schemas.openxmlformats.org/officeDocument/2006/relationships/customXml" Target="../ink/ink938.xml"/><Relationship Id="rId151" Type="http://schemas.openxmlformats.org/officeDocument/2006/relationships/image" Target="../media/image260.png"/><Relationship Id="rId172" Type="http://schemas.openxmlformats.org/officeDocument/2006/relationships/customXml" Target="../ink/ink959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987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003.xml"/><Relationship Id="rId281" Type="http://schemas.openxmlformats.org/officeDocument/2006/relationships/image" Target="../media/image233.png"/><Relationship Id="rId34" Type="http://schemas.openxmlformats.org/officeDocument/2006/relationships/customXml" Target="../ink/ink890.xml"/><Relationship Id="rId55" Type="http://schemas.openxmlformats.org/officeDocument/2006/relationships/image" Target="../media/image34.png"/><Relationship Id="rId76" Type="http://schemas.openxmlformats.org/officeDocument/2006/relationships/customXml" Target="../ink/ink911.xml"/><Relationship Id="rId97" Type="http://schemas.openxmlformats.org/officeDocument/2006/relationships/image" Target="../media/image154.png"/><Relationship Id="rId120" Type="http://schemas.openxmlformats.org/officeDocument/2006/relationships/customXml" Target="../ink/ink933.xml"/><Relationship Id="rId141" Type="http://schemas.openxmlformats.org/officeDocument/2006/relationships/image" Target="../media/image176.png"/><Relationship Id="rId7" Type="http://schemas.openxmlformats.org/officeDocument/2006/relationships/image" Target="../media/image1010.png"/><Relationship Id="rId162" Type="http://schemas.openxmlformats.org/officeDocument/2006/relationships/customXml" Target="../ink/ink954.xml"/><Relationship Id="rId183" Type="http://schemas.openxmlformats.org/officeDocument/2006/relationships/image" Target="../media/image184.png"/><Relationship Id="rId218" Type="http://schemas.openxmlformats.org/officeDocument/2006/relationships/customXml" Target="../ink/ink982.xml"/><Relationship Id="rId239" Type="http://schemas.openxmlformats.org/officeDocument/2006/relationships/image" Target="../media/image212.png"/><Relationship Id="rId250" Type="http://schemas.openxmlformats.org/officeDocument/2006/relationships/customXml" Target="../ink/ink998.xml"/><Relationship Id="rId271" Type="http://schemas.openxmlformats.org/officeDocument/2006/relationships/image" Target="../media/image228.png"/><Relationship Id="rId24" Type="http://schemas.openxmlformats.org/officeDocument/2006/relationships/customXml" Target="../ink/ink885.xml"/><Relationship Id="rId45" Type="http://schemas.openxmlformats.org/officeDocument/2006/relationships/image" Target="../media/image29.png"/><Relationship Id="rId66" Type="http://schemas.openxmlformats.org/officeDocument/2006/relationships/customXml" Target="../ink/ink906.xml"/><Relationship Id="rId87" Type="http://schemas.openxmlformats.org/officeDocument/2006/relationships/image" Target="../media/image149.png"/><Relationship Id="rId110" Type="http://schemas.openxmlformats.org/officeDocument/2006/relationships/customXml" Target="../ink/ink928.xml"/><Relationship Id="rId131" Type="http://schemas.openxmlformats.org/officeDocument/2006/relationships/image" Target="../media/image171.png"/><Relationship Id="rId152" Type="http://schemas.openxmlformats.org/officeDocument/2006/relationships/customXml" Target="../ink/ink949.xml"/><Relationship Id="rId173" Type="http://schemas.openxmlformats.org/officeDocument/2006/relationships/image" Target="../media/image179.png"/><Relationship Id="rId194" Type="http://schemas.openxmlformats.org/officeDocument/2006/relationships/customXml" Target="../ink/ink970.xml"/><Relationship Id="rId208" Type="http://schemas.openxmlformats.org/officeDocument/2006/relationships/customXml" Target="../ink/ink977.xml"/><Relationship Id="rId229" Type="http://schemas.openxmlformats.org/officeDocument/2006/relationships/image" Target="../media/image207.png"/><Relationship Id="rId240" Type="http://schemas.openxmlformats.org/officeDocument/2006/relationships/customXml" Target="../ink/ink993.xml"/><Relationship Id="rId261" Type="http://schemas.openxmlformats.org/officeDocument/2006/relationships/image" Target="../media/image223.png"/><Relationship Id="rId14" Type="http://schemas.openxmlformats.org/officeDocument/2006/relationships/customXml" Target="../ink/ink880.xml"/><Relationship Id="rId35" Type="http://schemas.openxmlformats.org/officeDocument/2006/relationships/image" Target="../media/image24.png"/><Relationship Id="rId56" Type="http://schemas.openxmlformats.org/officeDocument/2006/relationships/customXml" Target="../ink/ink901.xml"/><Relationship Id="rId77" Type="http://schemas.openxmlformats.org/officeDocument/2006/relationships/image" Target="../media/image144.png"/><Relationship Id="rId100" Type="http://schemas.openxmlformats.org/officeDocument/2006/relationships/customXml" Target="../ink/ink923.xml"/><Relationship Id="rId282" Type="http://schemas.openxmlformats.org/officeDocument/2006/relationships/customXml" Target="../ink/ink1014.xml"/><Relationship Id="rId8" Type="http://schemas.openxmlformats.org/officeDocument/2006/relationships/customXml" Target="../ink/ink877.xml"/><Relationship Id="rId98" Type="http://schemas.openxmlformats.org/officeDocument/2006/relationships/customXml" Target="../ink/ink922.xml"/><Relationship Id="rId121" Type="http://schemas.openxmlformats.org/officeDocument/2006/relationships/image" Target="../media/image166.png"/><Relationship Id="rId142" Type="http://schemas.openxmlformats.org/officeDocument/2006/relationships/customXml" Target="../ink/ink944.xml"/><Relationship Id="rId163" Type="http://schemas.openxmlformats.org/officeDocument/2006/relationships/image" Target="../media/image269.png"/><Relationship Id="rId184" Type="http://schemas.openxmlformats.org/officeDocument/2006/relationships/customXml" Target="../ink/ink965.xml"/><Relationship Id="rId219" Type="http://schemas.openxmlformats.org/officeDocument/2006/relationships/image" Target="../media/image202.png"/><Relationship Id="rId230" Type="http://schemas.openxmlformats.org/officeDocument/2006/relationships/customXml" Target="../ink/ink988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896.xml"/><Relationship Id="rId67" Type="http://schemas.openxmlformats.org/officeDocument/2006/relationships/image" Target="../media/image139.png"/><Relationship Id="rId272" Type="http://schemas.openxmlformats.org/officeDocument/2006/relationships/customXml" Target="../ink/ink1009.xml"/><Relationship Id="rId88" Type="http://schemas.openxmlformats.org/officeDocument/2006/relationships/customXml" Target="../ink/ink917.xml"/><Relationship Id="rId111" Type="http://schemas.openxmlformats.org/officeDocument/2006/relationships/image" Target="../media/image249.png"/><Relationship Id="rId132" Type="http://schemas.openxmlformats.org/officeDocument/2006/relationships/customXml" Target="../ink/ink939.xml"/><Relationship Id="rId153" Type="http://schemas.openxmlformats.org/officeDocument/2006/relationships/image" Target="../media/image261.png"/><Relationship Id="rId174" Type="http://schemas.openxmlformats.org/officeDocument/2006/relationships/customXml" Target="../ink/ink960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983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891.xml"/><Relationship Id="rId57" Type="http://schemas.openxmlformats.org/officeDocument/2006/relationships/image" Target="../media/image35.png"/><Relationship Id="rId262" Type="http://schemas.openxmlformats.org/officeDocument/2006/relationships/customXml" Target="../ink/ink1004.xml"/><Relationship Id="rId283" Type="http://schemas.openxmlformats.org/officeDocument/2006/relationships/image" Target="../media/image234.png"/><Relationship Id="rId78" Type="http://schemas.openxmlformats.org/officeDocument/2006/relationships/customXml" Target="../ink/ink912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934.xml"/><Relationship Id="rId143" Type="http://schemas.openxmlformats.org/officeDocument/2006/relationships/image" Target="../media/image177.png"/><Relationship Id="rId164" Type="http://schemas.openxmlformats.org/officeDocument/2006/relationships/customXml" Target="../ink/ink955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978.xml"/><Relationship Id="rId26" Type="http://schemas.openxmlformats.org/officeDocument/2006/relationships/customXml" Target="../ink/ink886.xml"/><Relationship Id="rId231" Type="http://schemas.openxmlformats.org/officeDocument/2006/relationships/image" Target="../media/image208.png"/><Relationship Id="rId252" Type="http://schemas.openxmlformats.org/officeDocument/2006/relationships/customXml" Target="../ink/ink999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907.xml"/><Relationship Id="rId89" Type="http://schemas.openxmlformats.org/officeDocument/2006/relationships/image" Target="../media/image150.png"/><Relationship Id="rId112" Type="http://schemas.openxmlformats.org/officeDocument/2006/relationships/customXml" Target="../ink/ink929.xml"/><Relationship Id="rId133" Type="http://schemas.openxmlformats.org/officeDocument/2006/relationships/image" Target="../media/image172.png"/><Relationship Id="rId154" Type="http://schemas.openxmlformats.org/officeDocument/2006/relationships/customXml" Target="../ink/ink950.xml"/><Relationship Id="rId175" Type="http://schemas.openxmlformats.org/officeDocument/2006/relationships/image" Target="../media/image180.png"/><Relationship Id="rId196" Type="http://schemas.openxmlformats.org/officeDocument/2006/relationships/customXml" Target="../ink/ink971.xml"/><Relationship Id="rId200" Type="http://schemas.openxmlformats.org/officeDocument/2006/relationships/customXml" Target="../ink/ink973.xml"/><Relationship Id="rId16" Type="http://schemas.openxmlformats.org/officeDocument/2006/relationships/customXml" Target="../ink/ink881.xml"/><Relationship Id="rId221" Type="http://schemas.openxmlformats.org/officeDocument/2006/relationships/image" Target="../media/image203.png"/><Relationship Id="rId242" Type="http://schemas.openxmlformats.org/officeDocument/2006/relationships/customXml" Target="../ink/ink994.xml"/><Relationship Id="rId263" Type="http://schemas.openxmlformats.org/officeDocument/2006/relationships/image" Target="../media/image224.png"/><Relationship Id="rId284" Type="http://schemas.openxmlformats.org/officeDocument/2006/relationships/customXml" Target="../ink/ink1015.xml"/><Relationship Id="rId37" Type="http://schemas.openxmlformats.org/officeDocument/2006/relationships/image" Target="../media/image25.png"/><Relationship Id="rId58" Type="http://schemas.openxmlformats.org/officeDocument/2006/relationships/customXml" Target="../ink/ink902.xml"/><Relationship Id="rId79" Type="http://schemas.openxmlformats.org/officeDocument/2006/relationships/image" Target="../media/image145.png"/><Relationship Id="rId102" Type="http://schemas.openxmlformats.org/officeDocument/2006/relationships/customXml" Target="../ink/ink924.xml"/><Relationship Id="rId123" Type="http://schemas.openxmlformats.org/officeDocument/2006/relationships/image" Target="../media/image167.png"/><Relationship Id="rId144" Type="http://schemas.openxmlformats.org/officeDocument/2006/relationships/customXml" Target="../ink/ink945.xml"/><Relationship Id="rId90" Type="http://schemas.openxmlformats.org/officeDocument/2006/relationships/customXml" Target="../ink/ink918.xml"/><Relationship Id="rId165" Type="http://schemas.openxmlformats.org/officeDocument/2006/relationships/image" Target="../media/image270.png"/><Relationship Id="rId186" Type="http://schemas.openxmlformats.org/officeDocument/2006/relationships/customXml" Target="../ink/ink966.xml"/><Relationship Id="rId211" Type="http://schemas.openxmlformats.org/officeDocument/2006/relationships/image" Target="../media/image198.png"/><Relationship Id="rId232" Type="http://schemas.openxmlformats.org/officeDocument/2006/relationships/customXml" Target="../ink/ink989.xml"/><Relationship Id="rId253" Type="http://schemas.openxmlformats.org/officeDocument/2006/relationships/image" Target="../media/image219.png"/><Relationship Id="rId274" Type="http://schemas.openxmlformats.org/officeDocument/2006/relationships/customXml" Target="../ink/ink1010.xml"/><Relationship Id="rId27" Type="http://schemas.openxmlformats.org/officeDocument/2006/relationships/image" Target="../media/image20.png"/><Relationship Id="rId48" Type="http://schemas.openxmlformats.org/officeDocument/2006/relationships/customXml" Target="../ink/ink897.xml"/><Relationship Id="rId69" Type="http://schemas.openxmlformats.org/officeDocument/2006/relationships/image" Target="../media/image140.png"/><Relationship Id="rId113" Type="http://schemas.openxmlformats.org/officeDocument/2006/relationships/image" Target="../media/image250.png"/><Relationship Id="rId134" Type="http://schemas.openxmlformats.org/officeDocument/2006/relationships/customXml" Target="../ink/ink940.xml"/><Relationship Id="rId80" Type="http://schemas.openxmlformats.org/officeDocument/2006/relationships/customXml" Target="../ink/ink913.xml"/><Relationship Id="rId155" Type="http://schemas.openxmlformats.org/officeDocument/2006/relationships/image" Target="../media/image265.png"/><Relationship Id="rId176" Type="http://schemas.openxmlformats.org/officeDocument/2006/relationships/customXml" Target="../ink/ink961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984.xml"/><Relationship Id="rId243" Type="http://schemas.openxmlformats.org/officeDocument/2006/relationships/image" Target="../media/image214.png"/><Relationship Id="rId264" Type="http://schemas.openxmlformats.org/officeDocument/2006/relationships/customXml" Target="../ink/ink1005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892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935.xml"/><Relationship Id="rId70" Type="http://schemas.openxmlformats.org/officeDocument/2006/relationships/customXml" Target="../ink/ink908.xml"/><Relationship Id="rId91" Type="http://schemas.openxmlformats.org/officeDocument/2006/relationships/image" Target="../media/image151.png"/><Relationship Id="rId145" Type="http://schemas.openxmlformats.org/officeDocument/2006/relationships/image" Target="../media/image178.png"/><Relationship Id="rId166" Type="http://schemas.openxmlformats.org/officeDocument/2006/relationships/customXml" Target="../ink/ink956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79.xml"/><Relationship Id="rId233" Type="http://schemas.openxmlformats.org/officeDocument/2006/relationships/image" Target="../media/image209.png"/><Relationship Id="rId254" Type="http://schemas.openxmlformats.org/officeDocument/2006/relationships/customXml" Target="../ink/ink1000.xml"/><Relationship Id="rId28" Type="http://schemas.openxmlformats.org/officeDocument/2006/relationships/customXml" Target="../ink/ink887.xml"/><Relationship Id="rId49" Type="http://schemas.openxmlformats.org/officeDocument/2006/relationships/image" Target="../media/image31.png"/><Relationship Id="rId114" Type="http://schemas.openxmlformats.org/officeDocument/2006/relationships/customXml" Target="../ink/ink930.xml"/><Relationship Id="rId275" Type="http://schemas.openxmlformats.org/officeDocument/2006/relationships/image" Target="../media/image230.png"/><Relationship Id="rId60" Type="http://schemas.openxmlformats.org/officeDocument/2006/relationships/customXml" Target="../ink/ink903.xml"/><Relationship Id="rId81" Type="http://schemas.openxmlformats.org/officeDocument/2006/relationships/image" Target="../media/image146.png"/><Relationship Id="rId135" Type="http://schemas.openxmlformats.org/officeDocument/2006/relationships/image" Target="../media/image173.png"/><Relationship Id="rId156" Type="http://schemas.openxmlformats.org/officeDocument/2006/relationships/customXml" Target="../ink/ink951.xml"/><Relationship Id="rId177" Type="http://schemas.openxmlformats.org/officeDocument/2006/relationships/image" Target="../media/image181.png"/><Relationship Id="rId198" Type="http://schemas.openxmlformats.org/officeDocument/2006/relationships/customXml" Target="../ink/ink972.xml"/><Relationship Id="rId202" Type="http://schemas.openxmlformats.org/officeDocument/2006/relationships/customXml" Target="../ink/ink974.xml"/><Relationship Id="rId223" Type="http://schemas.openxmlformats.org/officeDocument/2006/relationships/image" Target="../media/image204.png"/><Relationship Id="rId244" Type="http://schemas.openxmlformats.org/officeDocument/2006/relationships/customXml" Target="../ink/ink995.xml"/><Relationship Id="rId18" Type="http://schemas.openxmlformats.org/officeDocument/2006/relationships/customXml" Target="../ink/ink882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016.xml"/><Relationship Id="rId50" Type="http://schemas.openxmlformats.org/officeDocument/2006/relationships/customXml" Target="../ink/ink898.xml"/><Relationship Id="rId104" Type="http://schemas.openxmlformats.org/officeDocument/2006/relationships/customXml" Target="../ink/ink925.xml"/><Relationship Id="rId125" Type="http://schemas.openxmlformats.org/officeDocument/2006/relationships/image" Target="../media/image168.png"/><Relationship Id="rId146" Type="http://schemas.openxmlformats.org/officeDocument/2006/relationships/customXml" Target="../ink/ink946.xml"/><Relationship Id="rId167" Type="http://schemas.openxmlformats.org/officeDocument/2006/relationships/image" Target="../media/image271.png"/><Relationship Id="rId188" Type="http://schemas.openxmlformats.org/officeDocument/2006/relationships/customXml" Target="../ink/ink967.xml"/><Relationship Id="rId71" Type="http://schemas.openxmlformats.org/officeDocument/2006/relationships/image" Target="../media/image141.png"/><Relationship Id="rId92" Type="http://schemas.openxmlformats.org/officeDocument/2006/relationships/customXml" Target="../ink/ink919.xml"/><Relationship Id="rId213" Type="http://schemas.openxmlformats.org/officeDocument/2006/relationships/image" Target="../media/image199.png"/><Relationship Id="rId234" Type="http://schemas.openxmlformats.org/officeDocument/2006/relationships/customXml" Target="../ink/ink990.xml"/><Relationship Id="rId2" Type="http://schemas.openxmlformats.org/officeDocument/2006/relationships/customXml" Target="../ink/ink874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011.xml"/><Relationship Id="rId40" Type="http://schemas.openxmlformats.org/officeDocument/2006/relationships/customXml" Target="../ink/ink893.xml"/><Relationship Id="rId115" Type="http://schemas.openxmlformats.org/officeDocument/2006/relationships/image" Target="../media/image251.png"/><Relationship Id="rId136" Type="http://schemas.openxmlformats.org/officeDocument/2006/relationships/customXml" Target="../ink/ink941.xml"/><Relationship Id="rId157" Type="http://schemas.openxmlformats.org/officeDocument/2006/relationships/image" Target="../media/image266.png"/><Relationship Id="rId178" Type="http://schemas.openxmlformats.org/officeDocument/2006/relationships/customXml" Target="../ink/ink962.xml"/><Relationship Id="rId61" Type="http://schemas.openxmlformats.org/officeDocument/2006/relationships/image" Target="../media/image136.png"/><Relationship Id="rId82" Type="http://schemas.openxmlformats.org/officeDocument/2006/relationships/customXml" Target="../ink/ink914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985.xml"/><Relationship Id="rId245" Type="http://schemas.openxmlformats.org/officeDocument/2006/relationships/image" Target="../media/image215.png"/><Relationship Id="rId266" Type="http://schemas.openxmlformats.org/officeDocument/2006/relationships/customXml" Target="../ink/ink1006.xml"/><Relationship Id="rId287" Type="http://schemas.openxmlformats.org/officeDocument/2006/relationships/image" Target="../media/image236.png"/><Relationship Id="rId30" Type="http://schemas.openxmlformats.org/officeDocument/2006/relationships/customXml" Target="../ink/ink888.xml"/><Relationship Id="rId105" Type="http://schemas.openxmlformats.org/officeDocument/2006/relationships/image" Target="../media/image238.png"/><Relationship Id="rId126" Type="http://schemas.openxmlformats.org/officeDocument/2006/relationships/customXml" Target="../ink/ink936.xml"/><Relationship Id="rId147" Type="http://schemas.openxmlformats.org/officeDocument/2006/relationships/image" Target="../media/image247.png"/><Relationship Id="rId168" Type="http://schemas.openxmlformats.org/officeDocument/2006/relationships/customXml" Target="../ink/ink957.xml"/><Relationship Id="rId51" Type="http://schemas.openxmlformats.org/officeDocument/2006/relationships/image" Target="../media/image32.png"/><Relationship Id="rId72" Type="http://schemas.openxmlformats.org/officeDocument/2006/relationships/customXml" Target="../ink/ink909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980.xml"/><Relationship Id="rId235" Type="http://schemas.openxmlformats.org/officeDocument/2006/relationships/image" Target="../media/image210.png"/><Relationship Id="rId256" Type="http://schemas.openxmlformats.org/officeDocument/2006/relationships/customXml" Target="../ink/ink1001.xml"/><Relationship Id="rId277" Type="http://schemas.openxmlformats.org/officeDocument/2006/relationships/image" Target="../media/image231.png"/><Relationship Id="rId116" Type="http://schemas.openxmlformats.org/officeDocument/2006/relationships/customXml" Target="../ink/ink931.xml"/><Relationship Id="rId137" Type="http://schemas.openxmlformats.org/officeDocument/2006/relationships/image" Target="../media/image174.png"/><Relationship Id="rId158" Type="http://schemas.openxmlformats.org/officeDocument/2006/relationships/customXml" Target="../ink/ink952.xml"/><Relationship Id="rId20" Type="http://schemas.openxmlformats.org/officeDocument/2006/relationships/customXml" Target="../ink/ink883.xml"/><Relationship Id="rId41" Type="http://schemas.openxmlformats.org/officeDocument/2006/relationships/image" Target="../media/image27.png"/><Relationship Id="rId62" Type="http://schemas.openxmlformats.org/officeDocument/2006/relationships/customXml" Target="../ink/ink904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968.xml"/><Relationship Id="rId204" Type="http://schemas.openxmlformats.org/officeDocument/2006/relationships/customXml" Target="../ink/ink975.xml"/><Relationship Id="rId225" Type="http://schemas.openxmlformats.org/officeDocument/2006/relationships/image" Target="../media/image205.png"/><Relationship Id="rId246" Type="http://schemas.openxmlformats.org/officeDocument/2006/relationships/customXml" Target="../ink/ink996.xml"/><Relationship Id="rId267" Type="http://schemas.openxmlformats.org/officeDocument/2006/relationships/image" Target="../media/image226.png"/><Relationship Id="rId288" Type="http://schemas.openxmlformats.org/officeDocument/2006/relationships/customXml" Target="../ink/ink1017.xml"/><Relationship Id="rId106" Type="http://schemas.openxmlformats.org/officeDocument/2006/relationships/customXml" Target="../ink/ink926.xml"/><Relationship Id="rId127" Type="http://schemas.openxmlformats.org/officeDocument/2006/relationships/image" Target="../media/image169.png"/><Relationship Id="rId10" Type="http://schemas.openxmlformats.org/officeDocument/2006/relationships/customXml" Target="../ink/ink878.xml"/><Relationship Id="rId31" Type="http://schemas.openxmlformats.org/officeDocument/2006/relationships/image" Target="../media/image22.png"/><Relationship Id="rId52" Type="http://schemas.openxmlformats.org/officeDocument/2006/relationships/customXml" Target="../ink/ink899.xml"/><Relationship Id="rId73" Type="http://schemas.openxmlformats.org/officeDocument/2006/relationships/image" Target="../media/image142.png"/><Relationship Id="rId94" Type="http://schemas.openxmlformats.org/officeDocument/2006/relationships/customXml" Target="../ink/ink920.xml"/><Relationship Id="rId148" Type="http://schemas.openxmlformats.org/officeDocument/2006/relationships/customXml" Target="../ink/ink947.xml"/><Relationship Id="rId169" Type="http://schemas.openxmlformats.org/officeDocument/2006/relationships/image" Target="../media/image272.png"/><Relationship Id="rId4" Type="http://schemas.openxmlformats.org/officeDocument/2006/relationships/customXml" Target="../ink/ink875.xml"/><Relationship Id="rId180" Type="http://schemas.openxmlformats.org/officeDocument/2006/relationships/customXml" Target="../ink/ink963.xml"/><Relationship Id="rId215" Type="http://schemas.openxmlformats.org/officeDocument/2006/relationships/image" Target="../media/image200.png"/><Relationship Id="rId236" Type="http://schemas.openxmlformats.org/officeDocument/2006/relationships/customXml" Target="../ink/ink991.xml"/><Relationship Id="rId257" Type="http://schemas.openxmlformats.org/officeDocument/2006/relationships/image" Target="../media/image221.png"/><Relationship Id="rId278" Type="http://schemas.openxmlformats.org/officeDocument/2006/relationships/customXml" Target="../ink/ink1012.xml"/><Relationship Id="rId42" Type="http://schemas.openxmlformats.org/officeDocument/2006/relationships/customXml" Target="../ink/ink894.xml"/><Relationship Id="rId84" Type="http://schemas.openxmlformats.org/officeDocument/2006/relationships/customXml" Target="../ink/ink915.xml"/><Relationship Id="rId138" Type="http://schemas.openxmlformats.org/officeDocument/2006/relationships/customXml" Target="../ink/ink942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48.png"/><Relationship Id="rId95" Type="http://schemas.openxmlformats.org/officeDocument/2006/relationships/image" Target="../media/image153.png"/><Relationship Id="rId160" Type="http://schemas.openxmlformats.org/officeDocument/2006/relationships/customXml" Target="../ink/ink953.xml"/><Relationship Id="rId216" Type="http://schemas.openxmlformats.org/officeDocument/2006/relationships/customXml" Target="../ink/ink981.xml"/><Relationship Id="rId258" Type="http://schemas.openxmlformats.org/officeDocument/2006/relationships/customXml" Target="../ink/ink1002.xml"/><Relationship Id="rId22" Type="http://schemas.openxmlformats.org/officeDocument/2006/relationships/customXml" Target="../ink/ink884.xml"/><Relationship Id="rId64" Type="http://schemas.openxmlformats.org/officeDocument/2006/relationships/customXml" Target="../ink/ink905.xml"/><Relationship Id="rId118" Type="http://schemas.openxmlformats.org/officeDocument/2006/relationships/customXml" Target="../ink/ink932.xml"/><Relationship Id="rId171" Type="http://schemas.openxmlformats.org/officeDocument/2006/relationships/image" Target="../media/image273.png"/><Relationship Id="rId227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7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3.png"/><Relationship Id="rId170" Type="http://schemas.openxmlformats.org/officeDocument/2006/relationships/customXml" Target="../ink/ink1102.xml"/><Relationship Id="rId226" Type="http://schemas.openxmlformats.org/officeDocument/2006/relationships/customXml" Target="../ink/ink1130.xml"/><Relationship Id="rId268" Type="http://schemas.openxmlformats.org/officeDocument/2006/relationships/customXml" Target="../ink/ink1151.xml"/><Relationship Id="rId32" Type="http://schemas.openxmlformats.org/officeDocument/2006/relationships/customXml" Target="../ink/ink1033.xml"/><Relationship Id="rId74" Type="http://schemas.openxmlformats.org/officeDocument/2006/relationships/customXml" Target="../ink/ink1054.xml"/><Relationship Id="rId128" Type="http://schemas.openxmlformats.org/officeDocument/2006/relationships/customXml" Target="../ink/ink1081.xml"/><Relationship Id="rId5" Type="http://schemas.openxmlformats.org/officeDocument/2006/relationships/image" Target="../media/image910.png"/><Relationship Id="rId181" Type="http://schemas.openxmlformats.org/officeDocument/2006/relationships/image" Target="../media/image183.png"/><Relationship Id="rId237" Type="http://schemas.openxmlformats.org/officeDocument/2006/relationships/image" Target="../media/image211.png"/><Relationship Id="rId279" Type="http://schemas.openxmlformats.org/officeDocument/2006/relationships/image" Target="../media/image232.png"/><Relationship Id="rId43" Type="http://schemas.openxmlformats.org/officeDocument/2006/relationships/image" Target="../media/image28.png"/><Relationship Id="rId139" Type="http://schemas.openxmlformats.org/officeDocument/2006/relationships/image" Target="../media/image178.png"/><Relationship Id="rId85" Type="http://schemas.openxmlformats.org/officeDocument/2006/relationships/image" Target="../media/image148.png"/><Relationship Id="rId150" Type="http://schemas.openxmlformats.org/officeDocument/2006/relationships/customXml" Target="../ink/ink1092.xml"/><Relationship Id="rId192" Type="http://schemas.openxmlformats.org/officeDocument/2006/relationships/customXml" Target="../ink/ink1113.xml"/><Relationship Id="rId206" Type="http://schemas.openxmlformats.org/officeDocument/2006/relationships/customXml" Target="../ink/ink1120.xml"/><Relationship Id="rId248" Type="http://schemas.openxmlformats.org/officeDocument/2006/relationships/customXml" Target="../ink/ink1141.xml"/><Relationship Id="rId269" Type="http://schemas.openxmlformats.org/officeDocument/2006/relationships/image" Target="../media/image227.png"/><Relationship Id="rId12" Type="http://schemas.openxmlformats.org/officeDocument/2006/relationships/customXml" Target="../ink/ink1023.xml"/><Relationship Id="rId33" Type="http://schemas.openxmlformats.org/officeDocument/2006/relationships/image" Target="../media/image23.png"/><Relationship Id="rId108" Type="http://schemas.openxmlformats.org/officeDocument/2006/relationships/customXml" Target="../ink/ink1071.xml"/><Relationship Id="rId129" Type="http://schemas.openxmlformats.org/officeDocument/2006/relationships/image" Target="../media/image173.png"/><Relationship Id="rId280" Type="http://schemas.openxmlformats.org/officeDocument/2006/relationships/customXml" Target="../ink/ink1157.xml"/><Relationship Id="rId54" Type="http://schemas.openxmlformats.org/officeDocument/2006/relationships/customXml" Target="../ink/ink1044.xml"/><Relationship Id="rId75" Type="http://schemas.openxmlformats.org/officeDocument/2006/relationships/image" Target="../media/image143.png"/><Relationship Id="rId96" Type="http://schemas.openxmlformats.org/officeDocument/2006/relationships/customXml" Target="../ink/ink1065.xml"/><Relationship Id="rId140" Type="http://schemas.openxmlformats.org/officeDocument/2006/relationships/customXml" Target="../ink/ink1087.xml"/><Relationship Id="rId161" Type="http://schemas.openxmlformats.org/officeDocument/2006/relationships/image" Target="../media/image274.png"/><Relationship Id="rId182" Type="http://schemas.openxmlformats.org/officeDocument/2006/relationships/customXml" Target="../ink/ink1108.xml"/><Relationship Id="rId217" Type="http://schemas.openxmlformats.org/officeDocument/2006/relationships/image" Target="../media/image201.png"/><Relationship Id="rId6" Type="http://schemas.openxmlformats.org/officeDocument/2006/relationships/customXml" Target="../ink/ink1020.xml"/><Relationship Id="rId238" Type="http://schemas.openxmlformats.org/officeDocument/2006/relationships/customXml" Target="../ink/ink1136.xml"/><Relationship Id="rId259" Type="http://schemas.openxmlformats.org/officeDocument/2006/relationships/image" Target="../media/image222.png"/><Relationship Id="rId23" Type="http://schemas.openxmlformats.org/officeDocument/2006/relationships/image" Target="../media/image18.png"/><Relationship Id="rId119" Type="http://schemas.openxmlformats.org/officeDocument/2006/relationships/image" Target="../media/image168.png"/><Relationship Id="rId270" Type="http://schemas.openxmlformats.org/officeDocument/2006/relationships/customXml" Target="../ink/ink1152.xml"/><Relationship Id="rId44" Type="http://schemas.openxmlformats.org/officeDocument/2006/relationships/customXml" Target="../ink/ink1039.xml"/><Relationship Id="rId65" Type="http://schemas.openxmlformats.org/officeDocument/2006/relationships/image" Target="../media/image138.png"/><Relationship Id="rId86" Type="http://schemas.openxmlformats.org/officeDocument/2006/relationships/customXml" Target="../ink/ink1060.xml"/><Relationship Id="rId130" Type="http://schemas.openxmlformats.org/officeDocument/2006/relationships/customXml" Target="../ink/ink1082.xml"/><Relationship Id="rId151" Type="http://schemas.openxmlformats.org/officeDocument/2006/relationships/image" Target="../media/image266.png"/><Relationship Id="rId172" Type="http://schemas.openxmlformats.org/officeDocument/2006/relationships/customXml" Target="../ink/ink1103.xml"/><Relationship Id="rId193" Type="http://schemas.openxmlformats.org/officeDocument/2006/relationships/image" Target="../media/image189.png"/><Relationship Id="rId207" Type="http://schemas.openxmlformats.org/officeDocument/2006/relationships/image" Target="../media/image196.png"/><Relationship Id="rId228" Type="http://schemas.openxmlformats.org/officeDocument/2006/relationships/customXml" Target="../ink/ink1131.xml"/><Relationship Id="rId249" Type="http://schemas.openxmlformats.org/officeDocument/2006/relationships/image" Target="../media/image217.png"/><Relationship Id="rId13" Type="http://schemas.openxmlformats.org/officeDocument/2006/relationships/image" Target="../media/image13.png"/><Relationship Id="rId109" Type="http://schemas.openxmlformats.org/officeDocument/2006/relationships/image" Target="../media/image240.png"/><Relationship Id="rId260" Type="http://schemas.openxmlformats.org/officeDocument/2006/relationships/customXml" Target="../ink/ink1147.xml"/><Relationship Id="rId281" Type="http://schemas.openxmlformats.org/officeDocument/2006/relationships/image" Target="../media/image233.png"/><Relationship Id="rId34" Type="http://schemas.openxmlformats.org/officeDocument/2006/relationships/customXml" Target="../ink/ink1034.xml"/><Relationship Id="rId55" Type="http://schemas.openxmlformats.org/officeDocument/2006/relationships/image" Target="../media/image34.png"/><Relationship Id="rId76" Type="http://schemas.openxmlformats.org/officeDocument/2006/relationships/customXml" Target="../ink/ink1055.xml"/><Relationship Id="rId97" Type="http://schemas.openxmlformats.org/officeDocument/2006/relationships/image" Target="../media/image154.png"/><Relationship Id="rId120" Type="http://schemas.openxmlformats.org/officeDocument/2006/relationships/customXml" Target="../ink/ink1077.xml"/><Relationship Id="rId141" Type="http://schemas.openxmlformats.org/officeDocument/2006/relationships/image" Target="../media/image247.png"/><Relationship Id="rId7" Type="http://schemas.openxmlformats.org/officeDocument/2006/relationships/image" Target="../media/image1010.png"/><Relationship Id="rId162" Type="http://schemas.openxmlformats.org/officeDocument/2006/relationships/customXml" Target="../ink/ink1098.xml"/><Relationship Id="rId183" Type="http://schemas.openxmlformats.org/officeDocument/2006/relationships/image" Target="../media/image184.png"/><Relationship Id="rId218" Type="http://schemas.openxmlformats.org/officeDocument/2006/relationships/customXml" Target="../ink/ink1126.xml"/><Relationship Id="rId239" Type="http://schemas.openxmlformats.org/officeDocument/2006/relationships/image" Target="../media/image212.png"/><Relationship Id="rId250" Type="http://schemas.openxmlformats.org/officeDocument/2006/relationships/customXml" Target="../ink/ink1142.xml"/><Relationship Id="rId271" Type="http://schemas.openxmlformats.org/officeDocument/2006/relationships/image" Target="../media/image228.png"/><Relationship Id="rId24" Type="http://schemas.openxmlformats.org/officeDocument/2006/relationships/customXml" Target="../ink/ink1029.xml"/><Relationship Id="rId45" Type="http://schemas.openxmlformats.org/officeDocument/2006/relationships/image" Target="../media/image29.png"/><Relationship Id="rId66" Type="http://schemas.openxmlformats.org/officeDocument/2006/relationships/customXml" Target="../ink/ink1050.xml"/><Relationship Id="rId87" Type="http://schemas.openxmlformats.org/officeDocument/2006/relationships/image" Target="../media/image149.png"/><Relationship Id="rId110" Type="http://schemas.openxmlformats.org/officeDocument/2006/relationships/customXml" Target="../ink/ink1072.xml"/><Relationship Id="rId131" Type="http://schemas.openxmlformats.org/officeDocument/2006/relationships/image" Target="../media/image174.png"/><Relationship Id="rId152" Type="http://schemas.openxmlformats.org/officeDocument/2006/relationships/customXml" Target="../ink/ink1093.xml"/><Relationship Id="rId173" Type="http://schemas.openxmlformats.org/officeDocument/2006/relationships/image" Target="../media/image179.png"/><Relationship Id="rId194" Type="http://schemas.openxmlformats.org/officeDocument/2006/relationships/customXml" Target="../ink/ink1114.xml"/><Relationship Id="rId208" Type="http://schemas.openxmlformats.org/officeDocument/2006/relationships/customXml" Target="../ink/ink1121.xml"/><Relationship Id="rId229" Type="http://schemas.openxmlformats.org/officeDocument/2006/relationships/image" Target="../media/image207.png"/><Relationship Id="rId240" Type="http://schemas.openxmlformats.org/officeDocument/2006/relationships/customXml" Target="../ink/ink1137.xml"/><Relationship Id="rId261" Type="http://schemas.openxmlformats.org/officeDocument/2006/relationships/image" Target="../media/image223.png"/><Relationship Id="rId14" Type="http://schemas.openxmlformats.org/officeDocument/2006/relationships/customXml" Target="../ink/ink1024.xml"/><Relationship Id="rId35" Type="http://schemas.openxmlformats.org/officeDocument/2006/relationships/image" Target="../media/image24.png"/><Relationship Id="rId56" Type="http://schemas.openxmlformats.org/officeDocument/2006/relationships/customXml" Target="../ink/ink1045.xml"/><Relationship Id="rId77" Type="http://schemas.openxmlformats.org/officeDocument/2006/relationships/image" Target="../media/image144.png"/><Relationship Id="rId100" Type="http://schemas.openxmlformats.org/officeDocument/2006/relationships/customXml" Target="../ink/ink1067.xml"/><Relationship Id="rId282" Type="http://schemas.openxmlformats.org/officeDocument/2006/relationships/customXml" Target="../ink/ink1158.xml"/><Relationship Id="rId8" Type="http://schemas.openxmlformats.org/officeDocument/2006/relationships/customXml" Target="../ink/ink1021.xml"/><Relationship Id="rId98" Type="http://schemas.openxmlformats.org/officeDocument/2006/relationships/customXml" Target="../ink/ink1066.xml"/><Relationship Id="rId121" Type="http://schemas.openxmlformats.org/officeDocument/2006/relationships/image" Target="../media/image169.png"/><Relationship Id="rId142" Type="http://schemas.openxmlformats.org/officeDocument/2006/relationships/customXml" Target="../ink/ink1088.xml"/><Relationship Id="rId163" Type="http://schemas.openxmlformats.org/officeDocument/2006/relationships/image" Target="../media/image275.png"/><Relationship Id="rId184" Type="http://schemas.openxmlformats.org/officeDocument/2006/relationships/customXml" Target="../ink/ink1109.xml"/><Relationship Id="rId219" Type="http://schemas.openxmlformats.org/officeDocument/2006/relationships/image" Target="../media/image202.png"/><Relationship Id="rId230" Type="http://schemas.openxmlformats.org/officeDocument/2006/relationships/customXml" Target="../ink/ink1132.xml"/><Relationship Id="rId251" Type="http://schemas.openxmlformats.org/officeDocument/2006/relationships/image" Target="../media/image218.png"/><Relationship Id="rId25" Type="http://schemas.openxmlformats.org/officeDocument/2006/relationships/image" Target="../media/image19.png"/><Relationship Id="rId46" Type="http://schemas.openxmlformats.org/officeDocument/2006/relationships/customXml" Target="../ink/ink1040.xml"/><Relationship Id="rId67" Type="http://schemas.openxmlformats.org/officeDocument/2006/relationships/image" Target="../media/image139.png"/><Relationship Id="rId272" Type="http://schemas.openxmlformats.org/officeDocument/2006/relationships/customXml" Target="../ink/ink1153.xml"/><Relationship Id="rId88" Type="http://schemas.openxmlformats.org/officeDocument/2006/relationships/customXml" Target="../ink/ink1061.xml"/><Relationship Id="rId111" Type="http://schemas.openxmlformats.org/officeDocument/2006/relationships/image" Target="../media/image164.png"/><Relationship Id="rId132" Type="http://schemas.openxmlformats.org/officeDocument/2006/relationships/customXml" Target="../ink/ink1083.xml"/><Relationship Id="rId153" Type="http://schemas.openxmlformats.org/officeDocument/2006/relationships/image" Target="../media/image267.png"/><Relationship Id="rId174" Type="http://schemas.openxmlformats.org/officeDocument/2006/relationships/customXml" Target="../ink/ink1104.xml"/><Relationship Id="rId195" Type="http://schemas.openxmlformats.org/officeDocument/2006/relationships/image" Target="../media/image190.png"/><Relationship Id="rId209" Type="http://schemas.openxmlformats.org/officeDocument/2006/relationships/image" Target="../media/image197.png"/><Relationship Id="rId220" Type="http://schemas.openxmlformats.org/officeDocument/2006/relationships/customXml" Target="../ink/ink1127.xml"/><Relationship Id="rId241" Type="http://schemas.openxmlformats.org/officeDocument/2006/relationships/image" Target="../media/image213.png"/><Relationship Id="rId15" Type="http://schemas.openxmlformats.org/officeDocument/2006/relationships/image" Target="../media/image14.png"/><Relationship Id="rId36" Type="http://schemas.openxmlformats.org/officeDocument/2006/relationships/customXml" Target="../ink/ink1035.xml"/><Relationship Id="rId57" Type="http://schemas.openxmlformats.org/officeDocument/2006/relationships/image" Target="../media/image35.png"/><Relationship Id="rId262" Type="http://schemas.openxmlformats.org/officeDocument/2006/relationships/customXml" Target="../ink/ink1148.xml"/><Relationship Id="rId283" Type="http://schemas.openxmlformats.org/officeDocument/2006/relationships/image" Target="../media/image234.png"/><Relationship Id="rId78" Type="http://schemas.openxmlformats.org/officeDocument/2006/relationships/customXml" Target="../ink/ink1056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078.xml"/><Relationship Id="rId143" Type="http://schemas.openxmlformats.org/officeDocument/2006/relationships/image" Target="../media/image248.png"/><Relationship Id="rId164" Type="http://schemas.openxmlformats.org/officeDocument/2006/relationships/customXml" Target="../ink/ink1099.xml"/><Relationship Id="rId185" Type="http://schemas.openxmlformats.org/officeDocument/2006/relationships/image" Target="../media/image185.png"/><Relationship Id="rId9" Type="http://schemas.openxmlformats.org/officeDocument/2006/relationships/image" Target="../media/image1110.png"/><Relationship Id="rId210" Type="http://schemas.openxmlformats.org/officeDocument/2006/relationships/customXml" Target="../ink/ink1122.xml"/><Relationship Id="rId26" Type="http://schemas.openxmlformats.org/officeDocument/2006/relationships/customXml" Target="../ink/ink1030.xml"/><Relationship Id="rId231" Type="http://schemas.openxmlformats.org/officeDocument/2006/relationships/image" Target="../media/image208.png"/><Relationship Id="rId252" Type="http://schemas.openxmlformats.org/officeDocument/2006/relationships/customXml" Target="../ink/ink1143.xml"/><Relationship Id="rId273" Type="http://schemas.openxmlformats.org/officeDocument/2006/relationships/image" Target="../media/image229.png"/><Relationship Id="rId47" Type="http://schemas.openxmlformats.org/officeDocument/2006/relationships/image" Target="../media/image30.png"/><Relationship Id="rId68" Type="http://schemas.openxmlformats.org/officeDocument/2006/relationships/customXml" Target="../ink/ink1051.xml"/><Relationship Id="rId89" Type="http://schemas.openxmlformats.org/officeDocument/2006/relationships/image" Target="../media/image150.png"/><Relationship Id="rId112" Type="http://schemas.openxmlformats.org/officeDocument/2006/relationships/customXml" Target="../ink/ink1073.xml"/><Relationship Id="rId133" Type="http://schemas.openxmlformats.org/officeDocument/2006/relationships/image" Target="../media/image175.png"/><Relationship Id="rId154" Type="http://schemas.openxmlformats.org/officeDocument/2006/relationships/customXml" Target="../ink/ink1094.xml"/><Relationship Id="rId175" Type="http://schemas.openxmlformats.org/officeDocument/2006/relationships/image" Target="../media/image180.png"/><Relationship Id="rId196" Type="http://schemas.openxmlformats.org/officeDocument/2006/relationships/customXml" Target="../ink/ink1115.xml"/><Relationship Id="rId200" Type="http://schemas.openxmlformats.org/officeDocument/2006/relationships/customXml" Target="../ink/ink1117.xml"/><Relationship Id="rId16" Type="http://schemas.openxmlformats.org/officeDocument/2006/relationships/customXml" Target="../ink/ink1025.xml"/><Relationship Id="rId221" Type="http://schemas.openxmlformats.org/officeDocument/2006/relationships/image" Target="../media/image203.png"/><Relationship Id="rId242" Type="http://schemas.openxmlformats.org/officeDocument/2006/relationships/customXml" Target="../ink/ink1138.xml"/><Relationship Id="rId263" Type="http://schemas.openxmlformats.org/officeDocument/2006/relationships/image" Target="../media/image224.png"/><Relationship Id="rId284" Type="http://schemas.openxmlformats.org/officeDocument/2006/relationships/customXml" Target="../ink/ink1159.xml"/><Relationship Id="rId37" Type="http://schemas.openxmlformats.org/officeDocument/2006/relationships/image" Target="../media/image25.png"/><Relationship Id="rId58" Type="http://schemas.openxmlformats.org/officeDocument/2006/relationships/customXml" Target="../ink/ink1046.xml"/><Relationship Id="rId79" Type="http://schemas.openxmlformats.org/officeDocument/2006/relationships/image" Target="../media/image145.png"/><Relationship Id="rId102" Type="http://schemas.openxmlformats.org/officeDocument/2006/relationships/customXml" Target="../ink/ink1068.xml"/><Relationship Id="rId123" Type="http://schemas.openxmlformats.org/officeDocument/2006/relationships/image" Target="../media/image170.png"/><Relationship Id="rId144" Type="http://schemas.openxmlformats.org/officeDocument/2006/relationships/customXml" Target="../ink/ink1089.xml"/><Relationship Id="rId90" Type="http://schemas.openxmlformats.org/officeDocument/2006/relationships/customXml" Target="../ink/ink1062.xml"/><Relationship Id="rId165" Type="http://schemas.openxmlformats.org/officeDocument/2006/relationships/image" Target="../media/image276.png"/><Relationship Id="rId186" Type="http://schemas.openxmlformats.org/officeDocument/2006/relationships/customXml" Target="../ink/ink1110.xml"/><Relationship Id="rId211" Type="http://schemas.openxmlformats.org/officeDocument/2006/relationships/image" Target="../media/image198.png"/><Relationship Id="rId232" Type="http://schemas.openxmlformats.org/officeDocument/2006/relationships/customXml" Target="../ink/ink1133.xml"/><Relationship Id="rId253" Type="http://schemas.openxmlformats.org/officeDocument/2006/relationships/image" Target="../media/image219.png"/><Relationship Id="rId274" Type="http://schemas.openxmlformats.org/officeDocument/2006/relationships/customXml" Target="../ink/ink1154.xml"/><Relationship Id="rId27" Type="http://schemas.openxmlformats.org/officeDocument/2006/relationships/image" Target="../media/image20.png"/><Relationship Id="rId48" Type="http://schemas.openxmlformats.org/officeDocument/2006/relationships/customXml" Target="../ink/ink1041.xml"/><Relationship Id="rId69" Type="http://schemas.openxmlformats.org/officeDocument/2006/relationships/image" Target="../media/image140.png"/><Relationship Id="rId113" Type="http://schemas.openxmlformats.org/officeDocument/2006/relationships/image" Target="../media/image165.png"/><Relationship Id="rId134" Type="http://schemas.openxmlformats.org/officeDocument/2006/relationships/customXml" Target="../ink/ink1084.xml"/><Relationship Id="rId80" Type="http://schemas.openxmlformats.org/officeDocument/2006/relationships/customXml" Target="../ink/ink1057.xml"/><Relationship Id="rId155" Type="http://schemas.openxmlformats.org/officeDocument/2006/relationships/image" Target="../media/image271.png"/><Relationship Id="rId176" Type="http://schemas.openxmlformats.org/officeDocument/2006/relationships/customXml" Target="../ink/ink1105.xml"/><Relationship Id="rId197" Type="http://schemas.openxmlformats.org/officeDocument/2006/relationships/image" Target="../media/image191.png"/><Relationship Id="rId201" Type="http://schemas.openxmlformats.org/officeDocument/2006/relationships/image" Target="../media/image193.png"/><Relationship Id="rId222" Type="http://schemas.openxmlformats.org/officeDocument/2006/relationships/customXml" Target="../ink/ink1128.xml"/><Relationship Id="rId243" Type="http://schemas.openxmlformats.org/officeDocument/2006/relationships/image" Target="../media/image214.png"/><Relationship Id="rId264" Type="http://schemas.openxmlformats.org/officeDocument/2006/relationships/customXml" Target="../ink/ink1149.xml"/><Relationship Id="rId285" Type="http://schemas.openxmlformats.org/officeDocument/2006/relationships/image" Target="../media/image235.png"/><Relationship Id="rId17" Type="http://schemas.openxmlformats.org/officeDocument/2006/relationships/image" Target="../media/image15.png"/><Relationship Id="rId38" Type="http://schemas.openxmlformats.org/officeDocument/2006/relationships/customXml" Target="../ink/ink1036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079.xml"/><Relationship Id="rId70" Type="http://schemas.openxmlformats.org/officeDocument/2006/relationships/customXml" Target="../ink/ink1052.xml"/><Relationship Id="rId91" Type="http://schemas.openxmlformats.org/officeDocument/2006/relationships/image" Target="../media/image151.png"/><Relationship Id="rId145" Type="http://schemas.openxmlformats.org/officeDocument/2006/relationships/image" Target="../media/image260.png"/><Relationship Id="rId166" Type="http://schemas.openxmlformats.org/officeDocument/2006/relationships/customXml" Target="../ink/ink1100.xml"/><Relationship Id="rId187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123.xml"/><Relationship Id="rId233" Type="http://schemas.openxmlformats.org/officeDocument/2006/relationships/image" Target="../media/image209.png"/><Relationship Id="rId254" Type="http://schemas.openxmlformats.org/officeDocument/2006/relationships/customXml" Target="../ink/ink1144.xml"/><Relationship Id="rId28" Type="http://schemas.openxmlformats.org/officeDocument/2006/relationships/customXml" Target="../ink/ink1031.xml"/><Relationship Id="rId49" Type="http://schemas.openxmlformats.org/officeDocument/2006/relationships/image" Target="../media/image31.png"/><Relationship Id="rId114" Type="http://schemas.openxmlformats.org/officeDocument/2006/relationships/customXml" Target="../ink/ink1074.xml"/><Relationship Id="rId275" Type="http://schemas.openxmlformats.org/officeDocument/2006/relationships/image" Target="../media/image230.png"/><Relationship Id="rId60" Type="http://schemas.openxmlformats.org/officeDocument/2006/relationships/customXml" Target="../ink/ink1047.xml"/><Relationship Id="rId81" Type="http://schemas.openxmlformats.org/officeDocument/2006/relationships/image" Target="../media/image146.png"/><Relationship Id="rId135" Type="http://schemas.openxmlformats.org/officeDocument/2006/relationships/image" Target="../media/image176.png"/><Relationship Id="rId156" Type="http://schemas.openxmlformats.org/officeDocument/2006/relationships/customXml" Target="../ink/ink1095.xml"/><Relationship Id="rId177" Type="http://schemas.openxmlformats.org/officeDocument/2006/relationships/image" Target="../media/image181.png"/><Relationship Id="rId198" Type="http://schemas.openxmlformats.org/officeDocument/2006/relationships/customXml" Target="../ink/ink1116.xml"/><Relationship Id="rId202" Type="http://schemas.openxmlformats.org/officeDocument/2006/relationships/customXml" Target="../ink/ink1118.xml"/><Relationship Id="rId223" Type="http://schemas.openxmlformats.org/officeDocument/2006/relationships/image" Target="../media/image204.png"/><Relationship Id="rId244" Type="http://schemas.openxmlformats.org/officeDocument/2006/relationships/customXml" Target="../ink/ink1139.xml"/><Relationship Id="rId18" Type="http://schemas.openxmlformats.org/officeDocument/2006/relationships/customXml" Target="../ink/ink1026.xml"/><Relationship Id="rId39" Type="http://schemas.openxmlformats.org/officeDocument/2006/relationships/image" Target="../media/image26.png"/><Relationship Id="rId265" Type="http://schemas.openxmlformats.org/officeDocument/2006/relationships/image" Target="../media/image225.png"/><Relationship Id="rId286" Type="http://schemas.openxmlformats.org/officeDocument/2006/relationships/customXml" Target="../ink/ink1160.xml"/><Relationship Id="rId50" Type="http://schemas.openxmlformats.org/officeDocument/2006/relationships/customXml" Target="../ink/ink1042.xml"/><Relationship Id="rId104" Type="http://schemas.openxmlformats.org/officeDocument/2006/relationships/customXml" Target="../ink/ink1069.xml"/><Relationship Id="rId125" Type="http://schemas.openxmlformats.org/officeDocument/2006/relationships/image" Target="../media/image171.png"/><Relationship Id="rId146" Type="http://schemas.openxmlformats.org/officeDocument/2006/relationships/customXml" Target="../ink/ink1090.xml"/><Relationship Id="rId167" Type="http://schemas.openxmlformats.org/officeDocument/2006/relationships/image" Target="../media/image277.png"/><Relationship Id="rId188" Type="http://schemas.openxmlformats.org/officeDocument/2006/relationships/customXml" Target="../ink/ink1111.xml"/><Relationship Id="rId71" Type="http://schemas.openxmlformats.org/officeDocument/2006/relationships/image" Target="../media/image141.png"/><Relationship Id="rId92" Type="http://schemas.openxmlformats.org/officeDocument/2006/relationships/customXml" Target="../ink/ink1063.xml"/><Relationship Id="rId213" Type="http://schemas.openxmlformats.org/officeDocument/2006/relationships/image" Target="../media/image199.png"/><Relationship Id="rId234" Type="http://schemas.openxmlformats.org/officeDocument/2006/relationships/customXml" Target="../ink/ink1134.xml"/><Relationship Id="rId2" Type="http://schemas.openxmlformats.org/officeDocument/2006/relationships/customXml" Target="../ink/ink1018.xml"/><Relationship Id="rId29" Type="http://schemas.openxmlformats.org/officeDocument/2006/relationships/image" Target="../media/image21.png"/><Relationship Id="rId255" Type="http://schemas.openxmlformats.org/officeDocument/2006/relationships/image" Target="../media/image220.png"/><Relationship Id="rId276" Type="http://schemas.openxmlformats.org/officeDocument/2006/relationships/customXml" Target="../ink/ink1155.xml"/><Relationship Id="rId40" Type="http://schemas.openxmlformats.org/officeDocument/2006/relationships/customXml" Target="../ink/ink1037.xml"/><Relationship Id="rId115" Type="http://schemas.openxmlformats.org/officeDocument/2006/relationships/image" Target="../media/image166.png"/><Relationship Id="rId136" Type="http://schemas.openxmlformats.org/officeDocument/2006/relationships/customXml" Target="../ink/ink1085.xml"/><Relationship Id="rId157" Type="http://schemas.openxmlformats.org/officeDocument/2006/relationships/image" Target="../media/image272.png"/><Relationship Id="rId178" Type="http://schemas.openxmlformats.org/officeDocument/2006/relationships/customXml" Target="../ink/ink1106.xml"/><Relationship Id="rId61" Type="http://schemas.openxmlformats.org/officeDocument/2006/relationships/image" Target="../media/image136.png"/><Relationship Id="rId82" Type="http://schemas.openxmlformats.org/officeDocument/2006/relationships/customXml" Target="../ink/ink1058.xml"/><Relationship Id="rId199" Type="http://schemas.openxmlformats.org/officeDocument/2006/relationships/image" Target="../media/image192.png"/><Relationship Id="rId203" Type="http://schemas.openxmlformats.org/officeDocument/2006/relationships/image" Target="../media/image194.png"/><Relationship Id="rId19" Type="http://schemas.openxmlformats.org/officeDocument/2006/relationships/image" Target="../media/image16.png"/><Relationship Id="rId224" Type="http://schemas.openxmlformats.org/officeDocument/2006/relationships/customXml" Target="../ink/ink1129.xml"/><Relationship Id="rId245" Type="http://schemas.openxmlformats.org/officeDocument/2006/relationships/image" Target="../media/image215.png"/><Relationship Id="rId266" Type="http://schemas.openxmlformats.org/officeDocument/2006/relationships/customXml" Target="../ink/ink1150.xml"/><Relationship Id="rId287" Type="http://schemas.openxmlformats.org/officeDocument/2006/relationships/image" Target="../media/image236.png"/><Relationship Id="rId30" Type="http://schemas.openxmlformats.org/officeDocument/2006/relationships/customXml" Target="../ink/ink1032.xml"/><Relationship Id="rId105" Type="http://schemas.openxmlformats.org/officeDocument/2006/relationships/image" Target="../media/image238.png"/><Relationship Id="rId126" Type="http://schemas.openxmlformats.org/officeDocument/2006/relationships/customXml" Target="../ink/ink1080.xml"/><Relationship Id="rId147" Type="http://schemas.openxmlformats.org/officeDocument/2006/relationships/image" Target="../media/image261.png"/><Relationship Id="rId168" Type="http://schemas.openxmlformats.org/officeDocument/2006/relationships/customXml" Target="../ink/ink1101.xml"/><Relationship Id="rId51" Type="http://schemas.openxmlformats.org/officeDocument/2006/relationships/image" Target="../media/image32.png"/><Relationship Id="rId72" Type="http://schemas.openxmlformats.org/officeDocument/2006/relationships/customXml" Target="../ink/ink1053.xml"/><Relationship Id="rId93" Type="http://schemas.openxmlformats.org/officeDocument/2006/relationships/image" Target="../media/image152.png"/><Relationship Id="rId189" Type="http://schemas.openxmlformats.org/officeDocument/2006/relationships/image" Target="../media/image187.png"/><Relationship Id="rId3" Type="http://schemas.openxmlformats.org/officeDocument/2006/relationships/image" Target="../media/image810.png"/><Relationship Id="rId214" Type="http://schemas.openxmlformats.org/officeDocument/2006/relationships/customXml" Target="../ink/ink1124.xml"/><Relationship Id="rId235" Type="http://schemas.openxmlformats.org/officeDocument/2006/relationships/image" Target="../media/image210.png"/><Relationship Id="rId256" Type="http://schemas.openxmlformats.org/officeDocument/2006/relationships/customXml" Target="../ink/ink1145.xml"/><Relationship Id="rId277" Type="http://schemas.openxmlformats.org/officeDocument/2006/relationships/image" Target="../media/image231.png"/><Relationship Id="rId116" Type="http://schemas.openxmlformats.org/officeDocument/2006/relationships/customXml" Target="../ink/ink1075.xml"/><Relationship Id="rId137" Type="http://schemas.openxmlformats.org/officeDocument/2006/relationships/image" Target="../media/image177.png"/><Relationship Id="rId158" Type="http://schemas.openxmlformats.org/officeDocument/2006/relationships/customXml" Target="../ink/ink1096.xml"/><Relationship Id="rId20" Type="http://schemas.openxmlformats.org/officeDocument/2006/relationships/customXml" Target="../ink/ink1027.xml"/><Relationship Id="rId41" Type="http://schemas.openxmlformats.org/officeDocument/2006/relationships/image" Target="../media/image27.png"/><Relationship Id="rId62" Type="http://schemas.openxmlformats.org/officeDocument/2006/relationships/customXml" Target="../ink/ink1048.xml"/><Relationship Id="rId83" Type="http://schemas.openxmlformats.org/officeDocument/2006/relationships/image" Target="../media/image147.png"/><Relationship Id="rId179" Type="http://schemas.openxmlformats.org/officeDocument/2006/relationships/image" Target="../media/image182.png"/><Relationship Id="rId190" Type="http://schemas.openxmlformats.org/officeDocument/2006/relationships/customXml" Target="../ink/ink1112.xml"/><Relationship Id="rId204" Type="http://schemas.openxmlformats.org/officeDocument/2006/relationships/customXml" Target="../ink/ink1119.xml"/><Relationship Id="rId225" Type="http://schemas.openxmlformats.org/officeDocument/2006/relationships/image" Target="../media/image205.png"/><Relationship Id="rId246" Type="http://schemas.openxmlformats.org/officeDocument/2006/relationships/customXml" Target="../ink/ink1140.xml"/><Relationship Id="rId267" Type="http://schemas.openxmlformats.org/officeDocument/2006/relationships/image" Target="../media/image226.png"/><Relationship Id="rId288" Type="http://schemas.openxmlformats.org/officeDocument/2006/relationships/customXml" Target="../ink/ink1161.xml"/><Relationship Id="rId106" Type="http://schemas.openxmlformats.org/officeDocument/2006/relationships/customXml" Target="../ink/ink1070.xml"/><Relationship Id="rId127" Type="http://schemas.openxmlformats.org/officeDocument/2006/relationships/image" Target="../media/image172.png"/><Relationship Id="rId10" Type="http://schemas.openxmlformats.org/officeDocument/2006/relationships/customXml" Target="../ink/ink1022.xml"/><Relationship Id="rId31" Type="http://schemas.openxmlformats.org/officeDocument/2006/relationships/image" Target="../media/image22.png"/><Relationship Id="rId52" Type="http://schemas.openxmlformats.org/officeDocument/2006/relationships/customXml" Target="../ink/ink1043.xml"/><Relationship Id="rId73" Type="http://schemas.openxmlformats.org/officeDocument/2006/relationships/image" Target="../media/image142.png"/><Relationship Id="rId94" Type="http://schemas.openxmlformats.org/officeDocument/2006/relationships/customXml" Target="../ink/ink1064.xml"/><Relationship Id="rId148" Type="http://schemas.openxmlformats.org/officeDocument/2006/relationships/customXml" Target="../ink/ink1091.xml"/><Relationship Id="rId169" Type="http://schemas.openxmlformats.org/officeDocument/2006/relationships/image" Target="../media/image278.png"/><Relationship Id="rId4" Type="http://schemas.openxmlformats.org/officeDocument/2006/relationships/customXml" Target="../ink/ink1019.xml"/><Relationship Id="rId180" Type="http://schemas.openxmlformats.org/officeDocument/2006/relationships/customXml" Target="../ink/ink1107.xml"/><Relationship Id="rId215" Type="http://schemas.openxmlformats.org/officeDocument/2006/relationships/image" Target="../media/image200.png"/><Relationship Id="rId236" Type="http://schemas.openxmlformats.org/officeDocument/2006/relationships/customXml" Target="../ink/ink1135.xml"/><Relationship Id="rId257" Type="http://schemas.openxmlformats.org/officeDocument/2006/relationships/image" Target="../media/image221.png"/><Relationship Id="rId278" Type="http://schemas.openxmlformats.org/officeDocument/2006/relationships/customXml" Target="../ink/ink1156.xml"/><Relationship Id="rId42" Type="http://schemas.openxmlformats.org/officeDocument/2006/relationships/customXml" Target="../ink/ink1038.xml"/><Relationship Id="rId84" Type="http://schemas.openxmlformats.org/officeDocument/2006/relationships/customXml" Target="../ink/ink1059.xml"/><Relationship Id="rId138" Type="http://schemas.openxmlformats.org/officeDocument/2006/relationships/customXml" Target="../ink/ink1086.xml"/><Relationship Id="rId191" Type="http://schemas.openxmlformats.org/officeDocument/2006/relationships/image" Target="../media/image188.png"/><Relationship Id="rId205" Type="http://schemas.openxmlformats.org/officeDocument/2006/relationships/image" Target="../media/image195.png"/><Relationship Id="rId247" Type="http://schemas.openxmlformats.org/officeDocument/2006/relationships/image" Target="../media/image216.png"/><Relationship Id="rId107" Type="http://schemas.openxmlformats.org/officeDocument/2006/relationships/image" Target="../media/image239.png"/><Relationship Id="rId289" Type="http://schemas.openxmlformats.org/officeDocument/2006/relationships/image" Target="../media/image243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65.png"/><Relationship Id="rId95" Type="http://schemas.openxmlformats.org/officeDocument/2006/relationships/image" Target="../media/image153.png"/><Relationship Id="rId160" Type="http://schemas.openxmlformats.org/officeDocument/2006/relationships/customXml" Target="../ink/ink1097.xml"/><Relationship Id="rId216" Type="http://schemas.openxmlformats.org/officeDocument/2006/relationships/customXml" Target="../ink/ink1125.xml"/><Relationship Id="rId258" Type="http://schemas.openxmlformats.org/officeDocument/2006/relationships/customXml" Target="../ink/ink1146.xml"/><Relationship Id="rId22" Type="http://schemas.openxmlformats.org/officeDocument/2006/relationships/customXml" Target="../ink/ink1028.xml"/><Relationship Id="rId64" Type="http://schemas.openxmlformats.org/officeDocument/2006/relationships/customXml" Target="../ink/ink1049.xml"/><Relationship Id="rId118" Type="http://schemas.openxmlformats.org/officeDocument/2006/relationships/customXml" Target="../ink/ink1076.xml"/><Relationship Id="rId171" Type="http://schemas.openxmlformats.org/officeDocument/2006/relationships/image" Target="../media/image279.png"/><Relationship Id="rId227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246.xml"/><Relationship Id="rId226" Type="http://schemas.openxmlformats.org/officeDocument/2006/relationships/customXml" Target="../ink/ink1274.xml"/><Relationship Id="rId268" Type="http://schemas.openxmlformats.org/officeDocument/2006/relationships/customXml" Target="../ink/ink1295.xml"/><Relationship Id="rId32" Type="http://schemas.openxmlformats.org/officeDocument/2006/relationships/customXml" Target="../ink/ink1177.xml"/><Relationship Id="rId74" Type="http://schemas.openxmlformats.org/officeDocument/2006/relationships/customXml" Target="../ink/ink1198.xml"/><Relationship Id="rId128" Type="http://schemas.openxmlformats.org/officeDocument/2006/relationships/customXml" Target="../ink/ink1225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306.xml"/><Relationship Id="rId85" Type="http://schemas.openxmlformats.org/officeDocument/2006/relationships/image" Target="../media/image148.png"/><Relationship Id="rId150" Type="http://schemas.openxmlformats.org/officeDocument/2006/relationships/customXml" Target="../ink/ink1236.xml"/><Relationship Id="rId192" Type="http://schemas.openxmlformats.org/officeDocument/2006/relationships/customXml" Target="../ink/ink1257.xml"/><Relationship Id="rId206" Type="http://schemas.openxmlformats.org/officeDocument/2006/relationships/customXml" Target="../ink/ink1264.xml"/><Relationship Id="rId248" Type="http://schemas.openxmlformats.org/officeDocument/2006/relationships/customXml" Target="../ink/ink1285.xml"/><Relationship Id="rId12" Type="http://schemas.openxmlformats.org/officeDocument/2006/relationships/customXml" Target="../ink/ink1167.xml"/><Relationship Id="rId108" Type="http://schemas.openxmlformats.org/officeDocument/2006/relationships/customXml" Target="../ink/ink1215.xml"/><Relationship Id="rId54" Type="http://schemas.openxmlformats.org/officeDocument/2006/relationships/customXml" Target="../ink/ink1188.xml"/><Relationship Id="rId75" Type="http://schemas.openxmlformats.org/officeDocument/2006/relationships/image" Target="../media/image143.png"/><Relationship Id="rId96" Type="http://schemas.openxmlformats.org/officeDocument/2006/relationships/customXml" Target="../ink/ink1209.xml"/><Relationship Id="rId140" Type="http://schemas.openxmlformats.org/officeDocument/2006/relationships/customXml" Target="../ink/ink1231.xml"/><Relationship Id="rId161" Type="http://schemas.openxmlformats.org/officeDocument/2006/relationships/image" Target="../media/image179.png"/><Relationship Id="rId182" Type="http://schemas.openxmlformats.org/officeDocument/2006/relationships/customXml" Target="../ink/ink1252.xml"/><Relationship Id="rId217" Type="http://schemas.openxmlformats.org/officeDocument/2006/relationships/image" Target="../media/image207.png"/><Relationship Id="rId6" Type="http://schemas.openxmlformats.org/officeDocument/2006/relationships/customXml" Target="../ink/ink1164.xml"/><Relationship Id="rId238" Type="http://schemas.openxmlformats.org/officeDocument/2006/relationships/customXml" Target="../ink/ink1280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296.xml"/><Relationship Id="rId291" Type="http://schemas.openxmlformats.org/officeDocument/2006/relationships/image" Target="../media/image286.png"/><Relationship Id="rId44" Type="http://schemas.openxmlformats.org/officeDocument/2006/relationships/customXml" Target="../ink/ink1183.xml"/><Relationship Id="rId65" Type="http://schemas.openxmlformats.org/officeDocument/2006/relationships/image" Target="../media/image138.png"/><Relationship Id="rId86" Type="http://schemas.openxmlformats.org/officeDocument/2006/relationships/customXml" Target="../ink/ink1204.xml"/><Relationship Id="rId130" Type="http://schemas.openxmlformats.org/officeDocument/2006/relationships/customXml" Target="../ink/ink1226.xml"/><Relationship Id="rId151" Type="http://schemas.openxmlformats.org/officeDocument/2006/relationships/image" Target="../media/image272.png"/><Relationship Id="rId172" Type="http://schemas.openxmlformats.org/officeDocument/2006/relationships/customXml" Target="../ink/ink1247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275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291.xml"/><Relationship Id="rId281" Type="http://schemas.openxmlformats.org/officeDocument/2006/relationships/image" Target="../media/image281.png"/><Relationship Id="rId34" Type="http://schemas.openxmlformats.org/officeDocument/2006/relationships/customXml" Target="../ink/ink1178.xml"/><Relationship Id="rId55" Type="http://schemas.openxmlformats.org/officeDocument/2006/relationships/image" Target="../media/image34.png"/><Relationship Id="rId76" Type="http://schemas.openxmlformats.org/officeDocument/2006/relationships/customXml" Target="../ink/ink1199.xml"/><Relationship Id="rId97" Type="http://schemas.openxmlformats.org/officeDocument/2006/relationships/image" Target="../media/image154.png"/><Relationship Id="rId120" Type="http://schemas.openxmlformats.org/officeDocument/2006/relationships/customXml" Target="../ink/ink1221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242.xml"/><Relationship Id="rId183" Type="http://schemas.openxmlformats.org/officeDocument/2006/relationships/image" Target="../media/image190.png"/><Relationship Id="rId218" Type="http://schemas.openxmlformats.org/officeDocument/2006/relationships/customXml" Target="../ink/ink1270.xml"/><Relationship Id="rId239" Type="http://schemas.openxmlformats.org/officeDocument/2006/relationships/image" Target="../media/image218.png"/><Relationship Id="rId250" Type="http://schemas.openxmlformats.org/officeDocument/2006/relationships/customXml" Target="../ink/ink1286.xml"/><Relationship Id="rId271" Type="http://schemas.openxmlformats.org/officeDocument/2006/relationships/image" Target="../media/image234.png"/><Relationship Id="rId292" Type="http://schemas.openxmlformats.org/officeDocument/2006/relationships/customXml" Target="../ink/ink1307.xml"/><Relationship Id="rId24" Type="http://schemas.openxmlformats.org/officeDocument/2006/relationships/customXml" Target="../ink/ink1173.xml"/><Relationship Id="rId45" Type="http://schemas.openxmlformats.org/officeDocument/2006/relationships/image" Target="../media/image29.png"/><Relationship Id="rId66" Type="http://schemas.openxmlformats.org/officeDocument/2006/relationships/customXml" Target="../ink/ink1194.xml"/><Relationship Id="rId87" Type="http://schemas.openxmlformats.org/officeDocument/2006/relationships/image" Target="../media/image149.png"/><Relationship Id="rId110" Type="http://schemas.openxmlformats.org/officeDocument/2006/relationships/customXml" Target="../ink/ink1216.xml"/><Relationship Id="rId131" Type="http://schemas.openxmlformats.org/officeDocument/2006/relationships/image" Target="../media/image177.png"/><Relationship Id="rId152" Type="http://schemas.openxmlformats.org/officeDocument/2006/relationships/customXml" Target="../ink/ink1237.xml"/><Relationship Id="rId173" Type="http://schemas.openxmlformats.org/officeDocument/2006/relationships/image" Target="../media/image185.png"/><Relationship Id="rId194" Type="http://schemas.openxmlformats.org/officeDocument/2006/relationships/customXml" Target="../ink/ink1258.xml"/><Relationship Id="rId208" Type="http://schemas.openxmlformats.org/officeDocument/2006/relationships/customXml" Target="../ink/ink1265.xml"/><Relationship Id="rId229" Type="http://schemas.openxmlformats.org/officeDocument/2006/relationships/image" Target="../media/image213.png"/><Relationship Id="rId240" Type="http://schemas.openxmlformats.org/officeDocument/2006/relationships/customXml" Target="../ink/ink1281.xml"/><Relationship Id="rId261" Type="http://schemas.openxmlformats.org/officeDocument/2006/relationships/image" Target="../media/image229.png"/><Relationship Id="rId14" Type="http://schemas.openxmlformats.org/officeDocument/2006/relationships/customXml" Target="../ink/ink1168.xml"/><Relationship Id="rId35" Type="http://schemas.openxmlformats.org/officeDocument/2006/relationships/image" Target="../media/image24.png"/><Relationship Id="rId56" Type="http://schemas.openxmlformats.org/officeDocument/2006/relationships/customXml" Target="../ink/ink1189.xml"/><Relationship Id="rId77" Type="http://schemas.openxmlformats.org/officeDocument/2006/relationships/image" Target="../media/image144.png"/><Relationship Id="rId100" Type="http://schemas.openxmlformats.org/officeDocument/2006/relationships/customXml" Target="../ink/ink1211.xml"/><Relationship Id="rId282" Type="http://schemas.openxmlformats.org/officeDocument/2006/relationships/customXml" Target="../ink/ink1302.xml"/><Relationship Id="rId8" Type="http://schemas.openxmlformats.org/officeDocument/2006/relationships/customXml" Target="../ink/ink1165.xml"/><Relationship Id="rId98" Type="http://schemas.openxmlformats.org/officeDocument/2006/relationships/customXml" Target="../ink/ink1210.xml"/><Relationship Id="rId121" Type="http://schemas.openxmlformats.org/officeDocument/2006/relationships/image" Target="../media/image172.png"/><Relationship Id="rId142" Type="http://schemas.openxmlformats.org/officeDocument/2006/relationships/customXml" Target="../ink/ink1232.xml"/><Relationship Id="rId163" Type="http://schemas.openxmlformats.org/officeDocument/2006/relationships/image" Target="../media/image180.png"/><Relationship Id="rId184" Type="http://schemas.openxmlformats.org/officeDocument/2006/relationships/customXml" Target="../ink/ink1253.xml"/><Relationship Id="rId219" Type="http://schemas.openxmlformats.org/officeDocument/2006/relationships/image" Target="../media/image208.png"/><Relationship Id="rId230" Type="http://schemas.openxmlformats.org/officeDocument/2006/relationships/customXml" Target="../ink/ink1276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184.xml"/><Relationship Id="rId67" Type="http://schemas.openxmlformats.org/officeDocument/2006/relationships/image" Target="../media/image139.png"/><Relationship Id="rId272" Type="http://schemas.openxmlformats.org/officeDocument/2006/relationships/customXml" Target="../ink/ink1297.xml"/><Relationship Id="rId293" Type="http://schemas.openxmlformats.org/officeDocument/2006/relationships/image" Target="../media/image287.png"/><Relationship Id="rId88" Type="http://schemas.openxmlformats.org/officeDocument/2006/relationships/customXml" Target="../ink/ink1205.xml"/><Relationship Id="rId111" Type="http://schemas.openxmlformats.org/officeDocument/2006/relationships/image" Target="../media/image167.png"/><Relationship Id="rId132" Type="http://schemas.openxmlformats.org/officeDocument/2006/relationships/customXml" Target="../ink/ink1227.xml"/><Relationship Id="rId153" Type="http://schemas.openxmlformats.org/officeDocument/2006/relationships/image" Target="../media/image273.png"/><Relationship Id="rId174" Type="http://schemas.openxmlformats.org/officeDocument/2006/relationships/customXml" Target="../ink/ink1248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271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179.xml"/><Relationship Id="rId57" Type="http://schemas.openxmlformats.org/officeDocument/2006/relationships/image" Target="../media/image35.png"/><Relationship Id="rId262" Type="http://schemas.openxmlformats.org/officeDocument/2006/relationships/customXml" Target="../ink/ink1292.xml"/><Relationship Id="rId283" Type="http://schemas.openxmlformats.org/officeDocument/2006/relationships/image" Target="../media/image282.png"/><Relationship Id="rId78" Type="http://schemas.openxmlformats.org/officeDocument/2006/relationships/customXml" Target="../ink/ink1200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222.xml"/><Relationship Id="rId143" Type="http://schemas.openxmlformats.org/officeDocument/2006/relationships/image" Target="../media/image265.png"/><Relationship Id="rId164" Type="http://schemas.openxmlformats.org/officeDocument/2006/relationships/customXml" Target="../ink/ink1243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266.xml"/><Relationship Id="rId26" Type="http://schemas.openxmlformats.org/officeDocument/2006/relationships/customXml" Target="../ink/ink1174.xml"/><Relationship Id="rId231" Type="http://schemas.openxmlformats.org/officeDocument/2006/relationships/image" Target="../media/image214.png"/><Relationship Id="rId252" Type="http://schemas.openxmlformats.org/officeDocument/2006/relationships/customXml" Target="../ink/ink1287.xml"/><Relationship Id="rId273" Type="http://schemas.openxmlformats.org/officeDocument/2006/relationships/image" Target="../media/image235.png"/><Relationship Id="rId294" Type="http://schemas.openxmlformats.org/officeDocument/2006/relationships/customXml" Target="../ink/ink1308.xml"/><Relationship Id="rId47" Type="http://schemas.openxmlformats.org/officeDocument/2006/relationships/image" Target="../media/image30.png"/><Relationship Id="rId68" Type="http://schemas.openxmlformats.org/officeDocument/2006/relationships/customXml" Target="../ink/ink1195.xml"/><Relationship Id="rId89" Type="http://schemas.openxmlformats.org/officeDocument/2006/relationships/image" Target="../media/image150.png"/><Relationship Id="rId112" Type="http://schemas.openxmlformats.org/officeDocument/2006/relationships/customXml" Target="../ink/ink1217.xml"/><Relationship Id="rId133" Type="http://schemas.openxmlformats.org/officeDocument/2006/relationships/image" Target="../media/image178.png"/><Relationship Id="rId154" Type="http://schemas.openxmlformats.org/officeDocument/2006/relationships/customXml" Target="../ink/ink1238.xml"/><Relationship Id="rId175" Type="http://schemas.openxmlformats.org/officeDocument/2006/relationships/image" Target="../media/image186.png"/><Relationship Id="rId196" Type="http://schemas.openxmlformats.org/officeDocument/2006/relationships/customXml" Target="../ink/ink1259.xml"/><Relationship Id="rId200" Type="http://schemas.openxmlformats.org/officeDocument/2006/relationships/customXml" Target="../ink/ink1261.xml"/><Relationship Id="rId16" Type="http://schemas.openxmlformats.org/officeDocument/2006/relationships/customXml" Target="../ink/ink1169.xml"/><Relationship Id="rId221" Type="http://schemas.openxmlformats.org/officeDocument/2006/relationships/image" Target="../media/image209.png"/><Relationship Id="rId242" Type="http://schemas.openxmlformats.org/officeDocument/2006/relationships/customXml" Target="../ink/ink1282.xml"/><Relationship Id="rId263" Type="http://schemas.openxmlformats.org/officeDocument/2006/relationships/image" Target="../media/image230.png"/><Relationship Id="rId284" Type="http://schemas.openxmlformats.org/officeDocument/2006/relationships/customXml" Target="../ink/ink1303.xml"/><Relationship Id="rId37" Type="http://schemas.openxmlformats.org/officeDocument/2006/relationships/image" Target="../media/image25.png"/><Relationship Id="rId58" Type="http://schemas.openxmlformats.org/officeDocument/2006/relationships/customXml" Target="../ink/ink1190.xml"/><Relationship Id="rId79" Type="http://schemas.openxmlformats.org/officeDocument/2006/relationships/image" Target="../media/image145.png"/><Relationship Id="rId102" Type="http://schemas.openxmlformats.org/officeDocument/2006/relationships/customXml" Target="../ink/ink1212.xml"/><Relationship Id="rId123" Type="http://schemas.openxmlformats.org/officeDocument/2006/relationships/image" Target="../media/image173.png"/><Relationship Id="rId144" Type="http://schemas.openxmlformats.org/officeDocument/2006/relationships/customXml" Target="../ink/ink1233.xml"/><Relationship Id="rId90" Type="http://schemas.openxmlformats.org/officeDocument/2006/relationships/customXml" Target="../ink/ink1206.xml"/><Relationship Id="rId165" Type="http://schemas.openxmlformats.org/officeDocument/2006/relationships/image" Target="../media/image181.png"/><Relationship Id="rId186" Type="http://schemas.openxmlformats.org/officeDocument/2006/relationships/customXml" Target="../ink/ink1254.xml"/><Relationship Id="rId211" Type="http://schemas.openxmlformats.org/officeDocument/2006/relationships/image" Target="../media/image204.png"/><Relationship Id="rId232" Type="http://schemas.openxmlformats.org/officeDocument/2006/relationships/customXml" Target="../ink/ink1277.xml"/><Relationship Id="rId253" Type="http://schemas.openxmlformats.org/officeDocument/2006/relationships/image" Target="../media/image225.png"/><Relationship Id="rId274" Type="http://schemas.openxmlformats.org/officeDocument/2006/relationships/customXml" Target="../ink/ink1298.xml"/><Relationship Id="rId295" Type="http://schemas.openxmlformats.org/officeDocument/2006/relationships/image" Target="../media/image288.png"/><Relationship Id="rId27" Type="http://schemas.openxmlformats.org/officeDocument/2006/relationships/image" Target="../media/image20.png"/><Relationship Id="rId48" Type="http://schemas.openxmlformats.org/officeDocument/2006/relationships/customXml" Target="../ink/ink1185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228.xml"/><Relationship Id="rId80" Type="http://schemas.openxmlformats.org/officeDocument/2006/relationships/customXml" Target="../ink/ink1201.xml"/><Relationship Id="rId155" Type="http://schemas.openxmlformats.org/officeDocument/2006/relationships/image" Target="../media/image277.png"/><Relationship Id="rId176" Type="http://schemas.openxmlformats.org/officeDocument/2006/relationships/customXml" Target="../ink/ink1249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272.xml"/><Relationship Id="rId243" Type="http://schemas.openxmlformats.org/officeDocument/2006/relationships/image" Target="../media/image220.png"/><Relationship Id="rId264" Type="http://schemas.openxmlformats.org/officeDocument/2006/relationships/customXml" Target="../ink/ink1293.xml"/><Relationship Id="rId285" Type="http://schemas.openxmlformats.org/officeDocument/2006/relationships/image" Target="../media/image283.png"/><Relationship Id="rId17" Type="http://schemas.openxmlformats.org/officeDocument/2006/relationships/image" Target="../media/image15.png"/><Relationship Id="rId38" Type="http://schemas.openxmlformats.org/officeDocument/2006/relationships/customXml" Target="../ink/ink1180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223.xml"/><Relationship Id="rId70" Type="http://schemas.openxmlformats.org/officeDocument/2006/relationships/customXml" Target="../ink/ink1196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244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267.xml"/><Relationship Id="rId233" Type="http://schemas.openxmlformats.org/officeDocument/2006/relationships/image" Target="../media/image215.png"/><Relationship Id="rId254" Type="http://schemas.openxmlformats.org/officeDocument/2006/relationships/customXml" Target="../ink/ink1288.xml"/><Relationship Id="rId28" Type="http://schemas.openxmlformats.org/officeDocument/2006/relationships/customXml" Target="../ink/ink1175.xml"/><Relationship Id="rId49" Type="http://schemas.openxmlformats.org/officeDocument/2006/relationships/image" Target="../media/image31.png"/><Relationship Id="rId114" Type="http://schemas.openxmlformats.org/officeDocument/2006/relationships/customXml" Target="../ink/ink1218.xml"/><Relationship Id="rId275" Type="http://schemas.openxmlformats.org/officeDocument/2006/relationships/image" Target="../media/image236.png"/><Relationship Id="rId296" Type="http://schemas.openxmlformats.org/officeDocument/2006/relationships/customXml" Target="../ink/ink1309.xml"/><Relationship Id="rId60" Type="http://schemas.openxmlformats.org/officeDocument/2006/relationships/customXml" Target="../ink/ink1191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239.xml"/><Relationship Id="rId177" Type="http://schemas.openxmlformats.org/officeDocument/2006/relationships/image" Target="../media/image187.png"/><Relationship Id="rId198" Type="http://schemas.openxmlformats.org/officeDocument/2006/relationships/customXml" Target="../ink/ink1260.xml"/><Relationship Id="rId202" Type="http://schemas.openxmlformats.org/officeDocument/2006/relationships/customXml" Target="../ink/ink1262.xml"/><Relationship Id="rId223" Type="http://schemas.openxmlformats.org/officeDocument/2006/relationships/image" Target="../media/image210.png"/><Relationship Id="rId244" Type="http://schemas.openxmlformats.org/officeDocument/2006/relationships/customXml" Target="../ink/ink1283.xml"/><Relationship Id="rId18" Type="http://schemas.openxmlformats.org/officeDocument/2006/relationships/customXml" Target="../ink/ink1170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304.xml"/><Relationship Id="rId50" Type="http://schemas.openxmlformats.org/officeDocument/2006/relationships/customXml" Target="../ink/ink1186.xml"/><Relationship Id="rId104" Type="http://schemas.openxmlformats.org/officeDocument/2006/relationships/customXml" Target="../ink/ink1213.xml"/><Relationship Id="rId125" Type="http://schemas.openxmlformats.org/officeDocument/2006/relationships/image" Target="../media/image174.png"/><Relationship Id="rId146" Type="http://schemas.openxmlformats.org/officeDocument/2006/relationships/customXml" Target="../ink/ink1234.xml"/><Relationship Id="rId167" Type="http://schemas.openxmlformats.org/officeDocument/2006/relationships/image" Target="../media/image182.png"/><Relationship Id="rId188" Type="http://schemas.openxmlformats.org/officeDocument/2006/relationships/customXml" Target="../ink/ink1255.xml"/><Relationship Id="rId71" Type="http://schemas.openxmlformats.org/officeDocument/2006/relationships/image" Target="../media/image141.png"/><Relationship Id="rId92" Type="http://schemas.openxmlformats.org/officeDocument/2006/relationships/customXml" Target="../ink/ink1207.xml"/><Relationship Id="rId213" Type="http://schemas.openxmlformats.org/officeDocument/2006/relationships/image" Target="../media/image205.png"/><Relationship Id="rId234" Type="http://schemas.openxmlformats.org/officeDocument/2006/relationships/customXml" Target="../ink/ink1278.xml"/><Relationship Id="rId2" Type="http://schemas.openxmlformats.org/officeDocument/2006/relationships/customXml" Target="../ink/ink1162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299.xml"/><Relationship Id="rId297" Type="http://schemas.openxmlformats.org/officeDocument/2006/relationships/image" Target="../media/image289.png"/><Relationship Id="rId40" Type="http://schemas.openxmlformats.org/officeDocument/2006/relationships/customXml" Target="../ink/ink1181.xml"/><Relationship Id="rId115" Type="http://schemas.openxmlformats.org/officeDocument/2006/relationships/image" Target="../media/image169.png"/><Relationship Id="rId136" Type="http://schemas.openxmlformats.org/officeDocument/2006/relationships/customXml" Target="../ink/ink1229.xml"/><Relationship Id="rId157" Type="http://schemas.openxmlformats.org/officeDocument/2006/relationships/image" Target="../media/image278.png"/><Relationship Id="rId178" Type="http://schemas.openxmlformats.org/officeDocument/2006/relationships/customXml" Target="../ink/ink1250.xml"/><Relationship Id="rId61" Type="http://schemas.openxmlformats.org/officeDocument/2006/relationships/image" Target="../media/image136.png"/><Relationship Id="rId82" Type="http://schemas.openxmlformats.org/officeDocument/2006/relationships/customXml" Target="../ink/ink1202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273.xml"/><Relationship Id="rId245" Type="http://schemas.openxmlformats.org/officeDocument/2006/relationships/image" Target="../media/image221.png"/><Relationship Id="rId266" Type="http://schemas.openxmlformats.org/officeDocument/2006/relationships/customXml" Target="../ink/ink1294.xml"/><Relationship Id="rId287" Type="http://schemas.openxmlformats.org/officeDocument/2006/relationships/image" Target="../media/image284.png"/><Relationship Id="rId30" Type="http://schemas.openxmlformats.org/officeDocument/2006/relationships/customXml" Target="../ink/ink1176.xml"/><Relationship Id="rId105" Type="http://schemas.openxmlformats.org/officeDocument/2006/relationships/image" Target="../media/image164.png"/><Relationship Id="rId126" Type="http://schemas.openxmlformats.org/officeDocument/2006/relationships/customXml" Target="../ink/ink1224.xml"/><Relationship Id="rId147" Type="http://schemas.openxmlformats.org/officeDocument/2006/relationships/image" Target="../media/image267.png"/><Relationship Id="rId168" Type="http://schemas.openxmlformats.org/officeDocument/2006/relationships/customXml" Target="../ink/ink1245.xml"/><Relationship Id="rId51" Type="http://schemas.openxmlformats.org/officeDocument/2006/relationships/image" Target="../media/image32.png"/><Relationship Id="rId72" Type="http://schemas.openxmlformats.org/officeDocument/2006/relationships/customXml" Target="../ink/ink1197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268.xml"/><Relationship Id="rId235" Type="http://schemas.openxmlformats.org/officeDocument/2006/relationships/image" Target="../media/image216.png"/><Relationship Id="rId256" Type="http://schemas.openxmlformats.org/officeDocument/2006/relationships/customXml" Target="../ink/ink1289.xml"/><Relationship Id="rId277" Type="http://schemas.openxmlformats.org/officeDocument/2006/relationships/image" Target="../media/image243.png"/><Relationship Id="rId116" Type="http://schemas.openxmlformats.org/officeDocument/2006/relationships/customXml" Target="../ink/ink1219.xml"/><Relationship Id="rId137" Type="http://schemas.openxmlformats.org/officeDocument/2006/relationships/image" Target="../media/image248.png"/><Relationship Id="rId158" Type="http://schemas.openxmlformats.org/officeDocument/2006/relationships/customXml" Target="../ink/ink1240.xml"/><Relationship Id="rId20" Type="http://schemas.openxmlformats.org/officeDocument/2006/relationships/customXml" Target="../ink/ink1171.xml"/><Relationship Id="rId41" Type="http://schemas.openxmlformats.org/officeDocument/2006/relationships/image" Target="../media/image27.png"/><Relationship Id="rId62" Type="http://schemas.openxmlformats.org/officeDocument/2006/relationships/customXml" Target="../ink/ink1192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256.xml"/><Relationship Id="rId204" Type="http://schemas.openxmlformats.org/officeDocument/2006/relationships/customXml" Target="../ink/ink1263.xml"/><Relationship Id="rId225" Type="http://schemas.openxmlformats.org/officeDocument/2006/relationships/image" Target="../media/image211.png"/><Relationship Id="rId246" Type="http://schemas.openxmlformats.org/officeDocument/2006/relationships/customXml" Target="../ink/ink1284.xml"/><Relationship Id="rId267" Type="http://schemas.openxmlformats.org/officeDocument/2006/relationships/image" Target="../media/image232.png"/><Relationship Id="rId288" Type="http://schemas.openxmlformats.org/officeDocument/2006/relationships/customXml" Target="../ink/ink1305.xml"/><Relationship Id="rId106" Type="http://schemas.openxmlformats.org/officeDocument/2006/relationships/customXml" Target="../ink/ink1214.xml"/><Relationship Id="rId127" Type="http://schemas.openxmlformats.org/officeDocument/2006/relationships/image" Target="../media/image175.png"/><Relationship Id="rId10" Type="http://schemas.openxmlformats.org/officeDocument/2006/relationships/customXml" Target="../ink/ink1166.xml"/><Relationship Id="rId31" Type="http://schemas.openxmlformats.org/officeDocument/2006/relationships/image" Target="../media/image22.png"/><Relationship Id="rId52" Type="http://schemas.openxmlformats.org/officeDocument/2006/relationships/customXml" Target="../ink/ink1187.xml"/><Relationship Id="rId73" Type="http://schemas.openxmlformats.org/officeDocument/2006/relationships/image" Target="../media/image142.png"/><Relationship Id="rId94" Type="http://schemas.openxmlformats.org/officeDocument/2006/relationships/customXml" Target="../ink/ink1208.xml"/><Relationship Id="rId148" Type="http://schemas.openxmlformats.org/officeDocument/2006/relationships/customXml" Target="../ink/ink1235.xml"/><Relationship Id="rId169" Type="http://schemas.openxmlformats.org/officeDocument/2006/relationships/image" Target="../media/image183.png"/><Relationship Id="rId4" Type="http://schemas.openxmlformats.org/officeDocument/2006/relationships/customXml" Target="../ink/ink1163.xml"/><Relationship Id="rId180" Type="http://schemas.openxmlformats.org/officeDocument/2006/relationships/customXml" Target="../ink/ink1251.xml"/><Relationship Id="rId215" Type="http://schemas.openxmlformats.org/officeDocument/2006/relationships/image" Target="../media/image206.png"/><Relationship Id="rId236" Type="http://schemas.openxmlformats.org/officeDocument/2006/relationships/customXml" Target="../ink/ink1279.xml"/><Relationship Id="rId257" Type="http://schemas.openxmlformats.org/officeDocument/2006/relationships/image" Target="../media/image227.png"/><Relationship Id="rId278" Type="http://schemas.openxmlformats.org/officeDocument/2006/relationships/customXml" Target="../ink/ink1300.xml"/><Relationship Id="rId42" Type="http://schemas.openxmlformats.org/officeDocument/2006/relationships/customXml" Target="../ink/ink1182.xml"/><Relationship Id="rId84" Type="http://schemas.openxmlformats.org/officeDocument/2006/relationships/customXml" Target="../ink/ink1203.xml"/><Relationship Id="rId138" Type="http://schemas.openxmlformats.org/officeDocument/2006/relationships/customXml" Target="../ink/ink1230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241.xml"/><Relationship Id="rId216" Type="http://schemas.openxmlformats.org/officeDocument/2006/relationships/customXml" Target="../ink/ink1269.xml"/><Relationship Id="rId258" Type="http://schemas.openxmlformats.org/officeDocument/2006/relationships/customXml" Target="../ink/ink1290.xml"/><Relationship Id="rId22" Type="http://schemas.openxmlformats.org/officeDocument/2006/relationships/customXml" Target="../ink/ink1172.xml"/><Relationship Id="rId64" Type="http://schemas.openxmlformats.org/officeDocument/2006/relationships/customXml" Target="../ink/ink1193.xml"/><Relationship Id="rId118" Type="http://schemas.openxmlformats.org/officeDocument/2006/relationships/customXml" Target="../ink/ink1220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30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image" Target="../media/image296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394.xml"/><Relationship Id="rId226" Type="http://schemas.openxmlformats.org/officeDocument/2006/relationships/customXml" Target="../ink/ink1422.xml"/><Relationship Id="rId268" Type="http://schemas.openxmlformats.org/officeDocument/2006/relationships/customXml" Target="../ink/ink1443.xml"/><Relationship Id="rId32" Type="http://schemas.openxmlformats.org/officeDocument/2006/relationships/customXml" Target="../ink/ink1325.xml"/><Relationship Id="rId74" Type="http://schemas.openxmlformats.org/officeDocument/2006/relationships/customXml" Target="../ink/ink1346.xml"/><Relationship Id="rId128" Type="http://schemas.openxmlformats.org/officeDocument/2006/relationships/customXml" Target="../ink/ink1373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454.xml"/><Relationship Id="rId85" Type="http://schemas.openxmlformats.org/officeDocument/2006/relationships/image" Target="../media/image148.png"/><Relationship Id="rId150" Type="http://schemas.openxmlformats.org/officeDocument/2006/relationships/customXml" Target="../ink/ink1384.xml"/><Relationship Id="rId192" Type="http://schemas.openxmlformats.org/officeDocument/2006/relationships/customXml" Target="../ink/ink1405.xml"/><Relationship Id="rId206" Type="http://schemas.openxmlformats.org/officeDocument/2006/relationships/customXml" Target="../ink/ink1412.xml"/><Relationship Id="rId248" Type="http://schemas.openxmlformats.org/officeDocument/2006/relationships/customXml" Target="../ink/ink1433.xml"/><Relationship Id="rId12" Type="http://schemas.openxmlformats.org/officeDocument/2006/relationships/customXml" Target="../ink/ink1315.xml"/><Relationship Id="rId108" Type="http://schemas.openxmlformats.org/officeDocument/2006/relationships/customXml" Target="../ink/ink1363.xml"/><Relationship Id="rId54" Type="http://schemas.openxmlformats.org/officeDocument/2006/relationships/customXml" Target="../ink/ink1336.xml"/><Relationship Id="rId96" Type="http://schemas.openxmlformats.org/officeDocument/2006/relationships/customXml" Target="../ink/ink1357.xml"/><Relationship Id="rId161" Type="http://schemas.openxmlformats.org/officeDocument/2006/relationships/image" Target="../media/image179.png"/><Relationship Id="rId217" Type="http://schemas.openxmlformats.org/officeDocument/2006/relationships/image" Target="../media/image207.png"/><Relationship Id="rId6" Type="http://schemas.openxmlformats.org/officeDocument/2006/relationships/customXml" Target="../ink/ink1312.xml"/><Relationship Id="rId238" Type="http://schemas.openxmlformats.org/officeDocument/2006/relationships/customXml" Target="../ink/ink1428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444.xml"/><Relationship Id="rId291" Type="http://schemas.openxmlformats.org/officeDocument/2006/relationships/image" Target="../media/image292.png"/><Relationship Id="rId44" Type="http://schemas.openxmlformats.org/officeDocument/2006/relationships/customXml" Target="../ink/ink1331.xml"/><Relationship Id="rId65" Type="http://schemas.openxmlformats.org/officeDocument/2006/relationships/image" Target="../media/image138.png"/><Relationship Id="rId86" Type="http://schemas.openxmlformats.org/officeDocument/2006/relationships/customXml" Target="../ink/ink1352.xml"/><Relationship Id="rId130" Type="http://schemas.openxmlformats.org/officeDocument/2006/relationships/customXml" Target="../ink/ink1374.xml"/><Relationship Id="rId151" Type="http://schemas.openxmlformats.org/officeDocument/2006/relationships/image" Target="../media/image272.png"/><Relationship Id="rId172" Type="http://schemas.openxmlformats.org/officeDocument/2006/relationships/customXml" Target="../ink/ink1395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423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439.xml"/><Relationship Id="rId281" Type="http://schemas.openxmlformats.org/officeDocument/2006/relationships/image" Target="../media/image284.png"/><Relationship Id="rId34" Type="http://schemas.openxmlformats.org/officeDocument/2006/relationships/customXml" Target="../ink/ink1326.xml"/><Relationship Id="rId55" Type="http://schemas.openxmlformats.org/officeDocument/2006/relationships/image" Target="../media/image34.png"/><Relationship Id="rId76" Type="http://schemas.openxmlformats.org/officeDocument/2006/relationships/customXml" Target="../ink/ink1347.xml"/><Relationship Id="rId97" Type="http://schemas.openxmlformats.org/officeDocument/2006/relationships/image" Target="../media/image154.png"/><Relationship Id="rId120" Type="http://schemas.openxmlformats.org/officeDocument/2006/relationships/customXml" Target="../ink/ink1369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390.xml"/><Relationship Id="rId183" Type="http://schemas.openxmlformats.org/officeDocument/2006/relationships/image" Target="../media/image190.png"/><Relationship Id="rId218" Type="http://schemas.openxmlformats.org/officeDocument/2006/relationships/customXml" Target="../ink/ink1418.xml"/><Relationship Id="rId239" Type="http://schemas.openxmlformats.org/officeDocument/2006/relationships/image" Target="../media/image218.png"/><Relationship Id="rId250" Type="http://schemas.openxmlformats.org/officeDocument/2006/relationships/customXml" Target="../ink/ink1434.xml"/><Relationship Id="rId271" Type="http://schemas.openxmlformats.org/officeDocument/2006/relationships/image" Target="../media/image234.png"/><Relationship Id="rId292" Type="http://schemas.openxmlformats.org/officeDocument/2006/relationships/customXml" Target="../ink/ink1455.xml"/><Relationship Id="rId24" Type="http://schemas.openxmlformats.org/officeDocument/2006/relationships/customXml" Target="../ink/ink1321.xml"/><Relationship Id="rId45" Type="http://schemas.openxmlformats.org/officeDocument/2006/relationships/image" Target="../media/image29.png"/><Relationship Id="rId66" Type="http://schemas.openxmlformats.org/officeDocument/2006/relationships/customXml" Target="../ink/ink1342.xml"/><Relationship Id="rId87" Type="http://schemas.openxmlformats.org/officeDocument/2006/relationships/image" Target="../media/image149.png"/><Relationship Id="rId110" Type="http://schemas.openxmlformats.org/officeDocument/2006/relationships/customXml" Target="../ink/ink1364.xml"/><Relationship Id="rId131" Type="http://schemas.openxmlformats.org/officeDocument/2006/relationships/image" Target="../media/image177.png"/><Relationship Id="rId152" Type="http://schemas.openxmlformats.org/officeDocument/2006/relationships/customXml" Target="../ink/ink1385.xml"/><Relationship Id="rId173" Type="http://schemas.openxmlformats.org/officeDocument/2006/relationships/image" Target="../media/image185.png"/><Relationship Id="rId194" Type="http://schemas.openxmlformats.org/officeDocument/2006/relationships/customXml" Target="../ink/ink1406.xml"/><Relationship Id="rId208" Type="http://schemas.openxmlformats.org/officeDocument/2006/relationships/customXml" Target="../ink/ink1413.xml"/><Relationship Id="rId229" Type="http://schemas.openxmlformats.org/officeDocument/2006/relationships/image" Target="../media/image213.png"/><Relationship Id="rId240" Type="http://schemas.openxmlformats.org/officeDocument/2006/relationships/customXml" Target="../ink/ink1429.xml"/><Relationship Id="rId261" Type="http://schemas.openxmlformats.org/officeDocument/2006/relationships/image" Target="../media/image229.png"/><Relationship Id="rId14" Type="http://schemas.openxmlformats.org/officeDocument/2006/relationships/customXml" Target="../ink/ink1316.xml"/><Relationship Id="rId35" Type="http://schemas.openxmlformats.org/officeDocument/2006/relationships/image" Target="../media/image24.png"/><Relationship Id="rId56" Type="http://schemas.openxmlformats.org/officeDocument/2006/relationships/customXml" Target="../ink/ink1337.xml"/><Relationship Id="rId77" Type="http://schemas.openxmlformats.org/officeDocument/2006/relationships/image" Target="../media/image144.png"/><Relationship Id="rId100" Type="http://schemas.openxmlformats.org/officeDocument/2006/relationships/customXml" Target="../ink/ink1359.xml"/><Relationship Id="rId282" Type="http://schemas.openxmlformats.org/officeDocument/2006/relationships/customXml" Target="../ink/ink1450.xml"/><Relationship Id="rId8" Type="http://schemas.openxmlformats.org/officeDocument/2006/relationships/customXml" Target="../ink/ink1313.xml"/><Relationship Id="rId98" Type="http://schemas.openxmlformats.org/officeDocument/2006/relationships/customXml" Target="../ink/ink1358.xml"/><Relationship Id="rId121" Type="http://schemas.openxmlformats.org/officeDocument/2006/relationships/image" Target="../media/image172.png"/><Relationship Id="rId142" Type="http://schemas.openxmlformats.org/officeDocument/2006/relationships/customXml" Target="../ink/ink1380.xml"/><Relationship Id="rId163" Type="http://schemas.openxmlformats.org/officeDocument/2006/relationships/image" Target="../media/image180.png"/><Relationship Id="rId184" Type="http://schemas.openxmlformats.org/officeDocument/2006/relationships/customXml" Target="../ink/ink1401.xml"/><Relationship Id="rId219" Type="http://schemas.openxmlformats.org/officeDocument/2006/relationships/image" Target="../media/image208.png"/><Relationship Id="rId230" Type="http://schemas.openxmlformats.org/officeDocument/2006/relationships/customXml" Target="../ink/ink1424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332.xml"/><Relationship Id="rId67" Type="http://schemas.openxmlformats.org/officeDocument/2006/relationships/image" Target="../media/image139.png"/><Relationship Id="rId272" Type="http://schemas.openxmlformats.org/officeDocument/2006/relationships/customXml" Target="../ink/ink1445.xml"/><Relationship Id="rId293" Type="http://schemas.openxmlformats.org/officeDocument/2006/relationships/image" Target="../media/image293.png"/><Relationship Id="rId88" Type="http://schemas.openxmlformats.org/officeDocument/2006/relationships/customXml" Target="../ink/ink1353.xml"/><Relationship Id="rId111" Type="http://schemas.openxmlformats.org/officeDocument/2006/relationships/image" Target="../media/image167.png"/><Relationship Id="rId132" Type="http://schemas.openxmlformats.org/officeDocument/2006/relationships/customXml" Target="../ink/ink1375.xml"/><Relationship Id="rId153" Type="http://schemas.openxmlformats.org/officeDocument/2006/relationships/image" Target="../media/image273.png"/><Relationship Id="rId174" Type="http://schemas.openxmlformats.org/officeDocument/2006/relationships/customXml" Target="../ink/ink1396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419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327.xml"/><Relationship Id="rId57" Type="http://schemas.openxmlformats.org/officeDocument/2006/relationships/image" Target="../media/image35.png"/><Relationship Id="rId262" Type="http://schemas.openxmlformats.org/officeDocument/2006/relationships/customXml" Target="../ink/ink1440.xml"/><Relationship Id="rId283" Type="http://schemas.openxmlformats.org/officeDocument/2006/relationships/image" Target="../media/image285.png"/><Relationship Id="rId78" Type="http://schemas.openxmlformats.org/officeDocument/2006/relationships/customXml" Target="../ink/ink1348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370.xml"/><Relationship Id="rId143" Type="http://schemas.openxmlformats.org/officeDocument/2006/relationships/image" Target="../media/image265.png"/><Relationship Id="rId164" Type="http://schemas.openxmlformats.org/officeDocument/2006/relationships/customXml" Target="../ink/ink1391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414.xml"/><Relationship Id="rId26" Type="http://schemas.openxmlformats.org/officeDocument/2006/relationships/customXml" Target="../ink/ink1322.xml"/><Relationship Id="rId231" Type="http://schemas.openxmlformats.org/officeDocument/2006/relationships/image" Target="../media/image214.png"/><Relationship Id="rId252" Type="http://schemas.openxmlformats.org/officeDocument/2006/relationships/customXml" Target="../ink/ink1435.xml"/><Relationship Id="rId273" Type="http://schemas.openxmlformats.org/officeDocument/2006/relationships/image" Target="../media/image235.png"/><Relationship Id="rId294" Type="http://schemas.openxmlformats.org/officeDocument/2006/relationships/customXml" Target="../ink/ink1456.xml"/><Relationship Id="rId47" Type="http://schemas.openxmlformats.org/officeDocument/2006/relationships/image" Target="../media/image30.png"/><Relationship Id="rId68" Type="http://schemas.openxmlformats.org/officeDocument/2006/relationships/customXml" Target="../ink/ink1343.xml"/><Relationship Id="rId89" Type="http://schemas.openxmlformats.org/officeDocument/2006/relationships/image" Target="../media/image150.png"/><Relationship Id="rId112" Type="http://schemas.openxmlformats.org/officeDocument/2006/relationships/customXml" Target="../ink/ink1365.xml"/><Relationship Id="rId133" Type="http://schemas.openxmlformats.org/officeDocument/2006/relationships/image" Target="../media/image178.png"/><Relationship Id="rId154" Type="http://schemas.openxmlformats.org/officeDocument/2006/relationships/customXml" Target="../ink/ink1386.xml"/><Relationship Id="rId175" Type="http://schemas.openxmlformats.org/officeDocument/2006/relationships/image" Target="../media/image186.png"/><Relationship Id="rId196" Type="http://schemas.openxmlformats.org/officeDocument/2006/relationships/customXml" Target="../ink/ink1407.xml"/><Relationship Id="rId200" Type="http://schemas.openxmlformats.org/officeDocument/2006/relationships/customXml" Target="../ink/ink1409.xml"/><Relationship Id="rId16" Type="http://schemas.openxmlformats.org/officeDocument/2006/relationships/customXml" Target="../ink/ink1317.xml"/><Relationship Id="rId221" Type="http://schemas.openxmlformats.org/officeDocument/2006/relationships/image" Target="../media/image209.png"/><Relationship Id="rId242" Type="http://schemas.openxmlformats.org/officeDocument/2006/relationships/customXml" Target="../ink/ink1430.xml"/><Relationship Id="rId263" Type="http://schemas.openxmlformats.org/officeDocument/2006/relationships/image" Target="../media/image230.png"/><Relationship Id="rId284" Type="http://schemas.openxmlformats.org/officeDocument/2006/relationships/customXml" Target="../ink/ink1451.xml"/><Relationship Id="rId37" Type="http://schemas.openxmlformats.org/officeDocument/2006/relationships/image" Target="../media/image25.png"/><Relationship Id="rId58" Type="http://schemas.openxmlformats.org/officeDocument/2006/relationships/customXml" Target="../ink/ink1338.xml"/><Relationship Id="rId79" Type="http://schemas.openxmlformats.org/officeDocument/2006/relationships/image" Target="../media/image145.png"/><Relationship Id="rId102" Type="http://schemas.openxmlformats.org/officeDocument/2006/relationships/customXml" Target="../ink/ink1360.xml"/><Relationship Id="rId123" Type="http://schemas.openxmlformats.org/officeDocument/2006/relationships/image" Target="../media/image173.png"/><Relationship Id="rId144" Type="http://schemas.openxmlformats.org/officeDocument/2006/relationships/customXml" Target="../ink/ink1381.xml"/><Relationship Id="rId90" Type="http://schemas.openxmlformats.org/officeDocument/2006/relationships/customXml" Target="../ink/ink1354.xml"/><Relationship Id="rId165" Type="http://schemas.openxmlformats.org/officeDocument/2006/relationships/image" Target="../media/image181.png"/><Relationship Id="rId186" Type="http://schemas.openxmlformats.org/officeDocument/2006/relationships/customXml" Target="../ink/ink1402.xml"/><Relationship Id="rId211" Type="http://schemas.openxmlformats.org/officeDocument/2006/relationships/image" Target="../media/image204.png"/><Relationship Id="rId232" Type="http://schemas.openxmlformats.org/officeDocument/2006/relationships/customXml" Target="../ink/ink1425.xml"/><Relationship Id="rId253" Type="http://schemas.openxmlformats.org/officeDocument/2006/relationships/image" Target="../media/image225.png"/><Relationship Id="rId274" Type="http://schemas.openxmlformats.org/officeDocument/2006/relationships/customXml" Target="../ink/ink1446.xml"/><Relationship Id="rId295" Type="http://schemas.openxmlformats.org/officeDocument/2006/relationships/image" Target="../media/image294.png"/><Relationship Id="rId27" Type="http://schemas.openxmlformats.org/officeDocument/2006/relationships/image" Target="../media/image20.png"/><Relationship Id="rId48" Type="http://schemas.openxmlformats.org/officeDocument/2006/relationships/customXml" Target="../ink/ink1333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376.xml"/><Relationship Id="rId80" Type="http://schemas.openxmlformats.org/officeDocument/2006/relationships/customXml" Target="../ink/ink1349.xml"/><Relationship Id="rId155" Type="http://schemas.openxmlformats.org/officeDocument/2006/relationships/image" Target="../media/image277.png"/><Relationship Id="rId176" Type="http://schemas.openxmlformats.org/officeDocument/2006/relationships/customXml" Target="../ink/ink1397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420.xml"/><Relationship Id="rId243" Type="http://schemas.openxmlformats.org/officeDocument/2006/relationships/image" Target="../media/image220.png"/><Relationship Id="rId264" Type="http://schemas.openxmlformats.org/officeDocument/2006/relationships/customXml" Target="../ink/ink1441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1328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371.xml"/><Relationship Id="rId70" Type="http://schemas.openxmlformats.org/officeDocument/2006/relationships/customXml" Target="../ink/ink1344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392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415.xml"/><Relationship Id="rId233" Type="http://schemas.openxmlformats.org/officeDocument/2006/relationships/image" Target="../media/image215.png"/><Relationship Id="rId254" Type="http://schemas.openxmlformats.org/officeDocument/2006/relationships/customXml" Target="../ink/ink1436.xml"/><Relationship Id="rId28" Type="http://schemas.openxmlformats.org/officeDocument/2006/relationships/customXml" Target="../ink/ink1323.xml"/><Relationship Id="rId49" Type="http://schemas.openxmlformats.org/officeDocument/2006/relationships/image" Target="../media/image31.png"/><Relationship Id="rId114" Type="http://schemas.openxmlformats.org/officeDocument/2006/relationships/customXml" Target="../ink/ink1366.xml"/><Relationship Id="rId275" Type="http://schemas.openxmlformats.org/officeDocument/2006/relationships/image" Target="../media/image236.png"/><Relationship Id="rId296" Type="http://schemas.openxmlformats.org/officeDocument/2006/relationships/customXml" Target="../ink/ink1457.xml"/><Relationship Id="rId300" Type="http://schemas.openxmlformats.org/officeDocument/2006/relationships/customXml" Target="../ink/ink1459.xml"/><Relationship Id="rId60" Type="http://schemas.openxmlformats.org/officeDocument/2006/relationships/customXml" Target="../ink/ink1339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387.xml"/><Relationship Id="rId177" Type="http://schemas.openxmlformats.org/officeDocument/2006/relationships/image" Target="../media/image187.png"/><Relationship Id="rId198" Type="http://schemas.openxmlformats.org/officeDocument/2006/relationships/customXml" Target="../ink/ink1408.xml"/><Relationship Id="rId202" Type="http://schemas.openxmlformats.org/officeDocument/2006/relationships/customXml" Target="../ink/ink1410.xml"/><Relationship Id="rId223" Type="http://schemas.openxmlformats.org/officeDocument/2006/relationships/image" Target="../media/image210.png"/><Relationship Id="rId244" Type="http://schemas.openxmlformats.org/officeDocument/2006/relationships/customXml" Target="../ink/ink1431.xml"/><Relationship Id="rId18" Type="http://schemas.openxmlformats.org/officeDocument/2006/relationships/customXml" Target="../ink/ink1318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452.xml"/><Relationship Id="rId50" Type="http://schemas.openxmlformats.org/officeDocument/2006/relationships/customXml" Target="../ink/ink1334.xml"/><Relationship Id="rId104" Type="http://schemas.openxmlformats.org/officeDocument/2006/relationships/customXml" Target="../ink/ink1361.xml"/><Relationship Id="rId125" Type="http://schemas.openxmlformats.org/officeDocument/2006/relationships/image" Target="../media/image174.png"/><Relationship Id="rId146" Type="http://schemas.openxmlformats.org/officeDocument/2006/relationships/customXml" Target="../ink/ink1382.xml"/><Relationship Id="rId167" Type="http://schemas.openxmlformats.org/officeDocument/2006/relationships/image" Target="../media/image182.png"/><Relationship Id="rId188" Type="http://schemas.openxmlformats.org/officeDocument/2006/relationships/customXml" Target="../ink/ink1403.xml"/><Relationship Id="rId71" Type="http://schemas.openxmlformats.org/officeDocument/2006/relationships/image" Target="../media/image141.png"/><Relationship Id="rId92" Type="http://schemas.openxmlformats.org/officeDocument/2006/relationships/customXml" Target="../ink/ink1355.xml"/><Relationship Id="rId213" Type="http://schemas.openxmlformats.org/officeDocument/2006/relationships/image" Target="../media/image205.png"/><Relationship Id="rId234" Type="http://schemas.openxmlformats.org/officeDocument/2006/relationships/customXml" Target="../ink/ink1426.xml"/><Relationship Id="rId2" Type="http://schemas.openxmlformats.org/officeDocument/2006/relationships/customXml" Target="../ink/ink1310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447.xml"/><Relationship Id="rId297" Type="http://schemas.openxmlformats.org/officeDocument/2006/relationships/image" Target="../media/image295.png"/><Relationship Id="rId40" Type="http://schemas.openxmlformats.org/officeDocument/2006/relationships/customXml" Target="../ink/ink1329.xml"/><Relationship Id="rId115" Type="http://schemas.openxmlformats.org/officeDocument/2006/relationships/image" Target="../media/image169.png"/><Relationship Id="rId136" Type="http://schemas.openxmlformats.org/officeDocument/2006/relationships/customXml" Target="../ink/ink1377.xml"/><Relationship Id="rId157" Type="http://schemas.openxmlformats.org/officeDocument/2006/relationships/image" Target="../media/image278.png"/><Relationship Id="rId178" Type="http://schemas.openxmlformats.org/officeDocument/2006/relationships/customXml" Target="../ink/ink1398.xml"/><Relationship Id="rId301" Type="http://schemas.openxmlformats.org/officeDocument/2006/relationships/image" Target="../media/image297.png"/><Relationship Id="rId61" Type="http://schemas.openxmlformats.org/officeDocument/2006/relationships/image" Target="../media/image136.png"/><Relationship Id="rId82" Type="http://schemas.openxmlformats.org/officeDocument/2006/relationships/customXml" Target="../ink/ink1350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421.xml"/><Relationship Id="rId245" Type="http://schemas.openxmlformats.org/officeDocument/2006/relationships/image" Target="../media/image221.png"/><Relationship Id="rId266" Type="http://schemas.openxmlformats.org/officeDocument/2006/relationships/customXml" Target="../ink/ink1442.xml"/><Relationship Id="rId287" Type="http://schemas.openxmlformats.org/officeDocument/2006/relationships/image" Target="../media/image290.png"/><Relationship Id="rId30" Type="http://schemas.openxmlformats.org/officeDocument/2006/relationships/customXml" Target="../ink/ink1324.xml"/><Relationship Id="rId105" Type="http://schemas.openxmlformats.org/officeDocument/2006/relationships/image" Target="../media/image164.png"/><Relationship Id="rId126" Type="http://schemas.openxmlformats.org/officeDocument/2006/relationships/customXml" Target="../ink/ink1372.xml"/><Relationship Id="rId147" Type="http://schemas.openxmlformats.org/officeDocument/2006/relationships/image" Target="../media/image267.png"/><Relationship Id="rId168" Type="http://schemas.openxmlformats.org/officeDocument/2006/relationships/customXml" Target="../ink/ink1393.xml"/><Relationship Id="rId51" Type="http://schemas.openxmlformats.org/officeDocument/2006/relationships/image" Target="../media/image32.png"/><Relationship Id="rId72" Type="http://schemas.openxmlformats.org/officeDocument/2006/relationships/customXml" Target="../ink/ink1345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416.xml"/><Relationship Id="rId235" Type="http://schemas.openxmlformats.org/officeDocument/2006/relationships/image" Target="../media/image216.png"/><Relationship Id="rId256" Type="http://schemas.openxmlformats.org/officeDocument/2006/relationships/customXml" Target="../ink/ink1437.xml"/><Relationship Id="rId277" Type="http://schemas.openxmlformats.org/officeDocument/2006/relationships/image" Target="../media/image243.png"/><Relationship Id="rId298" Type="http://schemas.openxmlformats.org/officeDocument/2006/relationships/customXml" Target="../ink/ink1458.xml"/><Relationship Id="rId116" Type="http://schemas.openxmlformats.org/officeDocument/2006/relationships/customXml" Target="../ink/ink1367.xml"/><Relationship Id="rId137" Type="http://schemas.openxmlformats.org/officeDocument/2006/relationships/image" Target="../media/image248.png"/><Relationship Id="rId158" Type="http://schemas.openxmlformats.org/officeDocument/2006/relationships/customXml" Target="../ink/ink1388.xml"/><Relationship Id="rId302" Type="http://schemas.openxmlformats.org/officeDocument/2006/relationships/customXml" Target="../ink/ink1460.xml"/><Relationship Id="rId20" Type="http://schemas.openxmlformats.org/officeDocument/2006/relationships/customXml" Target="../ink/ink1319.xml"/><Relationship Id="rId41" Type="http://schemas.openxmlformats.org/officeDocument/2006/relationships/image" Target="../media/image27.png"/><Relationship Id="rId62" Type="http://schemas.openxmlformats.org/officeDocument/2006/relationships/customXml" Target="../ink/ink1340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404.xml"/><Relationship Id="rId204" Type="http://schemas.openxmlformats.org/officeDocument/2006/relationships/customXml" Target="../ink/ink1411.xml"/><Relationship Id="rId225" Type="http://schemas.openxmlformats.org/officeDocument/2006/relationships/image" Target="../media/image211.png"/><Relationship Id="rId246" Type="http://schemas.openxmlformats.org/officeDocument/2006/relationships/customXml" Target="../ink/ink1432.xml"/><Relationship Id="rId267" Type="http://schemas.openxmlformats.org/officeDocument/2006/relationships/image" Target="../media/image232.png"/><Relationship Id="rId288" Type="http://schemas.openxmlformats.org/officeDocument/2006/relationships/customXml" Target="../ink/ink1453.xml"/><Relationship Id="rId106" Type="http://schemas.openxmlformats.org/officeDocument/2006/relationships/customXml" Target="../ink/ink1362.xml"/><Relationship Id="rId127" Type="http://schemas.openxmlformats.org/officeDocument/2006/relationships/image" Target="../media/image175.png"/><Relationship Id="rId10" Type="http://schemas.openxmlformats.org/officeDocument/2006/relationships/customXml" Target="../ink/ink1314.xml"/><Relationship Id="rId31" Type="http://schemas.openxmlformats.org/officeDocument/2006/relationships/image" Target="../media/image22.png"/><Relationship Id="rId52" Type="http://schemas.openxmlformats.org/officeDocument/2006/relationships/customXml" Target="../ink/ink1335.xml"/><Relationship Id="rId73" Type="http://schemas.openxmlformats.org/officeDocument/2006/relationships/image" Target="../media/image142.png"/><Relationship Id="rId94" Type="http://schemas.openxmlformats.org/officeDocument/2006/relationships/customXml" Target="../ink/ink1356.xml"/><Relationship Id="rId148" Type="http://schemas.openxmlformats.org/officeDocument/2006/relationships/customXml" Target="../ink/ink1383.xml"/><Relationship Id="rId169" Type="http://schemas.openxmlformats.org/officeDocument/2006/relationships/image" Target="../media/image183.png"/><Relationship Id="rId4" Type="http://schemas.openxmlformats.org/officeDocument/2006/relationships/customXml" Target="../ink/ink1311.xml"/><Relationship Id="rId180" Type="http://schemas.openxmlformats.org/officeDocument/2006/relationships/customXml" Target="../ink/ink1399.xml"/><Relationship Id="rId215" Type="http://schemas.openxmlformats.org/officeDocument/2006/relationships/image" Target="../media/image206.png"/><Relationship Id="rId236" Type="http://schemas.openxmlformats.org/officeDocument/2006/relationships/customXml" Target="../ink/ink1427.xml"/><Relationship Id="rId257" Type="http://schemas.openxmlformats.org/officeDocument/2006/relationships/image" Target="../media/image227.png"/><Relationship Id="rId278" Type="http://schemas.openxmlformats.org/officeDocument/2006/relationships/customXml" Target="../ink/ink1448.xml"/><Relationship Id="rId303" Type="http://schemas.openxmlformats.org/officeDocument/2006/relationships/image" Target="../media/image298.png"/><Relationship Id="rId42" Type="http://schemas.openxmlformats.org/officeDocument/2006/relationships/customXml" Target="../ink/ink1330.xml"/><Relationship Id="rId84" Type="http://schemas.openxmlformats.org/officeDocument/2006/relationships/customXml" Target="../ink/ink1351.xml"/><Relationship Id="rId138" Type="http://schemas.openxmlformats.org/officeDocument/2006/relationships/customXml" Target="../ink/ink1378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389.xml"/><Relationship Id="rId216" Type="http://schemas.openxmlformats.org/officeDocument/2006/relationships/customXml" Target="../ink/ink1417.xml"/><Relationship Id="rId258" Type="http://schemas.openxmlformats.org/officeDocument/2006/relationships/customXml" Target="../ink/ink1438.xml"/><Relationship Id="rId22" Type="http://schemas.openxmlformats.org/officeDocument/2006/relationships/customXml" Target="../ink/ink1320.xml"/><Relationship Id="rId64" Type="http://schemas.openxmlformats.org/officeDocument/2006/relationships/customXml" Target="../ink/ink1341.xml"/><Relationship Id="rId118" Type="http://schemas.openxmlformats.org/officeDocument/2006/relationships/customXml" Target="../ink/ink1368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449.xml"/><Relationship Id="rId75" Type="http://schemas.openxmlformats.org/officeDocument/2006/relationships/image" Target="../media/image143.png"/><Relationship Id="rId140" Type="http://schemas.openxmlformats.org/officeDocument/2006/relationships/customXml" Target="../ink/ink1379.xml"/><Relationship Id="rId182" Type="http://schemas.openxmlformats.org/officeDocument/2006/relationships/customXml" Target="../ink/ink140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1" Type="http://schemas.openxmlformats.org/officeDocument/2006/relationships/image" Target="../media/image17.png"/><Relationship Id="rId63" Type="http://schemas.openxmlformats.org/officeDocument/2006/relationships/image" Target="../media/image137.png"/><Relationship Id="rId159" Type="http://schemas.openxmlformats.org/officeDocument/2006/relationships/image" Target="../media/image279.png"/><Relationship Id="rId170" Type="http://schemas.openxmlformats.org/officeDocument/2006/relationships/customXml" Target="../ink/ink1545.xml"/><Relationship Id="rId226" Type="http://schemas.openxmlformats.org/officeDocument/2006/relationships/customXml" Target="../ink/ink1573.xml"/><Relationship Id="rId268" Type="http://schemas.openxmlformats.org/officeDocument/2006/relationships/customXml" Target="../ink/ink1594.xml"/><Relationship Id="rId32" Type="http://schemas.openxmlformats.org/officeDocument/2006/relationships/customXml" Target="../ink/ink1476.xml"/><Relationship Id="rId74" Type="http://schemas.openxmlformats.org/officeDocument/2006/relationships/customXml" Target="../ink/ink1497.xml"/><Relationship Id="rId128" Type="http://schemas.openxmlformats.org/officeDocument/2006/relationships/customXml" Target="../ink/ink1524.xml"/><Relationship Id="rId5" Type="http://schemas.openxmlformats.org/officeDocument/2006/relationships/image" Target="../media/image910.png"/><Relationship Id="rId181" Type="http://schemas.openxmlformats.org/officeDocument/2006/relationships/image" Target="../media/image189.png"/><Relationship Id="rId237" Type="http://schemas.openxmlformats.org/officeDocument/2006/relationships/image" Target="../media/image217.png"/><Relationship Id="rId279" Type="http://schemas.openxmlformats.org/officeDocument/2006/relationships/image" Target="../media/image280.png"/><Relationship Id="rId43" Type="http://schemas.openxmlformats.org/officeDocument/2006/relationships/image" Target="../media/image28.png"/><Relationship Id="rId139" Type="http://schemas.openxmlformats.org/officeDocument/2006/relationships/image" Target="../media/image260.png"/><Relationship Id="rId290" Type="http://schemas.openxmlformats.org/officeDocument/2006/relationships/customXml" Target="../ink/ink1605.xml"/><Relationship Id="rId85" Type="http://schemas.openxmlformats.org/officeDocument/2006/relationships/image" Target="../media/image148.png"/><Relationship Id="rId150" Type="http://schemas.openxmlformats.org/officeDocument/2006/relationships/customXml" Target="../ink/ink1535.xml"/><Relationship Id="rId192" Type="http://schemas.openxmlformats.org/officeDocument/2006/relationships/customXml" Target="../ink/ink1556.xml"/><Relationship Id="rId206" Type="http://schemas.openxmlformats.org/officeDocument/2006/relationships/customXml" Target="../ink/ink1563.xml"/><Relationship Id="rId248" Type="http://schemas.openxmlformats.org/officeDocument/2006/relationships/customXml" Target="../ink/ink1584.xml"/><Relationship Id="rId12" Type="http://schemas.openxmlformats.org/officeDocument/2006/relationships/customXml" Target="../ink/ink1466.xml"/><Relationship Id="rId108" Type="http://schemas.openxmlformats.org/officeDocument/2006/relationships/customXml" Target="../ink/ink1514.xml"/><Relationship Id="rId54" Type="http://schemas.openxmlformats.org/officeDocument/2006/relationships/customXml" Target="../ink/ink1487.xml"/><Relationship Id="rId75" Type="http://schemas.openxmlformats.org/officeDocument/2006/relationships/image" Target="../media/image143.png"/><Relationship Id="rId96" Type="http://schemas.openxmlformats.org/officeDocument/2006/relationships/customXml" Target="../ink/ink1508.xml"/><Relationship Id="rId140" Type="http://schemas.openxmlformats.org/officeDocument/2006/relationships/customXml" Target="../ink/ink1530.xml"/><Relationship Id="rId161" Type="http://schemas.openxmlformats.org/officeDocument/2006/relationships/image" Target="../media/image179.png"/><Relationship Id="rId182" Type="http://schemas.openxmlformats.org/officeDocument/2006/relationships/customXml" Target="../ink/ink1551.xml"/><Relationship Id="rId217" Type="http://schemas.openxmlformats.org/officeDocument/2006/relationships/image" Target="../media/image207.png"/><Relationship Id="rId6" Type="http://schemas.openxmlformats.org/officeDocument/2006/relationships/customXml" Target="../ink/ink1463.xml"/><Relationship Id="rId238" Type="http://schemas.openxmlformats.org/officeDocument/2006/relationships/customXml" Target="../ink/ink1579.xml"/><Relationship Id="rId259" Type="http://schemas.openxmlformats.org/officeDocument/2006/relationships/image" Target="../media/image2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customXml" Target="../ink/ink1595.xml"/><Relationship Id="rId291" Type="http://schemas.openxmlformats.org/officeDocument/2006/relationships/image" Target="../media/image295.png"/><Relationship Id="rId44" Type="http://schemas.openxmlformats.org/officeDocument/2006/relationships/customXml" Target="../ink/ink1482.xml"/><Relationship Id="rId65" Type="http://schemas.openxmlformats.org/officeDocument/2006/relationships/image" Target="../media/image138.png"/><Relationship Id="rId86" Type="http://schemas.openxmlformats.org/officeDocument/2006/relationships/customXml" Target="../ink/ink1503.xml"/><Relationship Id="rId130" Type="http://schemas.openxmlformats.org/officeDocument/2006/relationships/customXml" Target="../ink/ink1525.xml"/><Relationship Id="rId151" Type="http://schemas.openxmlformats.org/officeDocument/2006/relationships/image" Target="../media/image272.png"/><Relationship Id="rId172" Type="http://schemas.openxmlformats.org/officeDocument/2006/relationships/customXml" Target="../ink/ink1546.xml"/><Relationship Id="rId193" Type="http://schemas.openxmlformats.org/officeDocument/2006/relationships/image" Target="../media/image195.png"/><Relationship Id="rId207" Type="http://schemas.openxmlformats.org/officeDocument/2006/relationships/image" Target="../media/image202.png"/><Relationship Id="rId228" Type="http://schemas.openxmlformats.org/officeDocument/2006/relationships/customXml" Target="../ink/ink1574.xml"/><Relationship Id="rId249" Type="http://schemas.openxmlformats.org/officeDocument/2006/relationships/image" Target="../media/image22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customXml" Target="../ink/ink1590.xml"/><Relationship Id="rId281" Type="http://schemas.openxmlformats.org/officeDocument/2006/relationships/image" Target="../media/image284.png"/><Relationship Id="rId34" Type="http://schemas.openxmlformats.org/officeDocument/2006/relationships/customXml" Target="../ink/ink1477.xml"/><Relationship Id="rId55" Type="http://schemas.openxmlformats.org/officeDocument/2006/relationships/image" Target="../media/image34.png"/><Relationship Id="rId76" Type="http://schemas.openxmlformats.org/officeDocument/2006/relationships/customXml" Target="../ink/ink1498.xml"/><Relationship Id="rId97" Type="http://schemas.openxmlformats.org/officeDocument/2006/relationships/image" Target="../media/image154.png"/><Relationship Id="rId120" Type="http://schemas.openxmlformats.org/officeDocument/2006/relationships/customXml" Target="../ink/ink1520.xml"/><Relationship Id="rId141" Type="http://schemas.openxmlformats.org/officeDocument/2006/relationships/image" Target="../media/image261.png"/><Relationship Id="rId7" Type="http://schemas.openxmlformats.org/officeDocument/2006/relationships/image" Target="../media/image1010.png"/><Relationship Id="rId162" Type="http://schemas.openxmlformats.org/officeDocument/2006/relationships/customXml" Target="../ink/ink1541.xml"/><Relationship Id="rId183" Type="http://schemas.openxmlformats.org/officeDocument/2006/relationships/image" Target="../media/image190.png"/><Relationship Id="rId218" Type="http://schemas.openxmlformats.org/officeDocument/2006/relationships/customXml" Target="../ink/ink1569.xml"/><Relationship Id="rId239" Type="http://schemas.openxmlformats.org/officeDocument/2006/relationships/image" Target="../media/image218.png"/><Relationship Id="rId250" Type="http://schemas.openxmlformats.org/officeDocument/2006/relationships/customXml" Target="../ink/ink1585.xml"/><Relationship Id="rId271" Type="http://schemas.openxmlformats.org/officeDocument/2006/relationships/image" Target="../media/image234.png"/><Relationship Id="rId292" Type="http://schemas.openxmlformats.org/officeDocument/2006/relationships/customXml" Target="../ink/ink1606.xml"/><Relationship Id="rId24" Type="http://schemas.openxmlformats.org/officeDocument/2006/relationships/customXml" Target="../ink/ink1472.xml"/><Relationship Id="rId45" Type="http://schemas.openxmlformats.org/officeDocument/2006/relationships/image" Target="../media/image29.png"/><Relationship Id="rId66" Type="http://schemas.openxmlformats.org/officeDocument/2006/relationships/customXml" Target="../ink/ink1493.xml"/><Relationship Id="rId87" Type="http://schemas.openxmlformats.org/officeDocument/2006/relationships/image" Target="../media/image149.png"/><Relationship Id="rId110" Type="http://schemas.openxmlformats.org/officeDocument/2006/relationships/customXml" Target="../ink/ink1515.xml"/><Relationship Id="rId131" Type="http://schemas.openxmlformats.org/officeDocument/2006/relationships/image" Target="../media/image177.png"/><Relationship Id="rId152" Type="http://schemas.openxmlformats.org/officeDocument/2006/relationships/customXml" Target="../ink/ink1536.xml"/><Relationship Id="rId173" Type="http://schemas.openxmlformats.org/officeDocument/2006/relationships/image" Target="../media/image185.png"/><Relationship Id="rId194" Type="http://schemas.openxmlformats.org/officeDocument/2006/relationships/customXml" Target="../ink/ink1557.xml"/><Relationship Id="rId208" Type="http://schemas.openxmlformats.org/officeDocument/2006/relationships/customXml" Target="../ink/ink1564.xml"/><Relationship Id="rId229" Type="http://schemas.openxmlformats.org/officeDocument/2006/relationships/image" Target="../media/image213.png"/><Relationship Id="rId240" Type="http://schemas.openxmlformats.org/officeDocument/2006/relationships/customXml" Target="../ink/ink1580.xml"/><Relationship Id="rId261" Type="http://schemas.openxmlformats.org/officeDocument/2006/relationships/image" Target="../media/image229.png"/><Relationship Id="rId14" Type="http://schemas.openxmlformats.org/officeDocument/2006/relationships/customXml" Target="../ink/ink1467.xml"/><Relationship Id="rId35" Type="http://schemas.openxmlformats.org/officeDocument/2006/relationships/image" Target="../media/image24.png"/><Relationship Id="rId56" Type="http://schemas.openxmlformats.org/officeDocument/2006/relationships/customXml" Target="../ink/ink1488.xml"/><Relationship Id="rId77" Type="http://schemas.openxmlformats.org/officeDocument/2006/relationships/image" Target="../media/image144.png"/><Relationship Id="rId100" Type="http://schemas.openxmlformats.org/officeDocument/2006/relationships/customXml" Target="../ink/ink1510.xml"/><Relationship Id="rId282" Type="http://schemas.openxmlformats.org/officeDocument/2006/relationships/customXml" Target="../ink/ink1601.xml"/><Relationship Id="rId8" Type="http://schemas.openxmlformats.org/officeDocument/2006/relationships/customXml" Target="../ink/ink1464.xml"/><Relationship Id="rId98" Type="http://schemas.openxmlformats.org/officeDocument/2006/relationships/customXml" Target="../ink/ink1509.xml"/><Relationship Id="rId121" Type="http://schemas.openxmlformats.org/officeDocument/2006/relationships/image" Target="../media/image172.png"/><Relationship Id="rId142" Type="http://schemas.openxmlformats.org/officeDocument/2006/relationships/customXml" Target="../ink/ink1531.xml"/><Relationship Id="rId163" Type="http://schemas.openxmlformats.org/officeDocument/2006/relationships/image" Target="../media/image180.png"/><Relationship Id="rId184" Type="http://schemas.openxmlformats.org/officeDocument/2006/relationships/customXml" Target="../ink/ink1552.xml"/><Relationship Id="rId219" Type="http://schemas.openxmlformats.org/officeDocument/2006/relationships/image" Target="../media/image208.png"/><Relationship Id="rId230" Type="http://schemas.openxmlformats.org/officeDocument/2006/relationships/customXml" Target="../ink/ink1575.xml"/><Relationship Id="rId251" Type="http://schemas.openxmlformats.org/officeDocument/2006/relationships/image" Target="../media/image224.png"/><Relationship Id="rId25" Type="http://schemas.openxmlformats.org/officeDocument/2006/relationships/image" Target="../media/image19.png"/><Relationship Id="rId46" Type="http://schemas.openxmlformats.org/officeDocument/2006/relationships/customXml" Target="../ink/ink1483.xml"/><Relationship Id="rId67" Type="http://schemas.openxmlformats.org/officeDocument/2006/relationships/image" Target="../media/image139.png"/><Relationship Id="rId272" Type="http://schemas.openxmlformats.org/officeDocument/2006/relationships/customXml" Target="../ink/ink1596.xml"/><Relationship Id="rId293" Type="http://schemas.openxmlformats.org/officeDocument/2006/relationships/image" Target="../media/image296.png"/><Relationship Id="rId88" Type="http://schemas.openxmlformats.org/officeDocument/2006/relationships/customXml" Target="../ink/ink1504.xml"/><Relationship Id="rId111" Type="http://schemas.openxmlformats.org/officeDocument/2006/relationships/image" Target="../media/image167.png"/><Relationship Id="rId132" Type="http://schemas.openxmlformats.org/officeDocument/2006/relationships/customXml" Target="../ink/ink1526.xml"/><Relationship Id="rId153" Type="http://schemas.openxmlformats.org/officeDocument/2006/relationships/image" Target="../media/image273.png"/><Relationship Id="rId174" Type="http://schemas.openxmlformats.org/officeDocument/2006/relationships/customXml" Target="../ink/ink1547.xml"/><Relationship Id="rId195" Type="http://schemas.openxmlformats.org/officeDocument/2006/relationships/image" Target="../media/image196.png"/><Relationship Id="rId209" Type="http://schemas.openxmlformats.org/officeDocument/2006/relationships/image" Target="../media/image203.png"/><Relationship Id="rId220" Type="http://schemas.openxmlformats.org/officeDocument/2006/relationships/customXml" Target="../ink/ink1570.xml"/><Relationship Id="rId241" Type="http://schemas.openxmlformats.org/officeDocument/2006/relationships/image" Target="../media/image219.png"/><Relationship Id="rId15" Type="http://schemas.openxmlformats.org/officeDocument/2006/relationships/image" Target="../media/image14.png"/><Relationship Id="rId36" Type="http://schemas.openxmlformats.org/officeDocument/2006/relationships/customXml" Target="../ink/ink1478.xml"/><Relationship Id="rId57" Type="http://schemas.openxmlformats.org/officeDocument/2006/relationships/image" Target="../media/image35.png"/><Relationship Id="rId262" Type="http://schemas.openxmlformats.org/officeDocument/2006/relationships/customXml" Target="../ink/ink1591.xml"/><Relationship Id="rId283" Type="http://schemas.openxmlformats.org/officeDocument/2006/relationships/image" Target="../media/image285.png"/><Relationship Id="rId78" Type="http://schemas.openxmlformats.org/officeDocument/2006/relationships/customXml" Target="../ink/ink1499.xml"/><Relationship Id="rId99" Type="http://schemas.openxmlformats.org/officeDocument/2006/relationships/image" Target="../media/image155.png"/><Relationship Id="rId101" Type="http://schemas.openxmlformats.org/officeDocument/2006/relationships/image" Target="../media/image156.png"/><Relationship Id="rId122" Type="http://schemas.openxmlformats.org/officeDocument/2006/relationships/customXml" Target="../ink/ink1521.xml"/><Relationship Id="rId143" Type="http://schemas.openxmlformats.org/officeDocument/2006/relationships/image" Target="../media/image265.png"/><Relationship Id="rId164" Type="http://schemas.openxmlformats.org/officeDocument/2006/relationships/customXml" Target="../ink/ink1542.xml"/><Relationship Id="rId185" Type="http://schemas.openxmlformats.org/officeDocument/2006/relationships/image" Target="../media/image191.png"/><Relationship Id="rId9" Type="http://schemas.openxmlformats.org/officeDocument/2006/relationships/image" Target="../media/image1110.png"/><Relationship Id="rId210" Type="http://schemas.openxmlformats.org/officeDocument/2006/relationships/customXml" Target="../ink/ink1565.xml"/><Relationship Id="rId26" Type="http://schemas.openxmlformats.org/officeDocument/2006/relationships/customXml" Target="../ink/ink1473.xml"/><Relationship Id="rId231" Type="http://schemas.openxmlformats.org/officeDocument/2006/relationships/image" Target="../media/image214.png"/><Relationship Id="rId252" Type="http://schemas.openxmlformats.org/officeDocument/2006/relationships/customXml" Target="../ink/ink1586.xml"/><Relationship Id="rId273" Type="http://schemas.openxmlformats.org/officeDocument/2006/relationships/image" Target="../media/image235.png"/><Relationship Id="rId294" Type="http://schemas.openxmlformats.org/officeDocument/2006/relationships/customXml" Target="../ink/ink1607.xml"/><Relationship Id="rId47" Type="http://schemas.openxmlformats.org/officeDocument/2006/relationships/image" Target="../media/image30.png"/><Relationship Id="rId68" Type="http://schemas.openxmlformats.org/officeDocument/2006/relationships/customXml" Target="../ink/ink1494.xml"/><Relationship Id="rId89" Type="http://schemas.openxmlformats.org/officeDocument/2006/relationships/image" Target="../media/image150.png"/><Relationship Id="rId112" Type="http://schemas.openxmlformats.org/officeDocument/2006/relationships/customXml" Target="../ink/ink1516.xml"/><Relationship Id="rId133" Type="http://schemas.openxmlformats.org/officeDocument/2006/relationships/image" Target="../media/image178.png"/><Relationship Id="rId154" Type="http://schemas.openxmlformats.org/officeDocument/2006/relationships/customXml" Target="../ink/ink1537.xml"/><Relationship Id="rId175" Type="http://schemas.openxmlformats.org/officeDocument/2006/relationships/image" Target="../media/image186.png"/><Relationship Id="rId196" Type="http://schemas.openxmlformats.org/officeDocument/2006/relationships/customXml" Target="../ink/ink1558.xml"/><Relationship Id="rId200" Type="http://schemas.openxmlformats.org/officeDocument/2006/relationships/customXml" Target="../ink/ink1560.xml"/><Relationship Id="rId16" Type="http://schemas.openxmlformats.org/officeDocument/2006/relationships/customXml" Target="../ink/ink1468.xml"/><Relationship Id="rId221" Type="http://schemas.openxmlformats.org/officeDocument/2006/relationships/image" Target="../media/image209.png"/><Relationship Id="rId242" Type="http://schemas.openxmlformats.org/officeDocument/2006/relationships/customXml" Target="../ink/ink1581.xml"/><Relationship Id="rId263" Type="http://schemas.openxmlformats.org/officeDocument/2006/relationships/image" Target="../media/image230.png"/><Relationship Id="rId284" Type="http://schemas.openxmlformats.org/officeDocument/2006/relationships/customXml" Target="../ink/ink1602.xml"/><Relationship Id="rId37" Type="http://schemas.openxmlformats.org/officeDocument/2006/relationships/image" Target="../media/image25.png"/><Relationship Id="rId58" Type="http://schemas.openxmlformats.org/officeDocument/2006/relationships/customXml" Target="../ink/ink1489.xml"/><Relationship Id="rId79" Type="http://schemas.openxmlformats.org/officeDocument/2006/relationships/image" Target="../media/image145.png"/><Relationship Id="rId102" Type="http://schemas.openxmlformats.org/officeDocument/2006/relationships/customXml" Target="../ink/ink1511.xml"/><Relationship Id="rId123" Type="http://schemas.openxmlformats.org/officeDocument/2006/relationships/image" Target="../media/image173.png"/><Relationship Id="rId144" Type="http://schemas.openxmlformats.org/officeDocument/2006/relationships/customXml" Target="../ink/ink1532.xml"/><Relationship Id="rId90" Type="http://schemas.openxmlformats.org/officeDocument/2006/relationships/customXml" Target="../ink/ink1505.xml"/><Relationship Id="rId165" Type="http://schemas.openxmlformats.org/officeDocument/2006/relationships/image" Target="../media/image181.png"/><Relationship Id="rId186" Type="http://schemas.openxmlformats.org/officeDocument/2006/relationships/customXml" Target="../ink/ink1553.xml"/><Relationship Id="rId211" Type="http://schemas.openxmlformats.org/officeDocument/2006/relationships/image" Target="../media/image204.png"/><Relationship Id="rId232" Type="http://schemas.openxmlformats.org/officeDocument/2006/relationships/customXml" Target="../ink/ink1576.xml"/><Relationship Id="rId253" Type="http://schemas.openxmlformats.org/officeDocument/2006/relationships/image" Target="../media/image225.png"/><Relationship Id="rId274" Type="http://schemas.openxmlformats.org/officeDocument/2006/relationships/customXml" Target="../ink/ink1597.xml"/><Relationship Id="rId295" Type="http://schemas.openxmlformats.org/officeDocument/2006/relationships/image" Target="../media/image297.png"/><Relationship Id="rId27" Type="http://schemas.openxmlformats.org/officeDocument/2006/relationships/image" Target="../media/image20.png"/><Relationship Id="rId48" Type="http://schemas.openxmlformats.org/officeDocument/2006/relationships/customXml" Target="../ink/ink1484.xml"/><Relationship Id="rId69" Type="http://schemas.openxmlformats.org/officeDocument/2006/relationships/image" Target="../media/image140.png"/><Relationship Id="rId113" Type="http://schemas.openxmlformats.org/officeDocument/2006/relationships/image" Target="../media/image168.png"/><Relationship Id="rId134" Type="http://schemas.openxmlformats.org/officeDocument/2006/relationships/customXml" Target="../ink/ink1527.xml"/><Relationship Id="rId80" Type="http://schemas.openxmlformats.org/officeDocument/2006/relationships/customXml" Target="../ink/ink1500.xml"/><Relationship Id="rId155" Type="http://schemas.openxmlformats.org/officeDocument/2006/relationships/image" Target="../media/image277.png"/><Relationship Id="rId176" Type="http://schemas.openxmlformats.org/officeDocument/2006/relationships/customXml" Target="../ink/ink1548.xml"/><Relationship Id="rId197" Type="http://schemas.openxmlformats.org/officeDocument/2006/relationships/image" Target="../media/image197.png"/><Relationship Id="rId201" Type="http://schemas.openxmlformats.org/officeDocument/2006/relationships/image" Target="../media/image199.png"/><Relationship Id="rId222" Type="http://schemas.openxmlformats.org/officeDocument/2006/relationships/customXml" Target="../ink/ink1571.xml"/><Relationship Id="rId243" Type="http://schemas.openxmlformats.org/officeDocument/2006/relationships/image" Target="../media/image220.png"/><Relationship Id="rId264" Type="http://schemas.openxmlformats.org/officeDocument/2006/relationships/customXml" Target="../ink/ink1592.xml"/><Relationship Id="rId285" Type="http://schemas.openxmlformats.org/officeDocument/2006/relationships/image" Target="../media/image286.png"/><Relationship Id="rId17" Type="http://schemas.openxmlformats.org/officeDocument/2006/relationships/image" Target="../media/image15.png"/><Relationship Id="rId38" Type="http://schemas.openxmlformats.org/officeDocument/2006/relationships/customXml" Target="../ink/ink1479.xml"/><Relationship Id="rId59" Type="http://schemas.openxmlformats.org/officeDocument/2006/relationships/image" Target="../media/image36.png"/><Relationship Id="rId103" Type="http://schemas.openxmlformats.org/officeDocument/2006/relationships/image" Target="../media/image157.png"/><Relationship Id="rId124" Type="http://schemas.openxmlformats.org/officeDocument/2006/relationships/customXml" Target="../ink/ink1522.xml"/><Relationship Id="rId70" Type="http://schemas.openxmlformats.org/officeDocument/2006/relationships/customXml" Target="../ink/ink1495.xml"/><Relationship Id="rId91" Type="http://schemas.openxmlformats.org/officeDocument/2006/relationships/image" Target="../media/image151.png"/><Relationship Id="rId145" Type="http://schemas.openxmlformats.org/officeDocument/2006/relationships/image" Target="../media/image266.png"/><Relationship Id="rId166" Type="http://schemas.openxmlformats.org/officeDocument/2006/relationships/customXml" Target="../ink/ink1543.xml"/><Relationship Id="rId187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566.xml"/><Relationship Id="rId233" Type="http://schemas.openxmlformats.org/officeDocument/2006/relationships/image" Target="../media/image215.png"/><Relationship Id="rId254" Type="http://schemas.openxmlformats.org/officeDocument/2006/relationships/customXml" Target="../ink/ink1587.xml"/><Relationship Id="rId28" Type="http://schemas.openxmlformats.org/officeDocument/2006/relationships/customXml" Target="../ink/ink1474.xml"/><Relationship Id="rId49" Type="http://schemas.openxmlformats.org/officeDocument/2006/relationships/image" Target="../media/image31.png"/><Relationship Id="rId114" Type="http://schemas.openxmlformats.org/officeDocument/2006/relationships/customXml" Target="../ink/ink1517.xml"/><Relationship Id="rId275" Type="http://schemas.openxmlformats.org/officeDocument/2006/relationships/image" Target="../media/image236.png"/><Relationship Id="rId296" Type="http://schemas.openxmlformats.org/officeDocument/2006/relationships/customXml" Target="../ink/ink1608.xml"/><Relationship Id="rId60" Type="http://schemas.openxmlformats.org/officeDocument/2006/relationships/customXml" Target="../ink/ink1490.xml"/><Relationship Id="rId81" Type="http://schemas.openxmlformats.org/officeDocument/2006/relationships/image" Target="../media/image146.png"/><Relationship Id="rId135" Type="http://schemas.openxmlformats.org/officeDocument/2006/relationships/image" Target="../media/image247.png"/><Relationship Id="rId156" Type="http://schemas.openxmlformats.org/officeDocument/2006/relationships/customXml" Target="../ink/ink1538.xml"/><Relationship Id="rId177" Type="http://schemas.openxmlformats.org/officeDocument/2006/relationships/image" Target="../media/image187.png"/><Relationship Id="rId198" Type="http://schemas.openxmlformats.org/officeDocument/2006/relationships/customXml" Target="../ink/ink1559.xml"/><Relationship Id="rId202" Type="http://schemas.openxmlformats.org/officeDocument/2006/relationships/customXml" Target="../ink/ink1561.xml"/><Relationship Id="rId223" Type="http://schemas.openxmlformats.org/officeDocument/2006/relationships/image" Target="../media/image210.png"/><Relationship Id="rId244" Type="http://schemas.openxmlformats.org/officeDocument/2006/relationships/customXml" Target="../ink/ink1582.xml"/><Relationship Id="rId18" Type="http://schemas.openxmlformats.org/officeDocument/2006/relationships/customXml" Target="../ink/ink1469.xml"/><Relationship Id="rId39" Type="http://schemas.openxmlformats.org/officeDocument/2006/relationships/image" Target="../media/image26.png"/><Relationship Id="rId265" Type="http://schemas.openxmlformats.org/officeDocument/2006/relationships/image" Target="../media/image231.png"/><Relationship Id="rId286" Type="http://schemas.openxmlformats.org/officeDocument/2006/relationships/customXml" Target="../ink/ink1603.xml"/><Relationship Id="rId50" Type="http://schemas.openxmlformats.org/officeDocument/2006/relationships/customXml" Target="../ink/ink1485.xml"/><Relationship Id="rId104" Type="http://schemas.openxmlformats.org/officeDocument/2006/relationships/customXml" Target="../ink/ink1512.xml"/><Relationship Id="rId125" Type="http://schemas.openxmlformats.org/officeDocument/2006/relationships/image" Target="../media/image174.png"/><Relationship Id="rId146" Type="http://schemas.openxmlformats.org/officeDocument/2006/relationships/customXml" Target="../ink/ink1533.xml"/><Relationship Id="rId167" Type="http://schemas.openxmlformats.org/officeDocument/2006/relationships/image" Target="../media/image182.png"/><Relationship Id="rId188" Type="http://schemas.openxmlformats.org/officeDocument/2006/relationships/customXml" Target="../ink/ink1554.xml"/><Relationship Id="rId71" Type="http://schemas.openxmlformats.org/officeDocument/2006/relationships/image" Target="../media/image141.png"/><Relationship Id="rId92" Type="http://schemas.openxmlformats.org/officeDocument/2006/relationships/customXml" Target="../ink/ink1506.xml"/><Relationship Id="rId213" Type="http://schemas.openxmlformats.org/officeDocument/2006/relationships/image" Target="../media/image205.png"/><Relationship Id="rId234" Type="http://schemas.openxmlformats.org/officeDocument/2006/relationships/customXml" Target="../ink/ink1577.xml"/><Relationship Id="rId2" Type="http://schemas.openxmlformats.org/officeDocument/2006/relationships/customXml" Target="../ink/ink1461.xml"/><Relationship Id="rId29" Type="http://schemas.openxmlformats.org/officeDocument/2006/relationships/image" Target="../media/image21.png"/><Relationship Id="rId255" Type="http://schemas.openxmlformats.org/officeDocument/2006/relationships/image" Target="../media/image226.png"/><Relationship Id="rId276" Type="http://schemas.openxmlformats.org/officeDocument/2006/relationships/customXml" Target="../ink/ink1598.xml"/><Relationship Id="rId297" Type="http://schemas.openxmlformats.org/officeDocument/2006/relationships/image" Target="../media/image298.png"/><Relationship Id="rId40" Type="http://schemas.openxmlformats.org/officeDocument/2006/relationships/customXml" Target="../ink/ink1480.xml"/><Relationship Id="rId115" Type="http://schemas.openxmlformats.org/officeDocument/2006/relationships/image" Target="../media/image169.png"/><Relationship Id="rId136" Type="http://schemas.openxmlformats.org/officeDocument/2006/relationships/customXml" Target="../ink/ink1528.xml"/><Relationship Id="rId157" Type="http://schemas.openxmlformats.org/officeDocument/2006/relationships/image" Target="../media/image278.png"/><Relationship Id="rId178" Type="http://schemas.openxmlformats.org/officeDocument/2006/relationships/customXml" Target="../ink/ink1549.xml"/><Relationship Id="rId61" Type="http://schemas.openxmlformats.org/officeDocument/2006/relationships/image" Target="../media/image136.png"/><Relationship Id="rId82" Type="http://schemas.openxmlformats.org/officeDocument/2006/relationships/customXml" Target="../ink/ink1501.xml"/><Relationship Id="rId199" Type="http://schemas.openxmlformats.org/officeDocument/2006/relationships/image" Target="../media/image198.png"/><Relationship Id="rId203" Type="http://schemas.openxmlformats.org/officeDocument/2006/relationships/image" Target="../media/image200.png"/><Relationship Id="rId19" Type="http://schemas.openxmlformats.org/officeDocument/2006/relationships/image" Target="../media/image16.png"/><Relationship Id="rId224" Type="http://schemas.openxmlformats.org/officeDocument/2006/relationships/customXml" Target="../ink/ink1572.xml"/><Relationship Id="rId245" Type="http://schemas.openxmlformats.org/officeDocument/2006/relationships/image" Target="../media/image221.png"/><Relationship Id="rId266" Type="http://schemas.openxmlformats.org/officeDocument/2006/relationships/customXml" Target="../ink/ink1593.xml"/><Relationship Id="rId287" Type="http://schemas.openxmlformats.org/officeDocument/2006/relationships/image" Target="../media/image293.png"/><Relationship Id="rId30" Type="http://schemas.openxmlformats.org/officeDocument/2006/relationships/customXml" Target="../ink/ink1475.xml"/><Relationship Id="rId105" Type="http://schemas.openxmlformats.org/officeDocument/2006/relationships/image" Target="../media/image164.png"/><Relationship Id="rId126" Type="http://schemas.openxmlformats.org/officeDocument/2006/relationships/customXml" Target="../ink/ink1523.xml"/><Relationship Id="rId147" Type="http://schemas.openxmlformats.org/officeDocument/2006/relationships/image" Target="../media/image267.png"/><Relationship Id="rId168" Type="http://schemas.openxmlformats.org/officeDocument/2006/relationships/customXml" Target="../ink/ink1544.xml"/><Relationship Id="rId51" Type="http://schemas.openxmlformats.org/officeDocument/2006/relationships/image" Target="../media/image32.png"/><Relationship Id="rId72" Type="http://schemas.openxmlformats.org/officeDocument/2006/relationships/customXml" Target="../ink/ink1496.xml"/><Relationship Id="rId93" Type="http://schemas.openxmlformats.org/officeDocument/2006/relationships/image" Target="../media/image152.png"/><Relationship Id="rId189" Type="http://schemas.openxmlformats.org/officeDocument/2006/relationships/image" Target="../media/image193.png"/><Relationship Id="rId3" Type="http://schemas.openxmlformats.org/officeDocument/2006/relationships/image" Target="../media/image810.png"/><Relationship Id="rId214" Type="http://schemas.openxmlformats.org/officeDocument/2006/relationships/customXml" Target="../ink/ink1567.xml"/><Relationship Id="rId235" Type="http://schemas.openxmlformats.org/officeDocument/2006/relationships/image" Target="../media/image216.png"/><Relationship Id="rId256" Type="http://schemas.openxmlformats.org/officeDocument/2006/relationships/customXml" Target="../ink/ink1588.xml"/><Relationship Id="rId277" Type="http://schemas.openxmlformats.org/officeDocument/2006/relationships/image" Target="../media/image243.png"/><Relationship Id="rId116" Type="http://schemas.openxmlformats.org/officeDocument/2006/relationships/customXml" Target="../ink/ink1518.xml"/><Relationship Id="rId137" Type="http://schemas.openxmlformats.org/officeDocument/2006/relationships/image" Target="../media/image248.png"/><Relationship Id="rId158" Type="http://schemas.openxmlformats.org/officeDocument/2006/relationships/customXml" Target="../ink/ink1539.xml"/><Relationship Id="rId20" Type="http://schemas.openxmlformats.org/officeDocument/2006/relationships/customXml" Target="../ink/ink1470.xml"/><Relationship Id="rId41" Type="http://schemas.openxmlformats.org/officeDocument/2006/relationships/image" Target="../media/image27.png"/><Relationship Id="rId62" Type="http://schemas.openxmlformats.org/officeDocument/2006/relationships/customXml" Target="../ink/ink1491.xml"/><Relationship Id="rId83" Type="http://schemas.openxmlformats.org/officeDocument/2006/relationships/image" Target="../media/image147.png"/><Relationship Id="rId179" Type="http://schemas.openxmlformats.org/officeDocument/2006/relationships/image" Target="../media/image188.png"/><Relationship Id="rId190" Type="http://schemas.openxmlformats.org/officeDocument/2006/relationships/customXml" Target="../ink/ink1555.xml"/><Relationship Id="rId204" Type="http://schemas.openxmlformats.org/officeDocument/2006/relationships/customXml" Target="../ink/ink1562.xml"/><Relationship Id="rId225" Type="http://schemas.openxmlformats.org/officeDocument/2006/relationships/image" Target="../media/image211.png"/><Relationship Id="rId246" Type="http://schemas.openxmlformats.org/officeDocument/2006/relationships/customXml" Target="../ink/ink1583.xml"/><Relationship Id="rId267" Type="http://schemas.openxmlformats.org/officeDocument/2006/relationships/image" Target="../media/image232.png"/><Relationship Id="rId288" Type="http://schemas.openxmlformats.org/officeDocument/2006/relationships/customXml" Target="../ink/ink1604.xml"/><Relationship Id="rId106" Type="http://schemas.openxmlformats.org/officeDocument/2006/relationships/customXml" Target="../ink/ink1513.xml"/><Relationship Id="rId127" Type="http://schemas.openxmlformats.org/officeDocument/2006/relationships/image" Target="../media/image175.png"/><Relationship Id="rId10" Type="http://schemas.openxmlformats.org/officeDocument/2006/relationships/customXml" Target="../ink/ink1465.xml"/><Relationship Id="rId31" Type="http://schemas.openxmlformats.org/officeDocument/2006/relationships/image" Target="../media/image22.png"/><Relationship Id="rId52" Type="http://schemas.openxmlformats.org/officeDocument/2006/relationships/customXml" Target="../ink/ink1486.xml"/><Relationship Id="rId73" Type="http://schemas.openxmlformats.org/officeDocument/2006/relationships/image" Target="../media/image142.png"/><Relationship Id="rId94" Type="http://schemas.openxmlformats.org/officeDocument/2006/relationships/customXml" Target="../ink/ink1507.xml"/><Relationship Id="rId148" Type="http://schemas.openxmlformats.org/officeDocument/2006/relationships/customXml" Target="../ink/ink1534.xml"/><Relationship Id="rId169" Type="http://schemas.openxmlformats.org/officeDocument/2006/relationships/image" Target="../media/image183.png"/><Relationship Id="rId4" Type="http://schemas.openxmlformats.org/officeDocument/2006/relationships/customXml" Target="../ink/ink1462.xml"/><Relationship Id="rId180" Type="http://schemas.openxmlformats.org/officeDocument/2006/relationships/customXml" Target="../ink/ink1550.xml"/><Relationship Id="rId215" Type="http://schemas.openxmlformats.org/officeDocument/2006/relationships/image" Target="../media/image206.png"/><Relationship Id="rId236" Type="http://schemas.openxmlformats.org/officeDocument/2006/relationships/customXml" Target="../ink/ink1578.xml"/><Relationship Id="rId257" Type="http://schemas.openxmlformats.org/officeDocument/2006/relationships/image" Target="../media/image227.png"/><Relationship Id="rId278" Type="http://schemas.openxmlformats.org/officeDocument/2006/relationships/customXml" Target="../ink/ink1599.xml"/><Relationship Id="rId42" Type="http://schemas.openxmlformats.org/officeDocument/2006/relationships/customXml" Target="../ink/ink1481.xml"/><Relationship Id="rId84" Type="http://schemas.openxmlformats.org/officeDocument/2006/relationships/customXml" Target="../ink/ink1502.xml"/><Relationship Id="rId138" Type="http://schemas.openxmlformats.org/officeDocument/2006/relationships/customXml" Target="../ink/ink1529.xml"/><Relationship Id="rId191" Type="http://schemas.openxmlformats.org/officeDocument/2006/relationships/image" Target="../media/image194.png"/><Relationship Id="rId205" Type="http://schemas.openxmlformats.org/officeDocument/2006/relationships/image" Target="../media/image201.png"/><Relationship Id="rId247" Type="http://schemas.openxmlformats.org/officeDocument/2006/relationships/image" Target="../media/image222.png"/><Relationship Id="rId107" Type="http://schemas.openxmlformats.org/officeDocument/2006/relationships/image" Target="../media/image165.png"/><Relationship Id="rId289" Type="http://schemas.openxmlformats.org/officeDocument/2006/relationships/image" Target="../media/image294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271.png"/><Relationship Id="rId95" Type="http://schemas.openxmlformats.org/officeDocument/2006/relationships/image" Target="../media/image153.png"/><Relationship Id="rId160" Type="http://schemas.openxmlformats.org/officeDocument/2006/relationships/customXml" Target="../ink/ink1540.xml"/><Relationship Id="rId216" Type="http://schemas.openxmlformats.org/officeDocument/2006/relationships/customXml" Target="../ink/ink1568.xml"/><Relationship Id="rId258" Type="http://schemas.openxmlformats.org/officeDocument/2006/relationships/customXml" Target="../ink/ink1589.xml"/><Relationship Id="rId22" Type="http://schemas.openxmlformats.org/officeDocument/2006/relationships/customXml" Target="../ink/ink1471.xml"/><Relationship Id="rId64" Type="http://schemas.openxmlformats.org/officeDocument/2006/relationships/customXml" Target="../ink/ink1492.xml"/><Relationship Id="rId118" Type="http://schemas.openxmlformats.org/officeDocument/2006/relationships/customXml" Target="../ink/ink1519.xml"/><Relationship Id="rId171" Type="http://schemas.openxmlformats.org/officeDocument/2006/relationships/image" Target="../media/image184.png"/><Relationship Id="rId227" Type="http://schemas.openxmlformats.org/officeDocument/2006/relationships/image" Target="../media/image212.png"/><Relationship Id="rId269" Type="http://schemas.openxmlformats.org/officeDocument/2006/relationships/image" Target="../media/image233.png"/><Relationship Id="rId33" Type="http://schemas.openxmlformats.org/officeDocument/2006/relationships/image" Target="../media/image23.png"/><Relationship Id="rId129" Type="http://schemas.openxmlformats.org/officeDocument/2006/relationships/image" Target="../media/image176.png"/><Relationship Id="rId280" Type="http://schemas.openxmlformats.org/officeDocument/2006/relationships/customXml" Target="../ink/ink160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175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1771.xml"/><Relationship Id="rId170" Type="http://schemas.openxmlformats.org/officeDocument/2006/relationships/customXml" Target="../ink/ink169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624.xml"/><Relationship Id="rId74" Type="http://schemas.openxmlformats.org/officeDocument/2006/relationships/customXml" Target="../ink/ink1645.xml"/><Relationship Id="rId128" Type="http://schemas.openxmlformats.org/officeDocument/2006/relationships/customXml" Target="../ink/ink1672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727.xml"/><Relationship Id="rId279" Type="http://schemas.openxmlformats.org/officeDocument/2006/relationships/customXml" Target="../ink/ink174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85" Type="http://schemas.openxmlformats.org/officeDocument/2006/relationships/image" Target="../media/image311.png"/><Relationship Id="rId150" Type="http://schemas.openxmlformats.org/officeDocument/2006/relationships/customXml" Target="../ink/ink168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614.xml"/><Relationship Id="rId108" Type="http://schemas.openxmlformats.org/officeDocument/2006/relationships/customXml" Target="../ink/ink1662.xml"/><Relationship Id="rId315" Type="http://schemas.openxmlformats.org/officeDocument/2006/relationships/customXml" Target="../ink/ink1766.xml"/><Relationship Id="rId54" Type="http://schemas.openxmlformats.org/officeDocument/2006/relationships/customXml" Target="../ink/ink1635.xml"/><Relationship Id="rId96" Type="http://schemas.openxmlformats.org/officeDocument/2006/relationships/customXml" Target="../ink/ink1656.xml"/><Relationship Id="rId161" Type="http://schemas.openxmlformats.org/officeDocument/2006/relationships/image" Target="../media/image335.png"/><Relationship Id="rId217" Type="http://schemas.openxmlformats.org/officeDocument/2006/relationships/customXml" Target="../ink/ink1717.xml"/><Relationship Id="rId259" Type="http://schemas.openxmlformats.org/officeDocument/2006/relationships/customXml" Target="../ink/ink173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1772.xml"/><Relationship Id="rId65" Type="http://schemas.openxmlformats.org/officeDocument/2006/relationships/image" Target="../media/image301.png"/><Relationship Id="rId130" Type="http://schemas.openxmlformats.org/officeDocument/2006/relationships/customXml" Target="../ink/ink1673.xml"/><Relationship Id="rId172" Type="http://schemas.openxmlformats.org/officeDocument/2006/relationships/customXml" Target="../ink/ink1694.xml"/><Relationship Id="rId228" Type="http://schemas.openxmlformats.org/officeDocument/2006/relationships/image" Target="../media/image367.png"/><Relationship Id="rId281" Type="http://schemas.openxmlformats.org/officeDocument/2006/relationships/customXml" Target="../ink/ink1749.xml"/><Relationship Id="rId34" Type="http://schemas.openxmlformats.org/officeDocument/2006/relationships/customXml" Target="../ink/ink1625.xml"/><Relationship Id="rId76" Type="http://schemas.openxmlformats.org/officeDocument/2006/relationships/customXml" Target="../ink/ink164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1728.xml"/><Relationship Id="rId250" Type="http://schemas.openxmlformats.org/officeDocument/2006/relationships/image" Target="../media/image378.png"/><Relationship Id="rId271" Type="http://schemas.openxmlformats.org/officeDocument/2006/relationships/customXml" Target="../ink/ink1744.xml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24" Type="http://schemas.openxmlformats.org/officeDocument/2006/relationships/customXml" Target="../ink/ink1620.xml"/><Relationship Id="rId45" Type="http://schemas.openxmlformats.org/officeDocument/2006/relationships/image" Target="../media/image29.png"/><Relationship Id="rId66" Type="http://schemas.openxmlformats.org/officeDocument/2006/relationships/customXml" Target="../ink/ink1641.xml"/><Relationship Id="rId87" Type="http://schemas.openxmlformats.org/officeDocument/2006/relationships/image" Target="../media/image312.png"/><Relationship Id="rId110" Type="http://schemas.openxmlformats.org/officeDocument/2006/relationships/customXml" Target="../ink/ink166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52" Type="http://schemas.openxmlformats.org/officeDocument/2006/relationships/customXml" Target="../ink/ink1684.xml"/><Relationship Id="rId173" Type="http://schemas.openxmlformats.org/officeDocument/2006/relationships/image" Target="../media/image59.png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29" Type="http://schemas.openxmlformats.org/officeDocument/2006/relationships/customXml" Target="../ink/ink1723.xml"/><Relationship Id="rId240" Type="http://schemas.openxmlformats.org/officeDocument/2006/relationships/image" Target="../media/image373.png"/><Relationship Id="rId261" Type="http://schemas.openxmlformats.org/officeDocument/2006/relationships/customXml" Target="../ink/ink1739.xml"/><Relationship Id="rId14" Type="http://schemas.openxmlformats.org/officeDocument/2006/relationships/customXml" Target="../ink/ink1615.xml"/><Relationship Id="rId35" Type="http://schemas.openxmlformats.org/officeDocument/2006/relationships/image" Target="../media/image24.png"/><Relationship Id="rId56" Type="http://schemas.openxmlformats.org/officeDocument/2006/relationships/customXml" Target="../ink/ink1636.xml"/><Relationship Id="rId77" Type="http://schemas.openxmlformats.org/officeDocument/2006/relationships/image" Target="../media/image307.png"/><Relationship Id="rId100" Type="http://schemas.openxmlformats.org/officeDocument/2006/relationships/customXml" Target="../ink/ink1658.xml"/><Relationship Id="rId282" Type="http://schemas.openxmlformats.org/officeDocument/2006/relationships/image" Target="../media/image394.png"/><Relationship Id="rId317" Type="http://schemas.openxmlformats.org/officeDocument/2006/relationships/image" Target="../media/image411.png"/><Relationship Id="rId8" Type="http://schemas.openxmlformats.org/officeDocument/2006/relationships/customXml" Target="../ink/ink1612.xml"/><Relationship Id="rId98" Type="http://schemas.openxmlformats.org/officeDocument/2006/relationships/customXml" Target="../ink/ink1657.xml"/><Relationship Id="rId121" Type="http://schemas.openxmlformats.org/officeDocument/2006/relationships/image" Target="../media/image173.png"/><Relationship Id="rId142" Type="http://schemas.openxmlformats.org/officeDocument/2006/relationships/customXml" Target="../ink/ink1679.xml"/><Relationship Id="rId163" Type="http://schemas.openxmlformats.org/officeDocument/2006/relationships/image" Target="../media/image336.png"/><Relationship Id="rId184" Type="http://schemas.openxmlformats.org/officeDocument/2006/relationships/customXml" Target="../ink/ink1700.xml"/><Relationship Id="rId219" Type="http://schemas.openxmlformats.org/officeDocument/2006/relationships/customXml" Target="../ink/ink1718.xml"/><Relationship Id="rId230" Type="http://schemas.openxmlformats.org/officeDocument/2006/relationships/image" Target="../media/image368.png"/><Relationship Id="rId251" Type="http://schemas.openxmlformats.org/officeDocument/2006/relationships/customXml" Target="../ink/ink1734.xml"/><Relationship Id="rId25" Type="http://schemas.openxmlformats.org/officeDocument/2006/relationships/image" Target="../media/image19.png"/><Relationship Id="rId46" Type="http://schemas.openxmlformats.org/officeDocument/2006/relationships/customXml" Target="../ink/ink1631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1755.xml"/><Relationship Id="rId307" Type="http://schemas.openxmlformats.org/officeDocument/2006/relationships/customXml" Target="../ink/ink1762.xml"/><Relationship Id="rId328" Type="http://schemas.openxmlformats.org/officeDocument/2006/relationships/customXml" Target="../ink/ink1773.xml"/><Relationship Id="rId88" Type="http://schemas.openxmlformats.org/officeDocument/2006/relationships/customXml" Target="../ink/ink1652.xml"/><Relationship Id="rId111" Type="http://schemas.openxmlformats.org/officeDocument/2006/relationships/image" Target="../media/image168.png"/><Relationship Id="rId132" Type="http://schemas.openxmlformats.org/officeDocument/2006/relationships/customXml" Target="../ink/ink1674.xml"/><Relationship Id="rId153" Type="http://schemas.openxmlformats.org/officeDocument/2006/relationships/image" Target="../media/image331.png"/><Relationship Id="rId174" Type="http://schemas.openxmlformats.org/officeDocument/2006/relationships/customXml" Target="../ink/ink1695.xml"/><Relationship Id="rId195" Type="http://schemas.openxmlformats.org/officeDocument/2006/relationships/customXml" Target="../ink/ink1706.xml"/><Relationship Id="rId209" Type="http://schemas.openxmlformats.org/officeDocument/2006/relationships/customXml" Target="../ink/ink1713.xml"/><Relationship Id="rId220" Type="http://schemas.openxmlformats.org/officeDocument/2006/relationships/image" Target="../media/image363.png"/><Relationship Id="rId241" Type="http://schemas.openxmlformats.org/officeDocument/2006/relationships/customXml" Target="../ink/ink1729.xml"/><Relationship Id="rId15" Type="http://schemas.openxmlformats.org/officeDocument/2006/relationships/image" Target="../media/image14.png"/><Relationship Id="rId36" Type="http://schemas.openxmlformats.org/officeDocument/2006/relationships/customXml" Target="../ink/ink162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1750.xml"/><Relationship Id="rId318" Type="http://schemas.openxmlformats.org/officeDocument/2006/relationships/customXml" Target="../ink/ink1768.xml"/><Relationship Id="rId78" Type="http://schemas.openxmlformats.org/officeDocument/2006/relationships/customXml" Target="../ink/ink164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1669.xml"/><Relationship Id="rId143" Type="http://schemas.openxmlformats.org/officeDocument/2006/relationships/image" Target="../media/image326.png"/><Relationship Id="rId164" Type="http://schemas.openxmlformats.org/officeDocument/2006/relationships/customXml" Target="../ink/ink1690.xml"/><Relationship Id="rId185" Type="http://schemas.openxmlformats.org/officeDocument/2006/relationships/customXml" Target="../ink/ink1701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621.xml"/><Relationship Id="rId231" Type="http://schemas.openxmlformats.org/officeDocument/2006/relationships/customXml" Target="../ink/ink1724.xml"/><Relationship Id="rId252" Type="http://schemas.openxmlformats.org/officeDocument/2006/relationships/image" Target="../media/image379.png"/><Relationship Id="rId273" Type="http://schemas.openxmlformats.org/officeDocument/2006/relationships/customXml" Target="../ink/ink174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642.xml"/><Relationship Id="rId89" Type="http://schemas.openxmlformats.org/officeDocument/2006/relationships/image" Target="../media/image313.png"/><Relationship Id="rId112" Type="http://schemas.openxmlformats.org/officeDocument/2006/relationships/customXml" Target="../ink/ink1664.xml"/><Relationship Id="rId133" Type="http://schemas.openxmlformats.org/officeDocument/2006/relationships/image" Target="../media/image321.png"/><Relationship Id="rId154" Type="http://schemas.openxmlformats.org/officeDocument/2006/relationships/customXml" Target="../ink/ink1685.xml"/><Relationship Id="rId175" Type="http://schemas.openxmlformats.org/officeDocument/2006/relationships/image" Target="../media/image34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616.xml"/><Relationship Id="rId221" Type="http://schemas.openxmlformats.org/officeDocument/2006/relationships/customXml" Target="../ink/ink1719.xml"/><Relationship Id="rId242" Type="http://schemas.openxmlformats.org/officeDocument/2006/relationships/image" Target="../media/image374.png"/><Relationship Id="rId263" Type="http://schemas.openxmlformats.org/officeDocument/2006/relationships/customXml" Target="../ink/ink174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637.xml"/><Relationship Id="rId79" Type="http://schemas.openxmlformats.org/officeDocument/2006/relationships/image" Target="../media/image308.png"/><Relationship Id="rId102" Type="http://schemas.openxmlformats.org/officeDocument/2006/relationships/customXml" Target="../ink/ink1659.xml"/><Relationship Id="rId123" Type="http://schemas.openxmlformats.org/officeDocument/2006/relationships/image" Target="../media/image174.png"/><Relationship Id="rId144" Type="http://schemas.openxmlformats.org/officeDocument/2006/relationships/customXml" Target="../ink/ink1680.xml"/><Relationship Id="rId90" Type="http://schemas.openxmlformats.org/officeDocument/2006/relationships/customXml" Target="../ink/ink165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1714.xml"/><Relationship Id="rId232" Type="http://schemas.openxmlformats.org/officeDocument/2006/relationships/image" Target="../media/image369.png"/><Relationship Id="rId253" Type="http://schemas.openxmlformats.org/officeDocument/2006/relationships/customXml" Target="../ink/ink1735.xml"/><Relationship Id="rId274" Type="http://schemas.openxmlformats.org/officeDocument/2006/relationships/image" Target="../media/image390.png"/><Relationship Id="rId295" Type="http://schemas.openxmlformats.org/officeDocument/2006/relationships/customXml" Target="../ink/ink1756.xml"/><Relationship Id="rId309" Type="http://schemas.openxmlformats.org/officeDocument/2006/relationships/customXml" Target="../ink/ink1763.xml"/><Relationship Id="rId27" Type="http://schemas.openxmlformats.org/officeDocument/2006/relationships/image" Target="../media/image20.png"/><Relationship Id="rId48" Type="http://schemas.openxmlformats.org/officeDocument/2006/relationships/customXml" Target="../ink/ink163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1675.xml"/><Relationship Id="rId320" Type="http://schemas.openxmlformats.org/officeDocument/2006/relationships/customXml" Target="../ink/ink1769.xml"/><Relationship Id="rId80" Type="http://schemas.openxmlformats.org/officeDocument/2006/relationships/customXml" Target="../ink/ink1648.xml"/><Relationship Id="rId155" Type="http://schemas.openxmlformats.org/officeDocument/2006/relationships/image" Target="../media/image332.png"/><Relationship Id="rId176" Type="http://schemas.openxmlformats.org/officeDocument/2006/relationships/customXml" Target="../ink/ink1696.xml"/><Relationship Id="rId197" Type="http://schemas.openxmlformats.org/officeDocument/2006/relationships/customXml" Target="../ink/ink1707.xml"/><Relationship Id="rId201" Type="http://schemas.openxmlformats.org/officeDocument/2006/relationships/customXml" Target="../ink/ink1709.xml"/><Relationship Id="rId222" Type="http://schemas.openxmlformats.org/officeDocument/2006/relationships/image" Target="../media/image364.png"/><Relationship Id="rId243" Type="http://schemas.openxmlformats.org/officeDocument/2006/relationships/customXml" Target="../ink/ink1730.xml"/><Relationship Id="rId264" Type="http://schemas.openxmlformats.org/officeDocument/2006/relationships/image" Target="../media/image385.png"/><Relationship Id="rId285" Type="http://schemas.openxmlformats.org/officeDocument/2006/relationships/customXml" Target="../ink/ink1751.xml"/><Relationship Id="rId17" Type="http://schemas.openxmlformats.org/officeDocument/2006/relationships/image" Target="../media/image15.png"/><Relationship Id="rId38" Type="http://schemas.openxmlformats.org/officeDocument/2006/relationships/customXml" Target="../ink/ink162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1670.xml"/><Relationship Id="rId310" Type="http://schemas.openxmlformats.org/officeDocument/2006/relationships/image" Target="../media/image408.png"/><Relationship Id="rId70" Type="http://schemas.openxmlformats.org/officeDocument/2006/relationships/customXml" Target="../ink/ink164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1691.xml"/><Relationship Id="rId187" Type="http://schemas.openxmlformats.org/officeDocument/2006/relationships/customXml" Target="../ink/ink1702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1725.xml"/><Relationship Id="rId254" Type="http://schemas.openxmlformats.org/officeDocument/2006/relationships/image" Target="../media/image380.png"/><Relationship Id="rId28" Type="http://schemas.openxmlformats.org/officeDocument/2006/relationships/customXml" Target="../ink/ink1622.xml"/><Relationship Id="rId49" Type="http://schemas.openxmlformats.org/officeDocument/2006/relationships/image" Target="../media/image31.png"/><Relationship Id="rId114" Type="http://schemas.openxmlformats.org/officeDocument/2006/relationships/customXml" Target="../ink/ink1665.xml"/><Relationship Id="rId275" Type="http://schemas.openxmlformats.org/officeDocument/2006/relationships/customXml" Target="../ink/ink174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63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168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202" Type="http://schemas.openxmlformats.org/officeDocument/2006/relationships/image" Target="../media/image354.png"/><Relationship Id="rId223" Type="http://schemas.openxmlformats.org/officeDocument/2006/relationships/customXml" Target="../ink/ink1720.xml"/><Relationship Id="rId244" Type="http://schemas.openxmlformats.org/officeDocument/2006/relationships/image" Target="../media/image375.png"/><Relationship Id="rId18" Type="http://schemas.openxmlformats.org/officeDocument/2006/relationships/customXml" Target="../ink/ink1617.xml"/><Relationship Id="rId39" Type="http://schemas.openxmlformats.org/officeDocument/2006/relationships/image" Target="../media/image26.png"/><Relationship Id="rId265" Type="http://schemas.openxmlformats.org/officeDocument/2006/relationships/customXml" Target="../ink/ink1741.xml"/><Relationship Id="rId286" Type="http://schemas.openxmlformats.org/officeDocument/2006/relationships/image" Target="../media/image396.png"/><Relationship Id="rId50" Type="http://schemas.openxmlformats.org/officeDocument/2006/relationships/customXml" Target="../ink/ink1633.xml"/><Relationship Id="rId104" Type="http://schemas.openxmlformats.org/officeDocument/2006/relationships/customXml" Target="../ink/ink1660.xml"/><Relationship Id="rId125" Type="http://schemas.openxmlformats.org/officeDocument/2006/relationships/image" Target="../media/image175.png"/><Relationship Id="rId146" Type="http://schemas.openxmlformats.org/officeDocument/2006/relationships/customXml" Target="../ink/ink168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1764.xml"/><Relationship Id="rId71" Type="http://schemas.openxmlformats.org/officeDocument/2006/relationships/image" Target="../media/image304.png"/><Relationship Id="rId92" Type="http://schemas.openxmlformats.org/officeDocument/2006/relationships/customXml" Target="../ink/ink1654.xml"/><Relationship Id="rId213" Type="http://schemas.openxmlformats.org/officeDocument/2006/relationships/customXml" Target="../ink/ink1715.xml"/><Relationship Id="rId234" Type="http://schemas.openxmlformats.org/officeDocument/2006/relationships/image" Target="../media/image370.png"/><Relationship Id="rId2" Type="http://schemas.openxmlformats.org/officeDocument/2006/relationships/customXml" Target="../ink/ink1609.xml"/><Relationship Id="rId29" Type="http://schemas.openxmlformats.org/officeDocument/2006/relationships/image" Target="../media/image21.png"/><Relationship Id="rId255" Type="http://schemas.openxmlformats.org/officeDocument/2006/relationships/customXml" Target="../ink/ink1736.xml"/><Relationship Id="rId276" Type="http://schemas.openxmlformats.org/officeDocument/2006/relationships/image" Target="../media/image391.png"/><Relationship Id="rId297" Type="http://schemas.openxmlformats.org/officeDocument/2006/relationships/customXml" Target="../ink/ink1757.xml"/><Relationship Id="rId40" Type="http://schemas.openxmlformats.org/officeDocument/2006/relationships/customXml" Target="../ink/ink1628.xml"/><Relationship Id="rId115" Type="http://schemas.openxmlformats.org/officeDocument/2006/relationships/image" Target="../media/image170.png"/><Relationship Id="rId136" Type="http://schemas.openxmlformats.org/officeDocument/2006/relationships/customXml" Target="../ink/ink1676.xml"/><Relationship Id="rId157" Type="http://schemas.openxmlformats.org/officeDocument/2006/relationships/image" Target="../media/image333.png"/><Relationship Id="rId178" Type="http://schemas.openxmlformats.org/officeDocument/2006/relationships/customXml" Target="../ink/ink1697.xml"/><Relationship Id="rId301" Type="http://schemas.openxmlformats.org/officeDocument/2006/relationships/customXml" Target="../ink/ink1759.xml"/><Relationship Id="rId322" Type="http://schemas.openxmlformats.org/officeDocument/2006/relationships/customXml" Target="../ink/ink1770.xml"/><Relationship Id="rId61" Type="http://schemas.openxmlformats.org/officeDocument/2006/relationships/image" Target="../media/image299.png"/><Relationship Id="rId82" Type="http://schemas.openxmlformats.org/officeDocument/2006/relationships/customXml" Target="../ink/ink1649.xml"/><Relationship Id="rId199" Type="http://schemas.openxmlformats.org/officeDocument/2006/relationships/customXml" Target="../ink/ink1708.xml"/><Relationship Id="rId203" Type="http://schemas.openxmlformats.org/officeDocument/2006/relationships/customXml" Target="../ink/ink171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1731.xml"/><Relationship Id="rId266" Type="http://schemas.openxmlformats.org/officeDocument/2006/relationships/image" Target="../media/image386.png"/><Relationship Id="rId287" Type="http://schemas.openxmlformats.org/officeDocument/2006/relationships/customXml" Target="../ink/ink1752.xml"/><Relationship Id="rId30" Type="http://schemas.openxmlformats.org/officeDocument/2006/relationships/customXml" Target="../ink/ink1623.xml"/><Relationship Id="rId105" Type="http://schemas.openxmlformats.org/officeDocument/2006/relationships/image" Target="../media/image165.png"/><Relationship Id="rId126" Type="http://schemas.openxmlformats.org/officeDocument/2006/relationships/customXml" Target="../ink/ink1671.xml"/><Relationship Id="rId147" Type="http://schemas.openxmlformats.org/officeDocument/2006/relationships/image" Target="../media/image328.png"/><Relationship Id="rId168" Type="http://schemas.openxmlformats.org/officeDocument/2006/relationships/customXml" Target="../ink/ink1692.xml"/><Relationship Id="rId312" Type="http://schemas.openxmlformats.org/officeDocument/2006/relationships/image" Target="../media/image409.png"/><Relationship Id="rId51" Type="http://schemas.openxmlformats.org/officeDocument/2006/relationships/image" Target="../media/image32.png"/><Relationship Id="rId72" Type="http://schemas.openxmlformats.org/officeDocument/2006/relationships/customXml" Target="../ink/ink1644.xml"/><Relationship Id="rId93" Type="http://schemas.openxmlformats.org/officeDocument/2006/relationships/image" Target="../media/image315.png"/><Relationship Id="rId189" Type="http://schemas.openxmlformats.org/officeDocument/2006/relationships/customXml" Target="../ink/ink170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1726.xml"/><Relationship Id="rId256" Type="http://schemas.openxmlformats.org/officeDocument/2006/relationships/image" Target="../media/image381.png"/><Relationship Id="rId277" Type="http://schemas.openxmlformats.org/officeDocument/2006/relationships/customXml" Target="../ink/ink1747.xml"/><Relationship Id="rId298" Type="http://schemas.openxmlformats.org/officeDocument/2006/relationships/image" Target="../media/image402.png"/><Relationship Id="rId116" Type="http://schemas.openxmlformats.org/officeDocument/2006/relationships/customXml" Target="../ink/ink1666.xml"/><Relationship Id="rId137" Type="http://schemas.openxmlformats.org/officeDocument/2006/relationships/image" Target="../media/image323.png"/><Relationship Id="rId158" Type="http://schemas.openxmlformats.org/officeDocument/2006/relationships/customXml" Target="../ink/ink168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20" Type="http://schemas.openxmlformats.org/officeDocument/2006/relationships/customXml" Target="../ink/ink1618.xml"/><Relationship Id="rId41" Type="http://schemas.openxmlformats.org/officeDocument/2006/relationships/image" Target="../media/image27.png"/><Relationship Id="rId62" Type="http://schemas.openxmlformats.org/officeDocument/2006/relationships/customXml" Target="../ink/ink163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1721.xml"/><Relationship Id="rId246" Type="http://schemas.openxmlformats.org/officeDocument/2006/relationships/image" Target="../media/image376.png"/><Relationship Id="rId267" Type="http://schemas.openxmlformats.org/officeDocument/2006/relationships/customXml" Target="../ink/ink1742.xml"/><Relationship Id="rId288" Type="http://schemas.openxmlformats.org/officeDocument/2006/relationships/image" Target="../media/image397.png"/><Relationship Id="rId106" Type="http://schemas.openxmlformats.org/officeDocument/2006/relationships/customXml" Target="../ink/ink1661.xml"/><Relationship Id="rId127" Type="http://schemas.openxmlformats.org/officeDocument/2006/relationships/image" Target="../media/image176.png"/><Relationship Id="rId313" Type="http://schemas.openxmlformats.org/officeDocument/2006/relationships/customXml" Target="../ink/ink1765.xml"/><Relationship Id="rId10" Type="http://schemas.openxmlformats.org/officeDocument/2006/relationships/customXml" Target="../ink/ink1613.xml"/><Relationship Id="rId31" Type="http://schemas.openxmlformats.org/officeDocument/2006/relationships/image" Target="../media/image22.png"/><Relationship Id="rId52" Type="http://schemas.openxmlformats.org/officeDocument/2006/relationships/customXml" Target="../ink/ink1634.xml"/><Relationship Id="rId73" Type="http://schemas.openxmlformats.org/officeDocument/2006/relationships/image" Target="../media/image305.png"/><Relationship Id="rId94" Type="http://schemas.openxmlformats.org/officeDocument/2006/relationships/customXml" Target="../ink/ink1655.xml"/><Relationship Id="rId148" Type="http://schemas.openxmlformats.org/officeDocument/2006/relationships/customXml" Target="../ink/ink1682.xml"/><Relationship Id="rId169" Type="http://schemas.openxmlformats.org/officeDocument/2006/relationships/image" Target="../media/image339.png"/><Relationship Id="rId4" Type="http://schemas.openxmlformats.org/officeDocument/2006/relationships/customXml" Target="../ink/ink1610.xml"/><Relationship Id="rId180" Type="http://schemas.openxmlformats.org/officeDocument/2006/relationships/customXml" Target="../ink/ink1698.xml"/><Relationship Id="rId215" Type="http://schemas.openxmlformats.org/officeDocument/2006/relationships/customXml" Target="../ink/ink1716.xml"/><Relationship Id="rId236" Type="http://schemas.openxmlformats.org/officeDocument/2006/relationships/image" Target="../media/image371.png"/><Relationship Id="rId257" Type="http://schemas.openxmlformats.org/officeDocument/2006/relationships/customXml" Target="../ink/ink1737.xml"/><Relationship Id="rId278" Type="http://schemas.openxmlformats.org/officeDocument/2006/relationships/image" Target="../media/image392.png"/><Relationship Id="rId303" Type="http://schemas.openxmlformats.org/officeDocument/2006/relationships/customXml" Target="../ink/ink1760.xml"/><Relationship Id="rId42" Type="http://schemas.openxmlformats.org/officeDocument/2006/relationships/customXml" Target="../ink/ink1629.xml"/><Relationship Id="rId84" Type="http://schemas.openxmlformats.org/officeDocument/2006/relationships/customXml" Target="../ink/ink1650.xml"/><Relationship Id="rId138" Type="http://schemas.openxmlformats.org/officeDocument/2006/relationships/customXml" Target="../ink/ink1677.xml"/><Relationship Id="rId191" Type="http://schemas.openxmlformats.org/officeDocument/2006/relationships/customXml" Target="../ink/ink1704.xml"/><Relationship Id="rId205" Type="http://schemas.openxmlformats.org/officeDocument/2006/relationships/customXml" Target="../ink/ink1711.xml"/><Relationship Id="rId247" Type="http://schemas.openxmlformats.org/officeDocument/2006/relationships/customXml" Target="../ink/ink1732.xml"/><Relationship Id="rId107" Type="http://schemas.openxmlformats.org/officeDocument/2006/relationships/image" Target="../media/image166.png"/><Relationship Id="rId289" Type="http://schemas.openxmlformats.org/officeDocument/2006/relationships/customXml" Target="../ink/ink175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168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619.xml"/><Relationship Id="rId64" Type="http://schemas.openxmlformats.org/officeDocument/2006/relationships/customXml" Target="../ink/ink1640.xml"/><Relationship Id="rId118" Type="http://schemas.openxmlformats.org/officeDocument/2006/relationships/customXml" Target="../ink/ink166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1722.xml"/><Relationship Id="rId269" Type="http://schemas.openxmlformats.org/officeDocument/2006/relationships/customXml" Target="../ink/ink174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75" Type="http://schemas.openxmlformats.org/officeDocument/2006/relationships/image" Target="../media/image306.png"/><Relationship Id="rId140" Type="http://schemas.openxmlformats.org/officeDocument/2006/relationships/customXml" Target="../ink/ink1678.xml"/><Relationship Id="rId182" Type="http://schemas.openxmlformats.org/officeDocument/2006/relationships/customXml" Target="../ink/ink1699.xml"/><Relationship Id="rId6" Type="http://schemas.openxmlformats.org/officeDocument/2006/relationships/customXml" Target="../ink/ink1611.xml"/><Relationship Id="rId238" Type="http://schemas.openxmlformats.org/officeDocument/2006/relationships/image" Target="../media/image372.png"/><Relationship Id="rId291" Type="http://schemas.openxmlformats.org/officeDocument/2006/relationships/customXml" Target="../ink/ink1754.xml"/><Relationship Id="rId305" Type="http://schemas.openxmlformats.org/officeDocument/2006/relationships/customXml" Target="../ink/ink1761.xml"/><Relationship Id="rId44" Type="http://schemas.openxmlformats.org/officeDocument/2006/relationships/customXml" Target="../ink/ink1630.xml"/><Relationship Id="rId86" Type="http://schemas.openxmlformats.org/officeDocument/2006/relationships/customXml" Target="../ink/ink1651.xml"/><Relationship Id="rId151" Type="http://schemas.openxmlformats.org/officeDocument/2006/relationships/image" Target="../media/image330.png"/><Relationship Id="rId193" Type="http://schemas.openxmlformats.org/officeDocument/2006/relationships/customXml" Target="../ink/ink1705.xml"/><Relationship Id="rId207" Type="http://schemas.openxmlformats.org/officeDocument/2006/relationships/customXml" Target="../ink/ink1712.xml"/><Relationship Id="rId249" Type="http://schemas.openxmlformats.org/officeDocument/2006/relationships/customXml" Target="../ink/ink173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176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1668.xml"/><Relationship Id="rId162" Type="http://schemas.openxmlformats.org/officeDocument/2006/relationships/customXml" Target="../ink/ink1689.xml"/><Relationship Id="rId218" Type="http://schemas.openxmlformats.org/officeDocument/2006/relationships/image" Target="../media/image362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192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1936.xml"/><Relationship Id="rId170" Type="http://schemas.openxmlformats.org/officeDocument/2006/relationships/customXml" Target="../ink/ink185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789.xml"/><Relationship Id="rId74" Type="http://schemas.openxmlformats.org/officeDocument/2006/relationships/customXml" Target="../ink/ink1810.xml"/><Relationship Id="rId128" Type="http://schemas.openxmlformats.org/officeDocument/2006/relationships/customXml" Target="../ink/ink1837.xml"/><Relationship Id="rId335" Type="http://schemas.openxmlformats.org/officeDocument/2006/relationships/image" Target="../media/image42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1892.xml"/><Relationship Id="rId279" Type="http://schemas.openxmlformats.org/officeDocument/2006/relationships/customXml" Target="../ink/ink191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1947.xml"/><Relationship Id="rId85" Type="http://schemas.openxmlformats.org/officeDocument/2006/relationships/image" Target="../media/image311.png"/><Relationship Id="rId150" Type="http://schemas.openxmlformats.org/officeDocument/2006/relationships/customXml" Target="../ink/ink184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779.xml"/><Relationship Id="rId108" Type="http://schemas.openxmlformats.org/officeDocument/2006/relationships/customXml" Target="../ink/ink1827.xml"/><Relationship Id="rId315" Type="http://schemas.openxmlformats.org/officeDocument/2006/relationships/customXml" Target="../ink/ink1931.xml"/><Relationship Id="rId54" Type="http://schemas.openxmlformats.org/officeDocument/2006/relationships/customXml" Target="../ink/ink1800.xml"/><Relationship Id="rId96" Type="http://schemas.openxmlformats.org/officeDocument/2006/relationships/customXml" Target="../ink/ink1821.xml"/><Relationship Id="rId161" Type="http://schemas.openxmlformats.org/officeDocument/2006/relationships/image" Target="../media/image335.png"/><Relationship Id="rId217" Type="http://schemas.openxmlformats.org/officeDocument/2006/relationships/customXml" Target="../ink/ink1882.xml"/><Relationship Id="rId259" Type="http://schemas.openxmlformats.org/officeDocument/2006/relationships/customXml" Target="../ink/ink190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1937.xml"/><Relationship Id="rId65" Type="http://schemas.openxmlformats.org/officeDocument/2006/relationships/image" Target="../media/image301.png"/><Relationship Id="rId130" Type="http://schemas.openxmlformats.org/officeDocument/2006/relationships/customXml" Target="../ink/ink1838.xml"/><Relationship Id="rId172" Type="http://schemas.openxmlformats.org/officeDocument/2006/relationships/customXml" Target="../ink/ink1859.xml"/><Relationship Id="rId228" Type="http://schemas.openxmlformats.org/officeDocument/2006/relationships/image" Target="../media/image367.png"/><Relationship Id="rId281" Type="http://schemas.openxmlformats.org/officeDocument/2006/relationships/customXml" Target="../ink/ink1914.xml"/><Relationship Id="rId337" Type="http://schemas.openxmlformats.org/officeDocument/2006/relationships/image" Target="../media/image421.png"/><Relationship Id="rId34" Type="http://schemas.openxmlformats.org/officeDocument/2006/relationships/customXml" Target="../ink/ink1790.xml"/><Relationship Id="rId76" Type="http://schemas.openxmlformats.org/officeDocument/2006/relationships/customXml" Target="../ink/ink181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189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1828.xml"/><Relationship Id="rId348" Type="http://schemas.openxmlformats.org/officeDocument/2006/relationships/customXml" Target="../ink/ink1948.xml"/><Relationship Id="rId152" Type="http://schemas.openxmlformats.org/officeDocument/2006/relationships/customXml" Target="../ink/ink184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1904.xml"/><Relationship Id="rId14" Type="http://schemas.openxmlformats.org/officeDocument/2006/relationships/customXml" Target="../ink/ink1780.xml"/><Relationship Id="rId56" Type="http://schemas.openxmlformats.org/officeDocument/2006/relationships/customXml" Target="../ink/ink1801.xml"/><Relationship Id="rId317" Type="http://schemas.openxmlformats.org/officeDocument/2006/relationships/image" Target="../media/image411.png"/><Relationship Id="rId98" Type="http://schemas.openxmlformats.org/officeDocument/2006/relationships/customXml" Target="../ink/ink1822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1883.xml"/><Relationship Id="rId230" Type="http://schemas.openxmlformats.org/officeDocument/2006/relationships/image" Target="../media/image368.png"/><Relationship Id="rId251" Type="http://schemas.openxmlformats.org/officeDocument/2006/relationships/customXml" Target="../ink/ink1899.xml"/><Relationship Id="rId25" Type="http://schemas.openxmlformats.org/officeDocument/2006/relationships/image" Target="../media/image19.png"/><Relationship Id="rId46" Type="http://schemas.openxmlformats.org/officeDocument/2006/relationships/customXml" Target="../ink/ink1796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1920.xml"/><Relationship Id="rId307" Type="http://schemas.openxmlformats.org/officeDocument/2006/relationships/customXml" Target="../ink/ink1927.xml"/><Relationship Id="rId328" Type="http://schemas.openxmlformats.org/officeDocument/2006/relationships/customXml" Target="../ink/ink1938.xml"/><Relationship Id="rId349" Type="http://schemas.openxmlformats.org/officeDocument/2006/relationships/image" Target="../media/image427.png"/><Relationship Id="rId88" Type="http://schemas.openxmlformats.org/officeDocument/2006/relationships/customXml" Target="../ink/ink1817.xml"/><Relationship Id="rId111" Type="http://schemas.openxmlformats.org/officeDocument/2006/relationships/image" Target="../media/image168.png"/><Relationship Id="rId132" Type="http://schemas.openxmlformats.org/officeDocument/2006/relationships/customXml" Target="../ink/ink1839.xml"/><Relationship Id="rId153" Type="http://schemas.openxmlformats.org/officeDocument/2006/relationships/image" Target="../media/image331.png"/><Relationship Id="rId174" Type="http://schemas.openxmlformats.org/officeDocument/2006/relationships/customXml" Target="../ink/ink1860.xml"/><Relationship Id="rId195" Type="http://schemas.openxmlformats.org/officeDocument/2006/relationships/customXml" Target="../ink/ink1871.xml"/><Relationship Id="rId209" Type="http://schemas.openxmlformats.org/officeDocument/2006/relationships/customXml" Target="../ink/ink1878.xml"/><Relationship Id="rId220" Type="http://schemas.openxmlformats.org/officeDocument/2006/relationships/image" Target="../media/image363.png"/><Relationship Id="rId241" Type="http://schemas.openxmlformats.org/officeDocument/2006/relationships/customXml" Target="../ink/ink1894.xml"/><Relationship Id="rId15" Type="http://schemas.openxmlformats.org/officeDocument/2006/relationships/image" Target="../media/image14.png"/><Relationship Id="rId36" Type="http://schemas.openxmlformats.org/officeDocument/2006/relationships/customXml" Target="../ink/ink179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1915.xml"/><Relationship Id="rId318" Type="http://schemas.openxmlformats.org/officeDocument/2006/relationships/customXml" Target="../ink/ink1933.xml"/><Relationship Id="rId339" Type="http://schemas.openxmlformats.org/officeDocument/2006/relationships/image" Target="../media/image422.png"/><Relationship Id="rId78" Type="http://schemas.openxmlformats.org/officeDocument/2006/relationships/customXml" Target="../ink/ink181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1834.xml"/><Relationship Id="rId143" Type="http://schemas.openxmlformats.org/officeDocument/2006/relationships/image" Target="../media/image326.png"/><Relationship Id="rId164" Type="http://schemas.openxmlformats.org/officeDocument/2006/relationships/customXml" Target="../ink/ink1855.xml"/><Relationship Id="rId185" Type="http://schemas.openxmlformats.org/officeDocument/2006/relationships/customXml" Target="../ink/ink1866.xml"/><Relationship Id="rId350" Type="http://schemas.openxmlformats.org/officeDocument/2006/relationships/customXml" Target="../ink/ink194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786.xml"/><Relationship Id="rId231" Type="http://schemas.openxmlformats.org/officeDocument/2006/relationships/customXml" Target="../ink/ink1889.xml"/><Relationship Id="rId252" Type="http://schemas.openxmlformats.org/officeDocument/2006/relationships/image" Target="../media/image379.png"/><Relationship Id="rId273" Type="http://schemas.openxmlformats.org/officeDocument/2006/relationships/customXml" Target="../ink/ink191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807.xml"/><Relationship Id="rId89" Type="http://schemas.openxmlformats.org/officeDocument/2006/relationships/image" Target="../media/image313.png"/><Relationship Id="rId112" Type="http://schemas.openxmlformats.org/officeDocument/2006/relationships/customXml" Target="../ink/ink1829.xml"/><Relationship Id="rId133" Type="http://schemas.openxmlformats.org/officeDocument/2006/relationships/image" Target="../media/image321.png"/><Relationship Id="rId154" Type="http://schemas.openxmlformats.org/officeDocument/2006/relationships/customXml" Target="../ink/ink1850.xml"/><Relationship Id="rId175" Type="http://schemas.openxmlformats.org/officeDocument/2006/relationships/image" Target="../media/image341.png"/><Relationship Id="rId340" Type="http://schemas.openxmlformats.org/officeDocument/2006/relationships/customXml" Target="../ink/ink1944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781.xml"/><Relationship Id="rId221" Type="http://schemas.openxmlformats.org/officeDocument/2006/relationships/customXml" Target="../ink/ink1884.xml"/><Relationship Id="rId242" Type="http://schemas.openxmlformats.org/officeDocument/2006/relationships/image" Target="../media/image374.png"/><Relationship Id="rId263" Type="http://schemas.openxmlformats.org/officeDocument/2006/relationships/customXml" Target="../ink/ink190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802.xml"/><Relationship Id="rId79" Type="http://schemas.openxmlformats.org/officeDocument/2006/relationships/image" Target="../media/image308.png"/><Relationship Id="rId102" Type="http://schemas.openxmlformats.org/officeDocument/2006/relationships/customXml" Target="../ink/ink1824.xml"/><Relationship Id="rId123" Type="http://schemas.openxmlformats.org/officeDocument/2006/relationships/image" Target="../media/image174.png"/><Relationship Id="rId144" Type="http://schemas.openxmlformats.org/officeDocument/2006/relationships/customXml" Target="../ink/ink1845.xml"/><Relationship Id="rId330" Type="http://schemas.openxmlformats.org/officeDocument/2006/relationships/customXml" Target="../ink/ink1939.xml"/><Relationship Id="rId90" Type="http://schemas.openxmlformats.org/officeDocument/2006/relationships/customXml" Target="../ink/ink181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28.png"/><Relationship Id="rId211" Type="http://schemas.openxmlformats.org/officeDocument/2006/relationships/customXml" Target="../ink/ink1879.xml"/><Relationship Id="rId232" Type="http://schemas.openxmlformats.org/officeDocument/2006/relationships/image" Target="../media/image369.png"/><Relationship Id="rId253" Type="http://schemas.openxmlformats.org/officeDocument/2006/relationships/customXml" Target="../ink/ink1900.xml"/><Relationship Id="rId274" Type="http://schemas.openxmlformats.org/officeDocument/2006/relationships/image" Target="../media/image390.png"/><Relationship Id="rId295" Type="http://schemas.openxmlformats.org/officeDocument/2006/relationships/customXml" Target="../ink/ink1921.xml"/><Relationship Id="rId309" Type="http://schemas.openxmlformats.org/officeDocument/2006/relationships/customXml" Target="../ink/ink1928.xml"/><Relationship Id="rId27" Type="http://schemas.openxmlformats.org/officeDocument/2006/relationships/image" Target="../media/image20.png"/><Relationship Id="rId48" Type="http://schemas.openxmlformats.org/officeDocument/2006/relationships/customXml" Target="../ink/ink179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1840.xml"/><Relationship Id="rId320" Type="http://schemas.openxmlformats.org/officeDocument/2006/relationships/customXml" Target="../ink/ink1934.xml"/><Relationship Id="rId80" Type="http://schemas.openxmlformats.org/officeDocument/2006/relationships/customXml" Target="../ink/ink1813.xml"/><Relationship Id="rId155" Type="http://schemas.openxmlformats.org/officeDocument/2006/relationships/image" Target="../media/image332.png"/><Relationship Id="rId176" Type="http://schemas.openxmlformats.org/officeDocument/2006/relationships/customXml" Target="../ink/ink1861.xml"/><Relationship Id="rId197" Type="http://schemas.openxmlformats.org/officeDocument/2006/relationships/customXml" Target="../ink/ink1872.xml"/><Relationship Id="rId341" Type="http://schemas.openxmlformats.org/officeDocument/2006/relationships/image" Target="../media/image423.png"/><Relationship Id="rId201" Type="http://schemas.openxmlformats.org/officeDocument/2006/relationships/customXml" Target="../ink/ink1874.xml"/><Relationship Id="rId222" Type="http://schemas.openxmlformats.org/officeDocument/2006/relationships/image" Target="../media/image364.png"/><Relationship Id="rId243" Type="http://schemas.openxmlformats.org/officeDocument/2006/relationships/customXml" Target="../ink/ink1895.xml"/><Relationship Id="rId264" Type="http://schemas.openxmlformats.org/officeDocument/2006/relationships/image" Target="../media/image385.png"/><Relationship Id="rId285" Type="http://schemas.openxmlformats.org/officeDocument/2006/relationships/customXml" Target="../ink/ink1916.xml"/><Relationship Id="rId17" Type="http://schemas.openxmlformats.org/officeDocument/2006/relationships/image" Target="../media/image15.png"/><Relationship Id="rId38" Type="http://schemas.openxmlformats.org/officeDocument/2006/relationships/customXml" Target="../ink/ink179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1835.xml"/><Relationship Id="rId310" Type="http://schemas.openxmlformats.org/officeDocument/2006/relationships/image" Target="../media/image408.png"/><Relationship Id="rId70" Type="http://schemas.openxmlformats.org/officeDocument/2006/relationships/customXml" Target="../ink/ink180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1856.xml"/><Relationship Id="rId187" Type="http://schemas.openxmlformats.org/officeDocument/2006/relationships/customXml" Target="../ink/ink1867.xml"/><Relationship Id="rId331" Type="http://schemas.openxmlformats.org/officeDocument/2006/relationships/image" Target="../media/image418.png"/><Relationship Id="rId352" Type="http://schemas.openxmlformats.org/officeDocument/2006/relationships/customXml" Target="../ink/ink195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1890.xml"/><Relationship Id="rId254" Type="http://schemas.openxmlformats.org/officeDocument/2006/relationships/image" Target="../media/image380.png"/><Relationship Id="rId28" Type="http://schemas.openxmlformats.org/officeDocument/2006/relationships/customXml" Target="../ink/ink1787.xml"/><Relationship Id="rId49" Type="http://schemas.openxmlformats.org/officeDocument/2006/relationships/image" Target="../media/image31.png"/><Relationship Id="rId114" Type="http://schemas.openxmlformats.org/officeDocument/2006/relationships/customXml" Target="../ink/ink1830.xml"/><Relationship Id="rId275" Type="http://schemas.openxmlformats.org/officeDocument/2006/relationships/customXml" Target="../ink/ink191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80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185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1945.xml"/><Relationship Id="rId202" Type="http://schemas.openxmlformats.org/officeDocument/2006/relationships/image" Target="../media/image354.png"/><Relationship Id="rId223" Type="http://schemas.openxmlformats.org/officeDocument/2006/relationships/customXml" Target="../ink/ink1885.xml"/><Relationship Id="rId244" Type="http://schemas.openxmlformats.org/officeDocument/2006/relationships/image" Target="../media/image375.png"/><Relationship Id="rId18" Type="http://schemas.openxmlformats.org/officeDocument/2006/relationships/customXml" Target="../ink/ink1782.xml"/><Relationship Id="rId39" Type="http://schemas.openxmlformats.org/officeDocument/2006/relationships/image" Target="../media/image26.png"/><Relationship Id="rId265" Type="http://schemas.openxmlformats.org/officeDocument/2006/relationships/customXml" Target="../ink/ink1906.xml"/><Relationship Id="rId286" Type="http://schemas.openxmlformats.org/officeDocument/2006/relationships/image" Target="../media/image396.png"/><Relationship Id="rId50" Type="http://schemas.openxmlformats.org/officeDocument/2006/relationships/customXml" Target="../ink/ink1798.xml"/><Relationship Id="rId104" Type="http://schemas.openxmlformats.org/officeDocument/2006/relationships/customXml" Target="../ink/ink1825.xml"/><Relationship Id="rId125" Type="http://schemas.openxmlformats.org/officeDocument/2006/relationships/image" Target="../media/image175.png"/><Relationship Id="rId146" Type="http://schemas.openxmlformats.org/officeDocument/2006/relationships/customXml" Target="../ink/ink184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1929.xml"/><Relationship Id="rId332" Type="http://schemas.openxmlformats.org/officeDocument/2006/relationships/customXml" Target="../ink/ink1940.xml"/><Relationship Id="rId353" Type="http://schemas.openxmlformats.org/officeDocument/2006/relationships/image" Target="../media/image429.png"/><Relationship Id="rId71" Type="http://schemas.openxmlformats.org/officeDocument/2006/relationships/image" Target="../media/image304.png"/><Relationship Id="rId92" Type="http://schemas.openxmlformats.org/officeDocument/2006/relationships/customXml" Target="../ink/ink1819.xml"/><Relationship Id="rId213" Type="http://schemas.openxmlformats.org/officeDocument/2006/relationships/customXml" Target="../ink/ink1880.xml"/><Relationship Id="rId234" Type="http://schemas.openxmlformats.org/officeDocument/2006/relationships/image" Target="../media/image370.png"/><Relationship Id="rId2" Type="http://schemas.openxmlformats.org/officeDocument/2006/relationships/customXml" Target="../ink/ink1774.xml"/><Relationship Id="rId29" Type="http://schemas.openxmlformats.org/officeDocument/2006/relationships/image" Target="../media/image21.png"/><Relationship Id="rId255" Type="http://schemas.openxmlformats.org/officeDocument/2006/relationships/customXml" Target="../ink/ink1901.xml"/><Relationship Id="rId276" Type="http://schemas.openxmlformats.org/officeDocument/2006/relationships/image" Target="../media/image391.png"/><Relationship Id="rId297" Type="http://schemas.openxmlformats.org/officeDocument/2006/relationships/customXml" Target="../ink/ink1922.xml"/><Relationship Id="rId40" Type="http://schemas.openxmlformats.org/officeDocument/2006/relationships/customXml" Target="../ink/ink1793.xml"/><Relationship Id="rId115" Type="http://schemas.openxmlformats.org/officeDocument/2006/relationships/image" Target="../media/image170.png"/><Relationship Id="rId136" Type="http://schemas.openxmlformats.org/officeDocument/2006/relationships/customXml" Target="../ink/ink1841.xml"/><Relationship Id="rId157" Type="http://schemas.openxmlformats.org/officeDocument/2006/relationships/image" Target="../media/image333.png"/><Relationship Id="rId178" Type="http://schemas.openxmlformats.org/officeDocument/2006/relationships/customXml" Target="../ink/ink1862.xml"/><Relationship Id="rId301" Type="http://schemas.openxmlformats.org/officeDocument/2006/relationships/customXml" Target="../ink/ink1924.xml"/><Relationship Id="rId322" Type="http://schemas.openxmlformats.org/officeDocument/2006/relationships/customXml" Target="../ink/ink1935.xml"/><Relationship Id="rId343" Type="http://schemas.openxmlformats.org/officeDocument/2006/relationships/image" Target="../media/image424.png"/><Relationship Id="rId61" Type="http://schemas.openxmlformats.org/officeDocument/2006/relationships/image" Target="../media/image299.png"/><Relationship Id="rId82" Type="http://schemas.openxmlformats.org/officeDocument/2006/relationships/customXml" Target="../ink/ink1814.xml"/><Relationship Id="rId199" Type="http://schemas.openxmlformats.org/officeDocument/2006/relationships/customXml" Target="../ink/ink1873.xml"/><Relationship Id="rId203" Type="http://schemas.openxmlformats.org/officeDocument/2006/relationships/customXml" Target="../ink/ink187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1896.xml"/><Relationship Id="rId266" Type="http://schemas.openxmlformats.org/officeDocument/2006/relationships/image" Target="../media/image386.png"/><Relationship Id="rId287" Type="http://schemas.openxmlformats.org/officeDocument/2006/relationships/customXml" Target="../ink/ink1917.xml"/><Relationship Id="rId30" Type="http://schemas.openxmlformats.org/officeDocument/2006/relationships/customXml" Target="../ink/ink1788.xml"/><Relationship Id="rId105" Type="http://schemas.openxmlformats.org/officeDocument/2006/relationships/image" Target="../media/image165.png"/><Relationship Id="rId126" Type="http://schemas.openxmlformats.org/officeDocument/2006/relationships/customXml" Target="../ink/ink1836.xml"/><Relationship Id="rId147" Type="http://schemas.openxmlformats.org/officeDocument/2006/relationships/image" Target="../media/image328.png"/><Relationship Id="rId168" Type="http://schemas.openxmlformats.org/officeDocument/2006/relationships/customXml" Target="../ink/ink1857.xml"/><Relationship Id="rId312" Type="http://schemas.openxmlformats.org/officeDocument/2006/relationships/image" Target="../media/image409.png"/><Relationship Id="rId333" Type="http://schemas.openxmlformats.org/officeDocument/2006/relationships/image" Target="../media/image419.png"/><Relationship Id="rId51" Type="http://schemas.openxmlformats.org/officeDocument/2006/relationships/image" Target="../media/image32.png"/><Relationship Id="rId72" Type="http://schemas.openxmlformats.org/officeDocument/2006/relationships/customXml" Target="../ink/ink1809.xml"/><Relationship Id="rId93" Type="http://schemas.openxmlformats.org/officeDocument/2006/relationships/image" Target="../media/image315.png"/><Relationship Id="rId189" Type="http://schemas.openxmlformats.org/officeDocument/2006/relationships/customXml" Target="../ink/ink186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1891.xml"/><Relationship Id="rId256" Type="http://schemas.openxmlformats.org/officeDocument/2006/relationships/image" Target="../media/image381.png"/><Relationship Id="rId277" Type="http://schemas.openxmlformats.org/officeDocument/2006/relationships/customXml" Target="../ink/ink1912.xml"/><Relationship Id="rId298" Type="http://schemas.openxmlformats.org/officeDocument/2006/relationships/image" Target="../media/image402.png"/><Relationship Id="rId116" Type="http://schemas.openxmlformats.org/officeDocument/2006/relationships/customXml" Target="../ink/ink1831.xml"/><Relationship Id="rId137" Type="http://schemas.openxmlformats.org/officeDocument/2006/relationships/image" Target="../media/image323.png"/><Relationship Id="rId158" Type="http://schemas.openxmlformats.org/officeDocument/2006/relationships/customXml" Target="../ink/ink185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1946.xml"/><Relationship Id="rId20" Type="http://schemas.openxmlformats.org/officeDocument/2006/relationships/customXml" Target="../ink/ink1783.xml"/><Relationship Id="rId41" Type="http://schemas.openxmlformats.org/officeDocument/2006/relationships/image" Target="../media/image27.png"/><Relationship Id="rId62" Type="http://schemas.openxmlformats.org/officeDocument/2006/relationships/customXml" Target="../ink/ink180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1886.xml"/><Relationship Id="rId246" Type="http://schemas.openxmlformats.org/officeDocument/2006/relationships/image" Target="../media/image376.png"/><Relationship Id="rId267" Type="http://schemas.openxmlformats.org/officeDocument/2006/relationships/customXml" Target="../ink/ink1907.xml"/><Relationship Id="rId288" Type="http://schemas.openxmlformats.org/officeDocument/2006/relationships/image" Target="../media/image397.png"/><Relationship Id="rId106" Type="http://schemas.openxmlformats.org/officeDocument/2006/relationships/customXml" Target="../ink/ink1826.xml"/><Relationship Id="rId127" Type="http://schemas.openxmlformats.org/officeDocument/2006/relationships/image" Target="../media/image176.png"/><Relationship Id="rId313" Type="http://schemas.openxmlformats.org/officeDocument/2006/relationships/customXml" Target="../ink/ink1930.xml"/><Relationship Id="rId10" Type="http://schemas.openxmlformats.org/officeDocument/2006/relationships/customXml" Target="../ink/ink1778.xml"/><Relationship Id="rId31" Type="http://schemas.openxmlformats.org/officeDocument/2006/relationships/image" Target="../media/image22.png"/><Relationship Id="rId52" Type="http://schemas.openxmlformats.org/officeDocument/2006/relationships/customXml" Target="../ink/ink1799.xml"/><Relationship Id="rId73" Type="http://schemas.openxmlformats.org/officeDocument/2006/relationships/image" Target="../media/image305.png"/><Relationship Id="rId94" Type="http://schemas.openxmlformats.org/officeDocument/2006/relationships/customXml" Target="../ink/ink1820.xml"/><Relationship Id="rId148" Type="http://schemas.openxmlformats.org/officeDocument/2006/relationships/customXml" Target="../ink/ink1847.xml"/><Relationship Id="rId169" Type="http://schemas.openxmlformats.org/officeDocument/2006/relationships/image" Target="../media/image339.png"/><Relationship Id="rId334" Type="http://schemas.openxmlformats.org/officeDocument/2006/relationships/customXml" Target="../ink/ink1941.xml"/><Relationship Id="rId4" Type="http://schemas.openxmlformats.org/officeDocument/2006/relationships/customXml" Target="../ink/ink1775.xml"/><Relationship Id="rId180" Type="http://schemas.openxmlformats.org/officeDocument/2006/relationships/customXml" Target="../ink/ink1863.xml"/><Relationship Id="rId215" Type="http://schemas.openxmlformats.org/officeDocument/2006/relationships/customXml" Target="../ink/ink1881.xml"/><Relationship Id="rId236" Type="http://schemas.openxmlformats.org/officeDocument/2006/relationships/image" Target="../media/image371.png"/><Relationship Id="rId257" Type="http://schemas.openxmlformats.org/officeDocument/2006/relationships/customXml" Target="../ink/ink1902.xml"/><Relationship Id="rId278" Type="http://schemas.openxmlformats.org/officeDocument/2006/relationships/image" Target="../media/image392.png"/><Relationship Id="rId303" Type="http://schemas.openxmlformats.org/officeDocument/2006/relationships/customXml" Target="../ink/ink1925.xml"/><Relationship Id="rId42" Type="http://schemas.openxmlformats.org/officeDocument/2006/relationships/customXml" Target="../ink/ink1794.xml"/><Relationship Id="rId84" Type="http://schemas.openxmlformats.org/officeDocument/2006/relationships/customXml" Target="../ink/ink1815.xml"/><Relationship Id="rId138" Type="http://schemas.openxmlformats.org/officeDocument/2006/relationships/customXml" Target="../ink/ink1842.xml"/><Relationship Id="rId345" Type="http://schemas.openxmlformats.org/officeDocument/2006/relationships/image" Target="../media/image425.png"/><Relationship Id="rId191" Type="http://schemas.openxmlformats.org/officeDocument/2006/relationships/customXml" Target="../ink/ink1869.xml"/><Relationship Id="rId205" Type="http://schemas.openxmlformats.org/officeDocument/2006/relationships/customXml" Target="../ink/ink1876.xml"/><Relationship Id="rId247" Type="http://schemas.openxmlformats.org/officeDocument/2006/relationships/customXml" Target="../ink/ink1897.xml"/><Relationship Id="rId107" Type="http://schemas.openxmlformats.org/officeDocument/2006/relationships/image" Target="../media/image166.png"/><Relationship Id="rId289" Type="http://schemas.openxmlformats.org/officeDocument/2006/relationships/customXml" Target="../ink/ink191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185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784.xml"/><Relationship Id="rId64" Type="http://schemas.openxmlformats.org/officeDocument/2006/relationships/customXml" Target="../ink/ink1805.xml"/><Relationship Id="rId118" Type="http://schemas.openxmlformats.org/officeDocument/2006/relationships/customXml" Target="../ink/ink183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1887.xml"/><Relationship Id="rId269" Type="http://schemas.openxmlformats.org/officeDocument/2006/relationships/customXml" Target="../ink/ink190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1942.xml"/><Relationship Id="rId75" Type="http://schemas.openxmlformats.org/officeDocument/2006/relationships/image" Target="../media/image306.png"/><Relationship Id="rId140" Type="http://schemas.openxmlformats.org/officeDocument/2006/relationships/customXml" Target="../ink/ink1843.xml"/><Relationship Id="rId182" Type="http://schemas.openxmlformats.org/officeDocument/2006/relationships/customXml" Target="../ink/ink1864.xml"/><Relationship Id="rId6" Type="http://schemas.openxmlformats.org/officeDocument/2006/relationships/customXml" Target="../ink/ink1776.xml"/><Relationship Id="rId238" Type="http://schemas.openxmlformats.org/officeDocument/2006/relationships/image" Target="../media/image372.png"/><Relationship Id="rId291" Type="http://schemas.openxmlformats.org/officeDocument/2006/relationships/customXml" Target="../ink/ink1919.xml"/><Relationship Id="rId305" Type="http://schemas.openxmlformats.org/officeDocument/2006/relationships/customXml" Target="../ink/ink1926.xml"/><Relationship Id="rId347" Type="http://schemas.openxmlformats.org/officeDocument/2006/relationships/image" Target="../media/image426.png"/><Relationship Id="rId44" Type="http://schemas.openxmlformats.org/officeDocument/2006/relationships/customXml" Target="../ink/ink1795.xml"/><Relationship Id="rId86" Type="http://schemas.openxmlformats.org/officeDocument/2006/relationships/customXml" Target="../ink/ink1816.xml"/><Relationship Id="rId151" Type="http://schemas.openxmlformats.org/officeDocument/2006/relationships/image" Target="../media/image330.png"/><Relationship Id="rId193" Type="http://schemas.openxmlformats.org/officeDocument/2006/relationships/customXml" Target="../ink/ink1870.xml"/><Relationship Id="rId207" Type="http://schemas.openxmlformats.org/officeDocument/2006/relationships/customXml" Target="../ink/ink1877.xml"/><Relationship Id="rId249" Type="http://schemas.openxmlformats.org/officeDocument/2006/relationships/customXml" Target="../ink/ink189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193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1833.xml"/><Relationship Id="rId162" Type="http://schemas.openxmlformats.org/officeDocument/2006/relationships/customXml" Target="../ink/ink1854.xml"/><Relationship Id="rId218" Type="http://schemas.openxmlformats.org/officeDocument/2006/relationships/image" Target="../media/image362.png"/><Relationship Id="rId271" Type="http://schemas.openxmlformats.org/officeDocument/2006/relationships/customXml" Target="../ink/ink1909.xml"/><Relationship Id="rId24" Type="http://schemas.openxmlformats.org/officeDocument/2006/relationships/customXml" Target="../ink/ink1785.xml"/><Relationship Id="rId66" Type="http://schemas.openxmlformats.org/officeDocument/2006/relationships/customXml" Target="../ink/ink180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188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1823.xml"/><Relationship Id="rId282" Type="http://schemas.openxmlformats.org/officeDocument/2006/relationships/image" Target="../media/image394.png"/><Relationship Id="rId338" Type="http://schemas.openxmlformats.org/officeDocument/2006/relationships/customXml" Target="../ink/ink1943.xml"/><Relationship Id="rId8" Type="http://schemas.openxmlformats.org/officeDocument/2006/relationships/customXml" Target="../ink/ink1777.xml"/><Relationship Id="rId142" Type="http://schemas.openxmlformats.org/officeDocument/2006/relationships/customXml" Target="../ink/ink1844.xml"/><Relationship Id="rId184" Type="http://schemas.openxmlformats.org/officeDocument/2006/relationships/customXml" Target="../ink/ink186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10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113.xml"/><Relationship Id="rId170" Type="http://schemas.openxmlformats.org/officeDocument/2006/relationships/customXml" Target="../ink/ink203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1966.xml"/><Relationship Id="rId74" Type="http://schemas.openxmlformats.org/officeDocument/2006/relationships/customXml" Target="../ink/ink1987.xml"/><Relationship Id="rId128" Type="http://schemas.openxmlformats.org/officeDocument/2006/relationships/customXml" Target="../ink/ink2014.xml"/><Relationship Id="rId335" Type="http://schemas.openxmlformats.org/officeDocument/2006/relationships/image" Target="../media/image42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069.xml"/><Relationship Id="rId279" Type="http://schemas.openxmlformats.org/officeDocument/2006/relationships/customXml" Target="../ink/ink209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124.xml"/><Relationship Id="rId85" Type="http://schemas.openxmlformats.org/officeDocument/2006/relationships/image" Target="../media/image311.png"/><Relationship Id="rId150" Type="http://schemas.openxmlformats.org/officeDocument/2006/relationships/customXml" Target="../ink/ink202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1956.xml"/><Relationship Id="rId108" Type="http://schemas.openxmlformats.org/officeDocument/2006/relationships/customXml" Target="../ink/ink2004.xml"/><Relationship Id="rId315" Type="http://schemas.openxmlformats.org/officeDocument/2006/relationships/customXml" Target="../ink/ink2108.xml"/><Relationship Id="rId54" Type="http://schemas.openxmlformats.org/officeDocument/2006/relationships/customXml" Target="../ink/ink1977.xml"/><Relationship Id="rId96" Type="http://schemas.openxmlformats.org/officeDocument/2006/relationships/customXml" Target="../ink/ink1998.xml"/><Relationship Id="rId161" Type="http://schemas.openxmlformats.org/officeDocument/2006/relationships/image" Target="../media/image335.png"/><Relationship Id="rId217" Type="http://schemas.openxmlformats.org/officeDocument/2006/relationships/customXml" Target="../ink/ink2059.xml"/><Relationship Id="rId259" Type="http://schemas.openxmlformats.org/officeDocument/2006/relationships/customXml" Target="../ink/ink208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114.xml"/><Relationship Id="rId65" Type="http://schemas.openxmlformats.org/officeDocument/2006/relationships/image" Target="../media/image301.png"/><Relationship Id="rId130" Type="http://schemas.openxmlformats.org/officeDocument/2006/relationships/customXml" Target="../ink/ink2015.xml"/><Relationship Id="rId172" Type="http://schemas.openxmlformats.org/officeDocument/2006/relationships/customXml" Target="../ink/ink2036.xml"/><Relationship Id="rId228" Type="http://schemas.openxmlformats.org/officeDocument/2006/relationships/image" Target="../media/image367.png"/><Relationship Id="rId281" Type="http://schemas.openxmlformats.org/officeDocument/2006/relationships/customXml" Target="../ink/ink2091.xml"/><Relationship Id="rId337" Type="http://schemas.openxmlformats.org/officeDocument/2006/relationships/image" Target="../media/image422.png"/><Relationship Id="rId34" Type="http://schemas.openxmlformats.org/officeDocument/2006/relationships/customXml" Target="../ink/ink1967.xml"/><Relationship Id="rId76" Type="http://schemas.openxmlformats.org/officeDocument/2006/relationships/customXml" Target="../ink/ink198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07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005.xml"/><Relationship Id="rId348" Type="http://schemas.openxmlformats.org/officeDocument/2006/relationships/customXml" Target="../ink/ink2125.xml"/><Relationship Id="rId152" Type="http://schemas.openxmlformats.org/officeDocument/2006/relationships/customXml" Target="../ink/ink202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081.xml"/><Relationship Id="rId14" Type="http://schemas.openxmlformats.org/officeDocument/2006/relationships/customXml" Target="../ink/ink1957.xml"/><Relationship Id="rId56" Type="http://schemas.openxmlformats.org/officeDocument/2006/relationships/customXml" Target="../ink/ink1978.xml"/><Relationship Id="rId317" Type="http://schemas.openxmlformats.org/officeDocument/2006/relationships/image" Target="../media/image411.png"/><Relationship Id="rId8" Type="http://schemas.openxmlformats.org/officeDocument/2006/relationships/customXml" Target="../ink/ink1954.xml"/><Relationship Id="rId98" Type="http://schemas.openxmlformats.org/officeDocument/2006/relationships/customXml" Target="../ink/ink1999.xml"/><Relationship Id="rId121" Type="http://schemas.openxmlformats.org/officeDocument/2006/relationships/image" Target="../media/image173.png"/><Relationship Id="rId142" Type="http://schemas.openxmlformats.org/officeDocument/2006/relationships/customXml" Target="../ink/ink2021.xml"/><Relationship Id="rId163" Type="http://schemas.openxmlformats.org/officeDocument/2006/relationships/image" Target="../media/image336.png"/><Relationship Id="rId184" Type="http://schemas.openxmlformats.org/officeDocument/2006/relationships/customXml" Target="../ink/ink2042.xml"/><Relationship Id="rId219" Type="http://schemas.openxmlformats.org/officeDocument/2006/relationships/customXml" Target="../ink/ink2060.xml"/><Relationship Id="rId230" Type="http://schemas.openxmlformats.org/officeDocument/2006/relationships/image" Target="../media/image368.png"/><Relationship Id="rId251" Type="http://schemas.openxmlformats.org/officeDocument/2006/relationships/customXml" Target="../ink/ink2076.xml"/><Relationship Id="rId25" Type="http://schemas.openxmlformats.org/officeDocument/2006/relationships/image" Target="../media/image19.png"/><Relationship Id="rId46" Type="http://schemas.openxmlformats.org/officeDocument/2006/relationships/customXml" Target="../ink/ink1973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097.xml"/><Relationship Id="rId307" Type="http://schemas.openxmlformats.org/officeDocument/2006/relationships/customXml" Target="../ink/ink2104.xml"/><Relationship Id="rId328" Type="http://schemas.openxmlformats.org/officeDocument/2006/relationships/customXml" Target="../ink/ink2115.xml"/><Relationship Id="rId349" Type="http://schemas.openxmlformats.org/officeDocument/2006/relationships/image" Target="../media/image431.png"/><Relationship Id="rId88" Type="http://schemas.openxmlformats.org/officeDocument/2006/relationships/customXml" Target="../ink/ink1994.xml"/><Relationship Id="rId111" Type="http://schemas.openxmlformats.org/officeDocument/2006/relationships/image" Target="../media/image168.png"/><Relationship Id="rId132" Type="http://schemas.openxmlformats.org/officeDocument/2006/relationships/customXml" Target="../ink/ink2016.xml"/><Relationship Id="rId153" Type="http://schemas.openxmlformats.org/officeDocument/2006/relationships/image" Target="../media/image331.png"/><Relationship Id="rId174" Type="http://schemas.openxmlformats.org/officeDocument/2006/relationships/customXml" Target="../ink/ink2037.xml"/><Relationship Id="rId195" Type="http://schemas.openxmlformats.org/officeDocument/2006/relationships/customXml" Target="../ink/ink2048.xml"/><Relationship Id="rId209" Type="http://schemas.openxmlformats.org/officeDocument/2006/relationships/customXml" Target="../ink/ink2055.xml"/><Relationship Id="rId220" Type="http://schemas.openxmlformats.org/officeDocument/2006/relationships/image" Target="../media/image363.png"/><Relationship Id="rId241" Type="http://schemas.openxmlformats.org/officeDocument/2006/relationships/customXml" Target="../ink/ink2071.xml"/><Relationship Id="rId15" Type="http://schemas.openxmlformats.org/officeDocument/2006/relationships/image" Target="../media/image14.png"/><Relationship Id="rId36" Type="http://schemas.openxmlformats.org/officeDocument/2006/relationships/customXml" Target="../ink/ink196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092.xml"/><Relationship Id="rId318" Type="http://schemas.openxmlformats.org/officeDocument/2006/relationships/customXml" Target="../ink/ink2110.xml"/><Relationship Id="rId339" Type="http://schemas.openxmlformats.org/officeDocument/2006/relationships/image" Target="../media/image423.png"/><Relationship Id="rId78" Type="http://schemas.openxmlformats.org/officeDocument/2006/relationships/customXml" Target="../ink/ink198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011.xml"/><Relationship Id="rId143" Type="http://schemas.openxmlformats.org/officeDocument/2006/relationships/image" Target="../media/image326.png"/><Relationship Id="rId164" Type="http://schemas.openxmlformats.org/officeDocument/2006/relationships/customXml" Target="../ink/ink2032.xml"/><Relationship Id="rId185" Type="http://schemas.openxmlformats.org/officeDocument/2006/relationships/customXml" Target="../ink/ink204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1963.xml"/><Relationship Id="rId231" Type="http://schemas.openxmlformats.org/officeDocument/2006/relationships/customXml" Target="../ink/ink2066.xml"/><Relationship Id="rId252" Type="http://schemas.openxmlformats.org/officeDocument/2006/relationships/image" Target="../media/image379.png"/><Relationship Id="rId273" Type="http://schemas.openxmlformats.org/officeDocument/2006/relationships/customXml" Target="../ink/ink208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1984.xml"/><Relationship Id="rId89" Type="http://schemas.openxmlformats.org/officeDocument/2006/relationships/image" Target="../media/image313.png"/><Relationship Id="rId112" Type="http://schemas.openxmlformats.org/officeDocument/2006/relationships/customXml" Target="../ink/ink2006.xml"/><Relationship Id="rId133" Type="http://schemas.openxmlformats.org/officeDocument/2006/relationships/image" Target="../media/image321.png"/><Relationship Id="rId154" Type="http://schemas.openxmlformats.org/officeDocument/2006/relationships/customXml" Target="../ink/ink2027.xml"/><Relationship Id="rId175" Type="http://schemas.openxmlformats.org/officeDocument/2006/relationships/image" Target="../media/image341.png"/><Relationship Id="rId340" Type="http://schemas.openxmlformats.org/officeDocument/2006/relationships/customXml" Target="../ink/ink212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1958.xml"/><Relationship Id="rId221" Type="http://schemas.openxmlformats.org/officeDocument/2006/relationships/customXml" Target="../ink/ink2061.xml"/><Relationship Id="rId242" Type="http://schemas.openxmlformats.org/officeDocument/2006/relationships/image" Target="../media/image374.png"/><Relationship Id="rId263" Type="http://schemas.openxmlformats.org/officeDocument/2006/relationships/customXml" Target="../ink/ink208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1979.xml"/><Relationship Id="rId79" Type="http://schemas.openxmlformats.org/officeDocument/2006/relationships/image" Target="../media/image308.png"/><Relationship Id="rId102" Type="http://schemas.openxmlformats.org/officeDocument/2006/relationships/customXml" Target="../ink/ink2001.xml"/><Relationship Id="rId123" Type="http://schemas.openxmlformats.org/officeDocument/2006/relationships/image" Target="../media/image174.png"/><Relationship Id="rId144" Type="http://schemas.openxmlformats.org/officeDocument/2006/relationships/customXml" Target="../ink/ink2022.xml"/><Relationship Id="rId330" Type="http://schemas.openxmlformats.org/officeDocument/2006/relationships/customXml" Target="../ink/ink2116.xml"/><Relationship Id="rId90" Type="http://schemas.openxmlformats.org/officeDocument/2006/relationships/customXml" Target="../ink/ink199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056.xml"/><Relationship Id="rId232" Type="http://schemas.openxmlformats.org/officeDocument/2006/relationships/image" Target="../media/image369.png"/><Relationship Id="rId253" Type="http://schemas.openxmlformats.org/officeDocument/2006/relationships/customXml" Target="../ink/ink2077.xml"/><Relationship Id="rId274" Type="http://schemas.openxmlformats.org/officeDocument/2006/relationships/image" Target="../media/image390.png"/><Relationship Id="rId295" Type="http://schemas.openxmlformats.org/officeDocument/2006/relationships/customXml" Target="../ink/ink2098.xml"/><Relationship Id="rId309" Type="http://schemas.openxmlformats.org/officeDocument/2006/relationships/customXml" Target="../ink/ink2105.xml"/><Relationship Id="rId27" Type="http://schemas.openxmlformats.org/officeDocument/2006/relationships/image" Target="../media/image20.png"/><Relationship Id="rId48" Type="http://schemas.openxmlformats.org/officeDocument/2006/relationships/customXml" Target="../ink/ink197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017.xml"/><Relationship Id="rId320" Type="http://schemas.openxmlformats.org/officeDocument/2006/relationships/customXml" Target="../ink/ink2111.xml"/><Relationship Id="rId80" Type="http://schemas.openxmlformats.org/officeDocument/2006/relationships/customXml" Target="../ink/ink1990.xml"/><Relationship Id="rId155" Type="http://schemas.openxmlformats.org/officeDocument/2006/relationships/image" Target="../media/image332.png"/><Relationship Id="rId176" Type="http://schemas.openxmlformats.org/officeDocument/2006/relationships/customXml" Target="../ink/ink2038.xml"/><Relationship Id="rId197" Type="http://schemas.openxmlformats.org/officeDocument/2006/relationships/customXml" Target="../ink/ink2049.xml"/><Relationship Id="rId341" Type="http://schemas.openxmlformats.org/officeDocument/2006/relationships/image" Target="../media/image424.png"/><Relationship Id="rId201" Type="http://schemas.openxmlformats.org/officeDocument/2006/relationships/customXml" Target="../ink/ink2051.xml"/><Relationship Id="rId222" Type="http://schemas.openxmlformats.org/officeDocument/2006/relationships/image" Target="../media/image364.png"/><Relationship Id="rId243" Type="http://schemas.openxmlformats.org/officeDocument/2006/relationships/customXml" Target="../ink/ink2072.xml"/><Relationship Id="rId264" Type="http://schemas.openxmlformats.org/officeDocument/2006/relationships/image" Target="../media/image385.png"/><Relationship Id="rId285" Type="http://schemas.openxmlformats.org/officeDocument/2006/relationships/customXml" Target="../ink/ink2093.xml"/><Relationship Id="rId17" Type="http://schemas.openxmlformats.org/officeDocument/2006/relationships/image" Target="../media/image15.png"/><Relationship Id="rId38" Type="http://schemas.openxmlformats.org/officeDocument/2006/relationships/customXml" Target="../ink/ink196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012.xml"/><Relationship Id="rId310" Type="http://schemas.openxmlformats.org/officeDocument/2006/relationships/image" Target="../media/image408.png"/><Relationship Id="rId70" Type="http://schemas.openxmlformats.org/officeDocument/2006/relationships/customXml" Target="../ink/ink198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033.xml"/><Relationship Id="rId187" Type="http://schemas.openxmlformats.org/officeDocument/2006/relationships/customXml" Target="../ink/ink2044.xml"/><Relationship Id="rId331" Type="http://schemas.openxmlformats.org/officeDocument/2006/relationships/image" Target="../media/image419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067.xml"/><Relationship Id="rId254" Type="http://schemas.openxmlformats.org/officeDocument/2006/relationships/image" Target="../media/image380.png"/><Relationship Id="rId28" Type="http://schemas.openxmlformats.org/officeDocument/2006/relationships/customXml" Target="../ink/ink1964.xml"/><Relationship Id="rId49" Type="http://schemas.openxmlformats.org/officeDocument/2006/relationships/image" Target="../media/image31.png"/><Relationship Id="rId114" Type="http://schemas.openxmlformats.org/officeDocument/2006/relationships/customXml" Target="../ink/ink2007.xml"/><Relationship Id="rId275" Type="http://schemas.openxmlformats.org/officeDocument/2006/relationships/customXml" Target="../ink/ink208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198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02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122.xml"/><Relationship Id="rId202" Type="http://schemas.openxmlformats.org/officeDocument/2006/relationships/image" Target="../media/image354.png"/><Relationship Id="rId223" Type="http://schemas.openxmlformats.org/officeDocument/2006/relationships/customXml" Target="../ink/ink2062.xml"/><Relationship Id="rId244" Type="http://schemas.openxmlformats.org/officeDocument/2006/relationships/image" Target="../media/image375.png"/><Relationship Id="rId18" Type="http://schemas.openxmlformats.org/officeDocument/2006/relationships/customXml" Target="../ink/ink1959.xml"/><Relationship Id="rId39" Type="http://schemas.openxmlformats.org/officeDocument/2006/relationships/image" Target="../media/image26.png"/><Relationship Id="rId265" Type="http://schemas.openxmlformats.org/officeDocument/2006/relationships/customXml" Target="../ink/ink2083.xml"/><Relationship Id="rId286" Type="http://schemas.openxmlformats.org/officeDocument/2006/relationships/image" Target="../media/image396.png"/><Relationship Id="rId50" Type="http://schemas.openxmlformats.org/officeDocument/2006/relationships/customXml" Target="../ink/ink1975.xml"/><Relationship Id="rId104" Type="http://schemas.openxmlformats.org/officeDocument/2006/relationships/customXml" Target="../ink/ink2002.xml"/><Relationship Id="rId125" Type="http://schemas.openxmlformats.org/officeDocument/2006/relationships/image" Target="../media/image175.png"/><Relationship Id="rId146" Type="http://schemas.openxmlformats.org/officeDocument/2006/relationships/customXml" Target="../ink/ink202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106.xml"/><Relationship Id="rId332" Type="http://schemas.openxmlformats.org/officeDocument/2006/relationships/customXml" Target="../ink/ink2117.xml"/><Relationship Id="rId71" Type="http://schemas.openxmlformats.org/officeDocument/2006/relationships/image" Target="../media/image304.png"/><Relationship Id="rId92" Type="http://schemas.openxmlformats.org/officeDocument/2006/relationships/customXml" Target="../ink/ink1996.xml"/><Relationship Id="rId213" Type="http://schemas.openxmlformats.org/officeDocument/2006/relationships/customXml" Target="../ink/ink2057.xml"/><Relationship Id="rId234" Type="http://schemas.openxmlformats.org/officeDocument/2006/relationships/image" Target="../media/image370.png"/><Relationship Id="rId2" Type="http://schemas.openxmlformats.org/officeDocument/2006/relationships/customXml" Target="../ink/ink1951.xml"/><Relationship Id="rId29" Type="http://schemas.openxmlformats.org/officeDocument/2006/relationships/image" Target="../media/image21.png"/><Relationship Id="rId255" Type="http://schemas.openxmlformats.org/officeDocument/2006/relationships/customXml" Target="../ink/ink2078.xml"/><Relationship Id="rId276" Type="http://schemas.openxmlformats.org/officeDocument/2006/relationships/image" Target="../media/image391.png"/><Relationship Id="rId297" Type="http://schemas.openxmlformats.org/officeDocument/2006/relationships/customXml" Target="../ink/ink2099.xml"/><Relationship Id="rId40" Type="http://schemas.openxmlformats.org/officeDocument/2006/relationships/customXml" Target="../ink/ink1970.xml"/><Relationship Id="rId115" Type="http://schemas.openxmlformats.org/officeDocument/2006/relationships/image" Target="../media/image170.png"/><Relationship Id="rId136" Type="http://schemas.openxmlformats.org/officeDocument/2006/relationships/customXml" Target="../ink/ink2018.xml"/><Relationship Id="rId157" Type="http://schemas.openxmlformats.org/officeDocument/2006/relationships/image" Target="../media/image333.png"/><Relationship Id="rId178" Type="http://schemas.openxmlformats.org/officeDocument/2006/relationships/customXml" Target="../ink/ink2039.xml"/><Relationship Id="rId301" Type="http://schemas.openxmlformats.org/officeDocument/2006/relationships/customXml" Target="../ink/ink2101.xml"/><Relationship Id="rId322" Type="http://schemas.openxmlformats.org/officeDocument/2006/relationships/customXml" Target="../ink/ink2112.xml"/><Relationship Id="rId343" Type="http://schemas.openxmlformats.org/officeDocument/2006/relationships/image" Target="../media/image425.png"/><Relationship Id="rId61" Type="http://schemas.openxmlformats.org/officeDocument/2006/relationships/image" Target="../media/image299.png"/><Relationship Id="rId82" Type="http://schemas.openxmlformats.org/officeDocument/2006/relationships/customXml" Target="../ink/ink1991.xml"/><Relationship Id="rId199" Type="http://schemas.openxmlformats.org/officeDocument/2006/relationships/customXml" Target="../ink/ink2050.xml"/><Relationship Id="rId203" Type="http://schemas.openxmlformats.org/officeDocument/2006/relationships/customXml" Target="../ink/ink205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073.xml"/><Relationship Id="rId266" Type="http://schemas.openxmlformats.org/officeDocument/2006/relationships/image" Target="../media/image386.png"/><Relationship Id="rId287" Type="http://schemas.openxmlformats.org/officeDocument/2006/relationships/customXml" Target="../ink/ink2094.xml"/><Relationship Id="rId30" Type="http://schemas.openxmlformats.org/officeDocument/2006/relationships/customXml" Target="../ink/ink1965.xml"/><Relationship Id="rId105" Type="http://schemas.openxmlformats.org/officeDocument/2006/relationships/image" Target="../media/image165.png"/><Relationship Id="rId126" Type="http://schemas.openxmlformats.org/officeDocument/2006/relationships/customXml" Target="../ink/ink2013.xml"/><Relationship Id="rId147" Type="http://schemas.openxmlformats.org/officeDocument/2006/relationships/image" Target="../media/image328.png"/><Relationship Id="rId168" Type="http://schemas.openxmlformats.org/officeDocument/2006/relationships/customXml" Target="../ink/ink2034.xml"/><Relationship Id="rId312" Type="http://schemas.openxmlformats.org/officeDocument/2006/relationships/image" Target="../media/image409.png"/><Relationship Id="rId333" Type="http://schemas.openxmlformats.org/officeDocument/2006/relationships/image" Target="../media/image420.png"/><Relationship Id="rId51" Type="http://schemas.openxmlformats.org/officeDocument/2006/relationships/image" Target="../media/image32.png"/><Relationship Id="rId72" Type="http://schemas.openxmlformats.org/officeDocument/2006/relationships/customXml" Target="../ink/ink1986.xml"/><Relationship Id="rId93" Type="http://schemas.openxmlformats.org/officeDocument/2006/relationships/image" Target="../media/image315.png"/><Relationship Id="rId189" Type="http://schemas.openxmlformats.org/officeDocument/2006/relationships/customXml" Target="../ink/ink204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068.xml"/><Relationship Id="rId256" Type="http://schemas.openxmlformats.org/officeDocument/2006/relationships/image" Target="../media/image381.png"/><Relationship Id="rId277" Type="http://schemas.openxmlformats.org/officeDocument/2006/relationships/customXml" Target="../ink/ink2089.xml"/><Relationship Id="rId298" Type="http://schemas.openxmlformats.org/officeDocument/2006/relationships/image" Target="../media/image402.png"/><Relationship Id="rId116" Type="http://schemas.openxmlformats.org/officeDocument/2006/relationships/customXml" Target="../ink/ink2008.xml"/><Relationship Id="rId137" Type="http://schemas.openxmlformats.org/officeDocument/2006/relationships/image" Target="../media/image323.png"/><Relationship Id="rId158" Type="http://schemas.openxmlformats.org/officeDocument/2006/relationships/customXml" Target="../ink/ink202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123.xml"/><Relationship Id="rId20" Type="http://schemas.openxmlformats.org/officeDocument/2006/relationships/customXml" Target="../ink/ink1960.xml"/><Relationship Id="rId41" Type="http://schemas.openxmlformats.org/officeDocument/2006/relationships/image" Target="../media/image27.png"/><Relationship Id="rId62" Type="http://schemas.openxmlformats.org/officeDocument/2006/relationships/customXml" Target="../ink/ink198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063.xml"/><Relationship Id="rId246" Type="http://schemas.openxmlformats.org/officeDocument/2006/relationships/image" Target="../media/image376.png"/><Relationship Id="rId267" Type="http://schemas.openxmlformats.org/officeDocument/2006/relationships/customXml" Target="../ink/ink2084.xml"/><Relationship Id="rId288" Type="http://schemas.openxmlformats.org/officeDocument/2006/relationships/image" Target="../media/image397.png"/><Relationship Id="rId106" Type="http://schemas.openxmlformats.org/officeDocument/2006/relationships/customXml" Target="../ink/ink2003.xml"/><Relationship Id="rId127" Type="http://schemas.openxmlformats.org/officeDocument/2006/relationships/image" Target="../media/image176.png"/><Relationship Id="rId313" Type="http://schemas.openxmlformats.org/officeDocument/2006/relationships/customXml" Target="../ink/ink2107.xml"/><Relationship Id="rId10" Type="http://schemas.openxmlformats.org/officeDocument/2006/relationships/customXml" Target="../ink/ink1955.xml"/><Relationship Id="rId31" Type="http://schemas.openxmlformats.org/officeDocument/2006/relationships/image" Target="../media/image22.png"/><Relationship Id="rId52" Type="http://schemas.openxmlformats.org/officeDocument/2006/relationships/customXml" Target="../ink/ink1976.xml"/><Relationship Id="rId73" Type="http://schemas.openxmlformats.org/officeDocument/2006/relationships/image" Target="../media/image305.png"/><Relationship Id="rId94" Type="http://schemas.openxmlformats.org/officeDocument/2006/relationships/customXml" Target="../ink/ink1997.xml"/><Relationship Id="rId148" Type="http://schemas.openxmlformats.org/officeDocument/2006/relationships/customXml" Target="../ink/ink2024.xml"/><Relationship Id="rId169" Type="http://schemas.openxmlformats.org/officeDocument/2006/relationships/image" Target="../media/image339.png"/><Relationship Id="rId334" Type="http://schemas.openxmlformats.org/officeDocument/2006/relationships/customXml" Target="../ink/ink2118.xml"/><Relationship Id="rId4" Type="http://schemas.openxmlformats.org/officeDocument/2006/relationships/customXml" Target="../ink/ink1952.xml"/><Relationship Id="rId180" Type="http://schemas.openxmlformats.org/officeDocument/2006/relationships/customXml" Target="../ink/ink2040.xml"/><Relationship Id="rId215" Type="http://schemas.openxmlformats.org/officeDocument/2006/relationships/customXml" Target="../ink/ink2058.xml"/><Relationship Id="rId236" Type="http://schemas.openxmlformats.org/officeDocument/2006/relationships/image" Target="../media/image371.png"/><Relationship Id="rId257" Type="http://schemas.openxmlformats.org/officeDocument/2006/relationships/customXml" Target="../ink/ink2079.xml"/><Relationship Id="rId278" Type="http://schemas.openxmlformats.org/officeDocument/2006/relationships/image" Target="../media/image392.png"/><Relationship Id="rId303" Type="http://schemas.openxmlformats.org/officeDocument/2006/relationships/customXml" Target="../ink/ink2102.xml"/><Relationship Id="rId42" Type="http://schemas.openxmlformats.org/officeDocument/2006/relationships/customXml" Target="../ink/ink1971.xml"/><Relationship Id="rId84" Type="http://schemas.openxmlformats.org/officeDocument/2006/relationships/customXml" Target="../ink/ink1992.xml"/><Relationship Id="rId138" Type="http://schemas.openxmlformats.org/officeDocument/2006/relationships/customXml" Target="../ink/ink2019.xml"/><Relationship Id="rId345" Type="http://schemas.openxmlformats.org/officeDocument/2006/relationships/image" Target="../media/image426.png"/><Relationship Id="rId191" Type="http://schemas.openxmlformats.org/officeDocument/2006/relationships/customXml" Target="../ink/ink2046.xml"/><Relationship Id="rId205" Type="http://schemas.openxmlformats.org/officeDocument/2006/relationships/customXml" Target="../ink/ink2053.xml"/><Relationship Id="rId247" Type="http://schemas.openxmlformats.org/officeDocument/2006/relationships/customXml" Target="../ink/ink2074.xml"/><Relationship Id="rId107" Type="http://schemas.openxmlformats.org/officeDocument/2006/relationships/image" Target="../media/image166.png"/><Relationship Id="rId289" Type="http://schemas.openxmlformats.org/officeDocument/2006/relationships/customXml" Target="../ink/ink209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03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1961.xml"/><Relationship Id="rId64" Type="http://schemas.openxmlformats.org/officeDocument/2006/relationships/customXml" Target="../ink/ink1982.xml"/><Relationship Id="rId118" Type="http://schemas.openxmlformats.org/officeDocument/2006/relationships/customXml" Target="../ink/ink200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064.xml"/><Relationship Id="rId269" Type="http://schemas.openxmlformats.org/officeDocument/2006/relationships/customXml" Target="../ink/ink208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119.xml"/><Relationship Id="rId75" Type="http://schemas.openxmlformats.org/officeDocument/2006/relationships/image" Target="../media/image306.png"/><Relationship Id="rId140" Type="http://schemas.openxmlformats.org/officeDocument/2006/relationships/customXml" Target="../ink/ink2020.xml"/><Relationship Id="rId182" Type="http://schemas.openxmlformats.org/officeDocument/2006/relationships/customXml" Target="../ink/ink2041.xml"/><Relationship Id="rId6" Type="http://schemas.openxmlformats.org/officeDocument/2006/relationships/customXml" Target="../ink/ink1953.xml"/><Relationship Id="rId238" Type="http://schemas.openxmlformats.org/officeDocument/2006/relationships/image" Target="../media/image372.png"/><Relationship Id="rId291" Type="http://schemas.openxmlformats.org/officeDocument/2006/relationships/customXml" Target="../ink/ink2096.xml"/><Relationship Id="rId305" Type="http://schemas.openxmlformats.org/officeDocument/2006/relationships/customXml" Target="../ink/ink2103.xml"/><Relationship Id="rId347" Type="http://schemas.openxmlformats.org/officeDocument/2006/relationships/image" Target="../media/image430.png"/><Relationship Id="rId44" Type="http://schemas.openxmlformats.org/officeDocument/2006/relationships/customXml" Target="../ink/ink1972.xml"/><Relationship Id="rId86" Type="http://schemas.openxmlformats.org/officeDocument/2006/relationships/customXml" Target="../ink/ink1993.xml"/><Relationship Id="rId151" Type="http://schemas.openxmlformats.org/officeDocument/2006/relationships/image" Target="../media/image330.png"/><Relationship Id="rId193" Type="http://schemas.openxmlformats.org/officeDocument/2006/relationships/customXml" Target="../ink/ink2047.xml"/><Relationship Id="rId207" Type="http://schemas.openxmlformats.org/officeDocument/2006/relationships/customXml" Target="../ink/ink2054.xml"/><Relationship Id="rId249" Type="http://schemas.openxmlformats.org/officeDocument/2006/relationships/customXml" Target="../ink/ink207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10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010.xml"/><Relationship Id="rId162" Type="http://schemas.openxmlformats.org/officeDocument/2006/relationships/customXml" Target="../ink/ink2031.xml"/><Relationship Id="rId218" Type="http://schemas.openxmlformats.org/officeDocument/2006/relationships/image" Target="../media/image362.png"/><Relationship Id="rId271" Type="http://schemas.openxmlformats.org/officeDocument/2006/relationships/customXml" Target="../ink/ink2086.xml"/><Relationship Id="rId24" Type="http://schemas.openxmlformats.org/officeDocument/2006/relationships/customXml" Target="../ink/ink1962.xml"/><Relationship Id="rId66" Type="http://schemas.openxmlformats.org/officeDocument/2006/relationships/customXml" Target="../ink/ink198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06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000.xml"/><Relationship Id="rId282" Type="http://schemas.openxmlformats.org/officeDocument/2006/relationships/image" Target="../media/image394.png"/><Relationship Id="rId338" Type="http://schemas.openxmlformats.org/officeDocument/2006/relationships/customXml" Target="../ink/ink2120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275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288.xml"/><Relationship Id="rId170" Type="http://schemas.openxmlformats.org/officeDocument/2006/relationships/customXml" Target="../ink/ink2210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141.xml"/><Relationship Id="rId74" Type="http://schemas.openxmlformats.org/officeDocument/2006/relationships/customXml" Target="../ink/ink2162.xml"/><Relationship Id="rId128" Type="http://schemas.openxmlformats.org/officeDocument/2006/relationships/customXml" Target="../ink/ink2189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244.xml"/><Relationship Id="rId279" Type="http://schemas.openxmlformats.org/officeDocument/2006/relationships/customXml" Target="../ink/ink226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299.xml"/><Relationship Id="rId85" Type="http://schemas.openxmlformats.org/officeDocument/2006/relationships/image" Target="../media/image311.png"/><Relationship Id="rId150" Type="http://schemas.openxmlformats.org/officeDocument/2006/relationships/customXml" Target="../ink/ink2200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131.xml"/><Relationship Id="rId108" Type="http://schemas.openxmlformats.org/officeDocument/2006/relationships/customXml" Target="../ink/ink2179.xml"/><Relationship Id="rId315" Type="http://schemas.openxmlformats.org/officeDocument/2006/relationships/customXml" Target="../ink/ink2283.xml"/><Relationship Id="rId54" Type="http://schemas.openxmlformats.org/officeDocument/2006/relationships/customXml" Target="../ink/ink2152.xml"/><Relationship Id="rId96" Type="http://schemas.openxmlformats.org/officeDocument/2006/relationships/customXml" Target="../ink/ink2173.xml"/><Relationship Id="rId161" Type="http://schemas.openxmlformats.org/officeDocument/2006/relationships/image" Target="../media/image335.png"/><Relationship Id="rId217" Type="http://schemas.openxmlformats.org/officeDocument/2006/relationships/customXml" Target="../ink/ink2234.xml"/><Relationship Id="rId259" Type="http://schemas.openxmlformats.org/officeDocument/2006/relationships/customXml" Target="../ink/ink2255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289.xml"/><Relationship Id="rId65" Type="http://schemas.openxmlformats.org/officeDocument/2006/relationships/image" Target="../media/image301.png"/><Relationship Id="rId130" Type="http://schemas.openxmlformats.org/officeDocument/2006/relationships/customXml" Target="../ink/ink2190.xml"/><Relationship Id="rId172" Type="http://schemas.openxmlformats.org/officeDocument/2006/relationships/customXml" Target="../ink/ink2211.xml"/><Relationship Id="rId228" Type="http://schemas.openxmlformats.org/officeDocument/2006/relationships/image" Target="../media/image367.png"/><Relationship Id="rId281" Type="http://schemas.openxmlformats.org/officeDocument/2006/relationships/customXml" Target="../ink/ink2266.xml"/><Relationship Id="rId337" Type="http://schemas.openxmlformats.org/officeDocument/2006/relationships/image" Target="../media/image425.png"/><Relationship Id="rId34" Type="http://schemas.openxmlformats.org/officeDocument/2006/relationships/customXml" Target="../ink/ink2142.xml"/><Relationship Id="rId76" Type="http://schemas.openxmlformats.org/officeDocument/2006/relationships/customXml" Target="../ink/ink2163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245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180.xml"/><Relationship Id="rId348" Type="http://schemas.openxmlformats.org/officeDocument/2006/relationships/customXml" Target="../ink/ink2300.xml"/><Relationship Id="rId152" Type="http://schemas.openxmlformats.org/officeDocument/2006/relationships/customXml" Target="../ink/ink2201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256.xml"/><Relationship Id="rId14" Type="http://schemas.openxmlformats.org/officeDocument/2006/relationships/customXml" Target="../ink/ink2132.xml"/><Relationship Id="rId56" Type="http://schemas.openxmlformats.org/officeDocument/2006/relationships/customXml" Target="../ink/ink2153.xml"/><Relationship Id="rId317" Type="http://schemas.openxmlformats.org/officeDocument/2006/relationships/image" Target="../media/image411.png"/><Relationship Id="rId8" Type="http://schemas.openxmlformats.org/officeDocument/2006/relationships/customXml" Target="../ink/ink2129.xml"/><Relationship Id="rId98" Type="http://schemas.openxmlformats.org/officeDocument/2006/relationships/customXml" Target="../ink/ink2174.xml"/><Relationship Id="rId121" Type="http://schemas.openxmlformats.org/officeDocument/2006/relationships/image" Target="../media/image173.png"/><Relationship Id="rId142" Type="http://schemas.openxmlformats.org/officeDocument/2006/relationships/customXml" Target="../ink/ink2196.xml"/><Relationship Id="rId163" Type="http://schemas.openxmlformats.org/officeDocument/2006/relationships/image" Target="../media/image336.png"/><Relationship Id="rId184" Type="http://schemas.openxmlformats.org/officeDocument/2006/relationships/customXml" Target="../ink/ink2217.xml"/><Relationship Id="rId219" Type="http://schemas.openxmlformats.org/officeDocument/2006/relationships/customXml" Target="../ink/ink2235.xml"/><Relationship Id="rId230" Type="http://schemas.openxmlformats.org/officeDocument/2006/relationships/image" Target="../media/image368.png"/><Relationship Id="rId251" Type="http://schemas.openxmlformats.org/officeDocument/2006/relationships/customXml" Target="../ink/ink2251.xml"/><Relationship Id="rId25" Type="http://schemas.openxmlformats.org/officeDocument/2006/relationships/image" Target="../media/image19.png"/><Relationship Id="rId46" Type="http://schemas.openxmlformats.org/officeDocument/2006/relationships/customXml" Target="../ink/ink2148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272.xml"/><Relationship Id="rId307" Type="http://schemas.openxmlformats.org/officeDocument/2006/relationships/customXml" Target="../ink/ink2279.xml"/><Relationship Id="rId328" Type="http://schemas.openxmlformats.org/officeDocument/2006/relationships/customXml" Target="../ink/ink2290.xml"/><Relationship Id="rId349" Type="http://schemas.openxmlformats.org/officeDocument/2006/relationships/image" Target="../media/image435.png"/><Relationship Id="rId88" Type="http://schemas.openxmlformats.org/officeDocument/2006/relationships/customXml" Target="../ink/ink2169.xml"/><Relationship Id="rId111" Type="http://schemas.openxmlformats.org/officeDocument/2006/relationships/image" Target="../media/image168.png"/><Relationship Id="rId132" Type="http://schemas.openxmlformats.org/officeDocument/2006/relationships/customXml" Target="../ink/ink2191.xml"/><Relationship Id="rId153" Type="http://schemas.openxmlformats.org/officeDocument/2006/relationships/image" Target="../media/image331.png"/><Relationship Id="rId174" Type="http://schemas.openxmlformats.org/officeDocument/2006/relationships/customXml" Target="../ink/ink2212.xml"/><Relationship Id="rId195" Type="http://schemas.openxmlformats.org/officeDocument/2006/relationships/customXml" Target="../ink/ink2223.xml"/><Relationship Id="rId209" Type="http://schemas.openxmlformats.org/officeDocument/2006/relationships/customXml" Target="../ink/ink2230.xml"/><Relationship Id="rId220" Type="http://schemas.openxmlformats.org/officeDocument/2006/relationships/image" Target="../media/image363.png"/><Relationship Id="rId241" Type="http://schemas.openxmlformats.org/officeDocument/2006/relationships/customXml" Target="../ink/ink2246.xml"/><Relationship Id="rId15" Type="http://schemas.openxmlformats.org/officeDocument/2006/relationships/image" Target="../media/image14.png"/><Relationship Id="rId36" Type="http://schemas.openxmlformats.org/officeDocument/2006/relationships/customXml" Target="../ink/ink2143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267.xml"/><Relationship Id="rId318" Type="http://schemas.openxmlformats.org/officeDocument/2006/relationships/customXml" Target="../ink/ink2285.xml"/><Relationship Id="rId339" Type="http://schemas.openxmlformats.org/officeDocument/2006/relationships/image" Target="../media/image426.png"/><Relationship Id="rId78" Type="http://schemas.openxmlformats.org/officeDocument/2006/relationships/customXml" Target="../ink/ink2164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186.xml"/><Relationship Id="rId143" Type="http://schemas.openxmlformats.org/officeDocument/2006/relationships/image" Target="../media/image326.png"/><Relationship Id="rId164" Type="http://schemas.openxmlformats.org/officeDocument/2006/relationships/customXml" Target="../ink/ink2207.xml"/><Relationship Id="rId185" Type="http://schemas.openxmlformats.org/officeDocument/2006/relationships/customXml" Target="../ink/ink221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138.xml"/><Relationship Id="rId231" Type="http://schemas.openxmlformats.org/officeDocument/2006/relationships/customXml" Target="../ink/ink2241.xml"/><Relationship Id="rId252" Type="http://schemas.openxmlformats.org/officeDocument/2006/relationships/image" Target="../media/image379.png"/><Relationship Id="rId273" Type="http://schemas.openxmlformats.org/officeDocument/2006/relationships/customXml" Target="../ink/ink2262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159.xml"/><Relationship Id="rId89" Type="http://schemas.openxmlformats.org/officeDocument/2006/relationships/image" Target="../media/image313.png"/><Relationship Id="rId112" Type="http://schemas.openxmlformats.org/officeDocument/2006/relationships/customXml" Target="../ink/ink2181.xml"/><Relationship Id="rId133" Type="http://schemas.openxmlformats.org/officeDocument/2006/relationships/image" Target="../media/image321.png"/><Relationship Id="rId154" Type="http://schemas.openxmlformats.org/officeDocument/2006/relationships/customXml" Target="../ink/ink2202.xml"/><Relationship Id="rId175" Type="http://schemas.openxmlformats.org/officeDocument/2006/relationships/image" Target="../media/image341.png"/><Relationship Id="rId340" Type="http://schemas.openxmlformats.org/officeDocument/2006/relationships/customXml" Target="../ink/ink2296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133.xml"/><Relationship Id="rId221" Type="http://schemas.openxmlformats.org/officeDocument/2006/relationships/customXml" Target="../ink/ink2236.xml"/><Relationship Id="rId242" Type="http://schemas.openxmlformats.org/officeDocument/2006/relationships/image" Target="../media/image374.png"/><Relationship Id="rId263" Type="http://schemas.openxmlformats.org/officeDocument/2006/relationships/customXml" Target="../ink/ink2257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154.xml"/><Relationship Id="rId79" Type="http://schemas.openxmlformats.org/officeDocument/2006/relationships/image" Target="../media/image308.png"/><Relationship Id="rId102" Type="http://schemas.openxmlformats.org/officeDocument/2006/relationships/customXml" Target="../ink/ink2176.xml"/><Relationship Id="rId123" Type="http://schemas.openxmlformats.org/officeDocument/2006/relationships/image" Target="../media/image174.png"/><Relationship Id="rId144" Type="http://schemas.openxmlformats.org/officeDocument/2006/relationships/customXml" Target="../ink/ink2197.xml"/><Relationship Id="rId330" Type="http://schemas.openxmlformats.org/officeDocument/2006/relationships/customXml" Target="../ink/ink2291.xml"/><Relationship Id="rId90" Type="http://schemas.openxmlformats.org/officeDocument/2006/relationships/customXml" Target="../ink/ink2170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211" Type="http://schemas.openxmlformats.org/officeDocument/2006/relationships/customXml" Target="../ink/ink2231.xml"/><Relationship Id="rId232" Type="http://schemas.openxmlformats.org/officeDocument/2006/relationships/image" Target="../media/image369.png"/><Relationship Id="rId253" Type="http://schemas.openxmlformats.org/officeDocument/2006/relationships/customXml" Target="../ink/ink2252.xml"/><Relationship Id="rId274" Type="http://schemas.openxmlformats.org/officeDocument/2006/relationships/image" Target="../media/image390.png"/><Relationship Id="rId295" Type="http://schemas.openxmlformats.org/officeDocument/2006/relationships/customXml" Target="../ink/ink2273.xml"/><Relationship Id="rId309" Type="http://schemas.openxmlformats.org/officeDocument/2006/relationships/customXml" Target="../ink/ink2280.xml"/><Relationship Id="rId27" Type="http://schemas.openxmlformats.org/officeDocument/2006/relationships/image" Target="../media/image20.png"/><Relationship Id="rId48" Type="http://schemas.openxmlformats.org/officeDocument/2006/relationships/customXml" Target="../ink/ink2149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192.xml"/><Relationship Id="rId320" Type="http://schemas.openxmlformats.org/officeDocument/2006/relationships/customXml" Target="../ink/ink2286.xml"/><Relationship Id="rId80" Type="http://schemas.openxmlformats.org/officeDocument/2006/relationships/customXml" Target="../ink/ink2165.xml"/><Relationship Id="rId155" Type="http://schemas.openxmlformats.org/officeDocument/2006/relationships/image" Target="../media/image332.png"/><Relationship Id="rId176" Type="http://schemas.openxmlformats.org/officeDocument/2006/relationships/customXml" Target="../ink/ink2213.xml"/><Relationship Id="rId197" Type="http://schemas.openxmlformats.org/officeDocument/2006/relationships/customXml" Target="../ink/ink2224.xml"/><Relationship Id="rId341" Type="http://schemas.openxmlformats.org/officeDocument/2006/relationships/image" Target="../media/image431.png"/><Relationship Id="rId201" Type="http://schemas.openxmlformats.org/officeDocument/2006/relationships/customXml" Target="../ink/ink2226.xml"/><Relationship Id="rId222" Type="http://schemas.openxmlformats.org/officeDocument/2006/relationships/image" Target="../media/image364.png"/><Relationship Id="rId243" Type="http://schemas.openxmlformats.org/officeDocument/2006/relationships/customXml" Target="../ink/ink2247.xml"/><Relationship Id="rId264" Type="http://schemas.openxmlformats.org/officeDocument/2006/relationships/image" Target="../media/image385.png"/><Relationship Id="rId285" Type="http://schemas.openxmlformats.org/officeDocument/2006/relationships/customXml" Target="../ink/ink2268.xml"/><Relationship Id="rId17" Type="http://schemas.openxmlformats.org/officeDocument/2006/relationships/image" Target="../media/image15.png"/><Relationship Id="rId38" Type="http://schemas.openxmlformats.org/officeDocument/2006/relationships/customXml" Target="../ink/ink2144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187.xml"/><Relationship Id="rId310" Type="http://schemas.openxmlformats.org/officeDocument/2006/relationships/image" Target="../media/image408.png"/><Relationship Id="rId70" Type="http://schemas.openxmlformats.org/officeDocument/2006/relationships/customXml" Target="../ink/ink2160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208.xml"/><Relationship Id="rId187" Type="http://schemas.openxmlformats.org/officeDocument/2006/relationships/customXml" Target="../ink/ink2219.xml"/><Relationship Id="rId331" Type="http://schemas.openxmlformats.org/officeDocument/2006/relationships/image" Target="../media/image422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242.xml"/><Relationship Id="rId254" Type="http://schemas.openxmlformats.org/officeDocument/2006/relationships/image" Target="../media/image380.png"/><Relationship Id="rId28" Type="http://schemas.openxmlformats.org/officeDocument/2006/relationships/customXml" Target="../ink/ink2139.xml"/><Relationship Id="rId49" Type="http://schemas.openxmlformats.org/officeDocument/2006/relationships/image" Target="../media/image31.png"/><Relationship Id="rId114" Type="http://schemas.openxmlformats.org/officeDocument/2006/relationships/customXml" Target="../ink/ink2182.xml"/><Relationship Id="rId275" Type="http://schemas.openxmlformats.org/officeDocument/2006/relationships/customXml" Target="../ink/ink2263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155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203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297.xml"/><Relationship Id="rId202" Type="http://schemas.openxmlformats.org/officeDocument/2006/relationships/image" Target="../media/image354.png"/><Relationship Id="rId223" Type="http://schemas.openxmlformats.org/officeDocument/2006/relationships/customXml" Target="../ink/ink2237.xml"/><Relationship Id="rId244" Type="http://schemas.openxmlformats.org/officeDocument/2006/relationships/image" Target="../media/image375.png"/><Relationship Id="rId18" Type="http://schemas.openxmlformats.org/officeDocument/2006/relationships/customXml" Target="../ink/ink2134.xml"/><Relationship Id="rId39" Type="http://schemas.openxmlformats.org/officeDocument/2006/relationships/image" Target="../media/image26.png"/><Relationship Id="rId265" Type="http://schemas.openxmlformats.org/officeDocument/2006/relationships/customXml" Target="../ink/ink2258.xml"/><Relationship Id="rId286" Type="http://schemas.openxmlformats.org/officeDocument/2006/relationships/image" Target="../media/image396.png"/><Relationship Id="rId50" Type="http://schemas.openxmlformats.org/officeDocument/2006/relationships/customXml" Target="../ink/ink2150.xml"/><Relationship Id="rId104" Type="http://schemas.openxmlformats.org/officeDocument/2006/relationships/customXml" Target="../ink/ink2177.xml"/><Relationship Id="rId125" Type="http://schemas.openxmlformats.org/officeDocument/2006/relationships/image" Target="../media/image175.png"/><Relationship Id="rId146" Type="http://schemas.openxmlformats.org/officeDocument/2006/relationships/customXml" Target="../ink/ink2198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281.xml"/><Relationship Id="rId332" Type="http://schemas.openxmlformats.org/officeDocument/2006/relationships/customXml" Target="../ink/ink2292.xml"/><Relationship Id="rId71" Type="http://schemas.openxmlformats.org/officeDocument/2006/relationships/image" Target="../media/image304.png"/><Relationship Id="rId92" Type="http://schemas.openxmlformats.org/officeDocument/2006/relationships/customXml" Target="../ink/ink2171.xml"/><Relationship Id="rId213" Type="http://schemas.openxmlformats.org/officeDocument/2006/relationships/customXml" Target="../ink/ink2232.xml"/><Relationship Id="rId234" Type="http://schemas.openxmlformats.org/officeDocument/2006/relationships/image" Target="../media/image370.png"/><Relationship Id="rId2" Type="http://schemas.openxmlformats.org/officeDocument/2006/relationships/customXml" Target="../ink/ink2126.xml"/><Relationship Id="rId29" Type="http://schemas.openxmlformats.org/officeDocument/2006/relationships/image" Target="../media/image21.png"/><Relationship Id="rId255" Type="http://schemas.openxmlformats.org/officeDocument/2006/relationships/customXml" Target="../ink/ink2253.xml"/><Relationship Id="rId276" Type="http://schemas.openxmlformats.org/officeDocument/2006/relationships/image" Target="../media/image391.png"/><Relationship Id="rId297" Type="http://schemas.openxmlformats.org/officeDocument/2006/relationships/customXml" Target="../ink/ink2274.xml"/><Relationship Id="rId40" Type="http://schemas.openxmlformats.org/officeDocument/2006/relationships/customXml" Target="../ink/ink2145.xml"/><Relationship Id="rId115" Type="http://schemas.openxmlformats.org/officeDocument/2006/relationships/image" Target="../media/image170.png"/><Relationship Id="rId136" Type="http://schemas.openxmlformats.org/officeDocument/2006/relationships/customXml" Target="../ink/ink2193.xml"/><Relationship Id="rId157" Type="http://schemas.openxmlformats.org/officeDocument/2006/relationships/image" Target="../media/image333.png"/><Relationship Id="rId178" Type="http://schemas.openxmlformats.org/officeDocument/2006/relationships/customXml" Target="../ink/ink2214.xml"/><Relationship Id="rId301" Type="http://schemas.openxmlformats.org/officeDocument/2006/relationships/customXml" Target="../ink/ink2276.xml"/><Relationship Id="rId322" Type="http://schemas.openxmlformats.org/officeDocument/2006/relationships/customXml" Target="../ink/ink2287.xml"/><Relationship Id="rId343" Type="http://schemas.openxmlformats.org/officeDocument/2006/relationships/image" Target="../media/image432.png"/><Relationship Id="rId61" Type="http://schemas.openxmlformats.org/officeDocument/2006/relationships/image" Target="../media/image299.png"/><Relationship Id="rId82" Type="http://schemas.openxmlformats.org/officeDocument/2006/relationships/customXml" Target="../ink/ink2166.xml"/><Relationship Id="rId199" Type="http://schemas.openxmlformats.org/officeDocument/2006/relationships/customXml" Target="../ink/ink2225.xml"/><Relationship Id="rId203" Type="http://schemas.openxmlformats.org/officeDocument/2006/relationships/customXml" Target="../ink/ink2227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248.xml"/><Relationship Id="rId266" Type="http://schemas.openxmlformats.org/officeDocument/2006/relationships/image" Target="../media/image386.png"/><Relationship Id="rId287" Type="http://schemas.openxmlformats.org/officeDocument/2006/relationships/customXml" Target="../ink/ink2269.xml"/><Relationship Id="rId30" Type="http://schemas.openxmlformats.org/officeDocument/2006/relationships/customXml" Target="../ink/ink2140.xml"/><Relationship Id="rId105" Type="http://schemas.openxmlformats.org/officeDocument/2006/relationships/image" Target="../media/image165.png"/><Relationship Id="rId126" Type="http://schemas.openxmlformats.org/officeDocument/2006/relationships/customXml" Target="../ink/ink2188.xml"/><Relationship Id="rId147" Type="http://schemas.openxmlformats.org/officeDocument/2006/relationships/image" Target="../media/image328.png"/><Relationship Id="rId168" Type="http://schemas.openxmlformats.org/officeDocument/2006/relationships/customXml" Target="../ink/ink2209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51" Type="http://schemas.openxmlformats.org/officeDocument/2006/relationships/image" Target="../media/image32.png"/><Relationship Id="rId72" Type="http://schemas.openxmlformats.org/officeDocument/2006/relationships/customXml" Target="../ink/ink2161.xml"/><Relationship Id="rId93" Type="http://schemas.openxmlformats.org/officeDocument/2006/relationships/image" Target="../media/image315.png"/><Relationship Id="rId189" Type="http://schemas.openxmlformats.org/officeDocument/2006/relationships/customXml" Target="../ink/ink2220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243.xml"/><Relationship Id="rId256" Type="http://schemas.openxmlformats.org/officeDocument/2006/relationships/image" Target="../media/image381.png"/><Relationship Id="rId277" Type="http://schemas.openxmlformats.org/officeDocument/2006/relationships/customXml" Target="../ink/ink2264.xml"/><Relationship Id="rId298" Type="http://schemas.openxmlformats.org/officeDocument/2006/relationships/image" Target="../media/image402.png"/><Relationship Id="rId116" Type="http://schemas.openxmlformats.org/officeDocument/2006/relationships/customXml" Target="../ink/ink2183.xml"/><Relationship Id="rId137" Type="http://schemas.openxmlformats.org/officeDocument/2006/relationships/image" Target="../media/image323.png"/><Relationship Id="rId158" Type="http://schemas.openxmlformats.org/officeDocument/2006/relationships/customXml" Target="../ink/ink2204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298.xml"/><Relationship Id="rId20" Type="http://schemas.openxmlformats.org/officeDocument/2006/relationships/customXml" Target="../ink/ink2135.xml"/><Relationship Id="rId41" Type="http://schemas.openxmlformats.org/officeDocument/2006/relationships/image" Target="../media/image27.png"/><Relationship Id="rId62" Type="http://schemas.openxmlformats.org/officeDocument/2006/relationships/customXml" Target="../ink/ink2156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238.xml"/><Relationship Id="rId246" Type="http://schemas.openxmlformats.org/officeDocument/2006/relationships/image" Target="../media/image376.png"/><Relationship Id="rId267" Type="http://schemas.openxmlformats.org/officeDocument/2006/relationships/customXml" Target="../ink/ink2259.xml"/><Relationship Id="rId288" Type="http://schemas.openxmlformats.org/officeDocument/2006/relationships/image" Target="../media/image397.png"/><Relationship Id="rId106" Type="http://schemas.openxmlformats.org/officeDocument/2006/relationships/customXml" Target="../ink/ink2178.xml"/><Relationship Id="rId127" Type="http://schemas.openxmlformats.org/officeDocument/2006/relationships/image" Target="../media/image176.png"/><Relationship Id="rId313" Type="http://schemas.openxmlformats.org/officeDocument/2006/relationships/customXml" Target="../ink/ink2282.xml"/><Relationship Id="rId10" Type="http://schemas.openxmlformats.org/officeDocument/2006/relationships/customXml" Target="../ink/ink2130.xml"/><Relationship Id="rId31" Type="http://schemas.openxmlformats.org/officeDocument/2006/relationships/image" Target="../media/image22.png"/><Relationship Id="rId52" Type="http://schemas.openxmlformats.org/officeDocument/2006/relationships/customXml" Target="../ink/ink2151.xml"/><Relationship Id="rId73" Type="http://schemas.openxmlformats.org/officeDocument/2006/relationships/image" Target="../media/image305.png"/><Relationship Id="rId94" Type="http://schemas.openxmlformats.org/officeDocument/2006/relationships/customXml" Target="../ink/ink2172.xml"/><Relationship Id="rId148" Type="http://schemas.openxmlformats.org/officeDocument/2006/relationships/customXml" Target="../ink/ink2199.xml"/><Relationship Id="rId169" Type="http://schemas.openxmlformats.org/officeDocument/2006/relationships/image" Target="../media/image339.png"/><Relationship Id="rId334" Type="http://schemas.openxmlformats.org/officeDocument/2006/relationships/customXml" Target="../ink/ink2293.xml"/><Relationship Id="rId4" Type="http://schemas.openxmlformats.org/officeDocument/2006/relationships/customXml" Target="../ink/ink2127.xml"/><Relationship Id="rId180" Type="http://schemas.openxmlformats.org/officeDocument/2006/relationships/customXml" Target="../ink/ink2215.xml"/><Relationship Id="rId215" Type="http://schemas.openxmlformats.org/officeDocument/2006/relationships/customXml" Target="../ink/ink2233.xml"/><Relationship Id="rId236" Type="http://schemas.openxmlformats.org/officeDocument/2006/relationships/image" Target="../media/image371.png"/><Relationship Id="rId257" Type="http://schemas.openxmlformats.org/officeDocument/2006/relationships/customXml" Target="../ink/ink2254.xml"/><Relationship Id="rId278" Type="http://schemas.openxmlformats.org/officeDocument/2006/relationships/image" Target="../media/image392.png"/><Relationship Id="rId303" Type="http://schemas.openxmlformats.org/officeDocument/2006/relationships/customXml" Target="../ink/ink2277.xml"/><Relationship Id="rId42" Type="http://schemas.openxmlformats.org/officeDocument/2006/relationships/customXml" Target="../ink/ink2146.xml"/><Relationship Id="rId84" Type="http://schemas.openxmlformats.org/officeDocument/2006/relationships/customXml" Target="../ink/ink2167.xml"/><Relationship Id="rId138" Type="http://schemas.openxmlformats.org/officeDocument/2006/relationships/customXml" Target="../ink/ink2194.xml"/><Relationship Id="rId345" Type="http://schemas.openxmlformats.org/officeDocument/2006/relationships/image" Target="../media/image433.png"/><Relationship Id="rId191" Type="http://schemas.openxmlformats.org/officeDocument/2006/relationships/customXml" Target="../ink/ink2221.xml"/><Relationship Id="rId205" Type="http://schemas.openxmlformats.org/officeDocument/2006/relationships/customXml" Target="../ink/ink2228.xml"/><Relationship Id="rId247" Type="http://schemas.openxmlformats.org/officeDocument/2006/relationships/customXml" Target="../ink/ink2249.xml"/><Relationship Id="rId107" Type="http://schemas.openxmlformats.org/officeDocument/2006/relationships/image" Target="../media/image166.png"/><Relationship Id="rId289" Type="http://schemas.openxmlformats.org/officeDocument/2006/relationships/customXml" Target="../ink/ink2270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205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136.xml"/><Relationship Id="rId64" Type="http://schemas.openxmlformats.org/officeDocument/2006/relationships/customXml" Target="../ink/ink2157.xml"/><Relationship Id="rId118" Type="http://schemas.openxmlformats.org/officeDocument/2006/relationships/customXml" Target="../ink/ink2184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239.xml"/><Relationship Id="rId269" Type="http://schemas.openxmlformats.org/officeDocument/2006/relationships/customXml" Target="../ink/ink226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294.xml"/><Relationship Id="rId75" Type="http://schemas.openxmlformats.org/officeDocument/2006/relationships/image" Target="../media/image306.png"/><Relationship Id="rId140" Type="http://schemas.openxmlformats.org/officeDocument/2006/relationships/customXml" Target="../ink/ink2195.xml"/><Relationship Id="rId182" Type="http://schemas.openxmlformats.org/officeDocument/2006/relationships/customXml" Target="../ink/ink2216.xml"/><Relationship Id="rId6" Type="http://schemas.openxmlformats.org/officeDocument/2006/relationships/customXml" Target="../ink/ink2128.xml"/><Relationship Id="rId238" Type="http://schemas.openxmlformats.org/officeDocument/2006/relationships/image" Target="../media/image372.png"/><Relationship Id="rId291" Type="http://schemas.openxmlformats.org/officeDocument/2006/relationships/customXml" Target="../ink/ink2271.xml"/><Relationship Id="rId305" Type="http://schemas.openxmlformats.org/officeDocument/2006/relationships/customXml" Target="../ink/ink2278.xml"/><Relationship Id="rId347" Type="http://schemas.openxmlformats.org/officeDocument/2006/relationships/image" Target="../media/image434.png"/><Relationship Id="rId44" Type="http://schemas.openxmlformats.org/officeDocument/2006/relationships/customXml" Target="../ink/ink2147.xml"/><Relationship Id="rId86" Type="http://schemas.openxmlformats.org/officeDocument/2006/relationships/customXml" Target="../ink/ink2168.xml"/><Relationship Id="rId151" Type="http://schemas.openxmlformats.org/officeDocument/2006/relationships/image" Target="../media/image330.png"/><Relationship Id="rId193" Type="http://schemas.openxmlformats.org/officeDocument/2006/relationships/customXml" Target="../ink/ink2222.xml"/><Relationship Id="rId207" Type="http://schemas.openxmlformats.org/officeDocument/2006/relationships/customXml" Target="../ink/ink2229.xml"/><Relationship Id="rId249" Type="http://schemas.openxmlformats.org/officeDocument/2006/relationships/customXml" Target="../ink/ink2250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284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185.xml"/><Relationship Id="rId162" Type="http://schemas.openxmlformats.org/officeDocument/2006/relationships/customXml" Target="../ink/ink2206.xml"/><Relationship Id="rId218" Type="http://schemas.openxmlformats.org/officeDocument/2006/relationships/image" Target="../media/image362.png"/><Relationship Id="rId271" Type="http://schemas.openxmlformats.org/officeDocument/2006/relationships/customXml" Target="../ink/ink2261.xml"/><Relationship Id="rId24" Type="http://schemas.openxmlformats.org/officeDocument/2006/relationships/customXml" Target="../ink/ink2137.xml"/><Relationship Id="rId66" Type="http://schemas.openxmlformats.org/officeDocument/2006/relationships/customXml" Target="../ink/ink2158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240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175.xml"/><Relationship Id="rId282" Type="http://schemas.openxmlformats.org/officeDocument/2006/relationships/image" Target="../media/image394.png"/><Relationship Id="rId338" Type="http://schemas.openxmlformats.org/officeDocument/2006/relationships/customXml" Target="../ink/ink2295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45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463.xml"/><Relationship Id="rId170" Type="http://schemas.openxmlformats.org/officeDocument/2006/relationships/customXml" Target="../ink/ink238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316.xml"/><Relationship Id="rId74" Type="http://schemas.openxmlformats.org/officeDocument/2006/relationships/customXml" Target="../ink/ink2337.xml"/><Relationship Id="rId128" Type="http://schemas.openxmlformats.org/officeDocument/2006/relationships/customXml" Target="../ink/ink2364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419.xml"/><Relationship Id="rId279" Type="http://schemas.openxmlformats.org/officeDocument/2006/relationships/customXml" Target="../ink/ink244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474.xml"/><Relationship Id="rId85" Type="http://schemas.openxmlformats.org/officeDocument/2006/relationships/image" Target="../media/image311.png"/><Relationship Id="rId150" Type="http://schemas.openxmlformats.org/officeDocument/2006/relationships/customXml" Target="../ink/ink237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306.xml"/><Relationship Id="rId108" Type="http://schemas.openxmlformats.org/officeDocument/2006/relationships/customXml" Target="../ink/ink2354.xml"/><Relationship Id="rId315" Type="http://schemas.openxmlformats.org/officeDocument/2006/relationships/customXml" Target="../ink/ink2458.xml"/><Relationship Id="rId54" Type="http://schemas.openxmlformats.org/officeDocument/2006/relationships/customXml" Target="../ink/ink2327.xml"/><Relationship Id="rId96" Type="http://schemas.openxmlformats.org/officeDocument/2006/relationships/customXml" Target="../ink/ink2348.xml"/><Relationship Id="rId161" Type="http://schemas.openxmlformats.org/officeDocument/2006/relationships/image" Target="../media/image335.png"/><Relationship Id="rId217" Type="http://schemas.openxmlformats.org/officeDocument/2006/relationships/customXml" Target="../ink/ink2409.xml"/><Relationship Id="rId259" Type="http://schemas.openxmlformats.org/officeDocument/2006/relationships/customXml" Target="../ink/ink243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464.xml"/><Relationship Id="rId65" Type="http://schemas.openxmlformats.org/officeDocument/2006/relationships/image" Target="../media/image301.png"/><Relationship Id="rId130" Type="http://schemas.openxmlformats.org/officeDocument/2006/relationships/customXml" Target="../ink/ink2365.xml"/><Relationship Id="rId172" Type="http://schemas.openxmlformats.org/officeDocument/2006/relationships/customXml" Target="../ink/ink2386.xml"/><Relationship Id="rId228" Type="http://schemas.openxmlformats.org/officeDocument/2006/relationships/image" Target="../media/image367.png"/><Relationship Id="rId281" Type="http://schemas.openxmlformats.org/officeDocument/2006/relationships/customXml" Target="../ink/ink2441.xml"/><Relationship Id="rId337" Type="http://schemas.openxmlformats.org/officeDocument/2006/relationships/image" Target="../media/image425.png"/><Relationship Id="rId34" Type="http://schemas.openxmlformats.org/officeDocument/2006/relationships/customXml" Target="../ink/ink2317.xml"/><Relationship Id="rId76" Type="http://schemas.openxmlformats.org/officeDocument/2006/relationships/customXml" Target="../ink/ink233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42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355.xml"/><Relationship Id="rId348" Type="http://schemas.openxmlformats.org/officeDocument/2006/relationships/customXml" Target="../ink/ink2475.xml"/><Relationship Id="rId152" Type="http://schemas.openxmlformats.org/officeDocument/2006/relationships/customXml" Target="../ink/ink237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431.xml"/><Relationship Id="rId14" Type="http://schemas.openxmlformats.org/officeDocument/2006/relationships/customXml" Target="../ink/ink2307.xml"/><Relationship Id="rId56" Type="http://schemas.openxmlformats.org/officeDocument/2006/relationships/customXml" Target="../ink/ink2328.xml"/><Relationship Id="rId317" Type="http://schemas.openxmlformats.org/officeDocument/2006/relationships/image" Target="../media/image411.png"/><Relationship Id="rId98" Type="http://schemas.openxmlformats.org/officeDocument/2006/relationships/customXml" Target="../ink/ink234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410.xml"/><Relationship Id="rId230" Type="http://schemas.openxmlformats.org/officeDocument/2006/relationships/image" Target="../media/image368.png"/><Relationship Id="rId251" Type="http://schemas.openxmlformats.org/officeDocument/2006/relationships/customXml" Target="../ink/ink2426.xml"/><Relationship Id="rId25" Type="http://schemas.openxmlformats.org/officeDocument/2006/relationships/image" Target="../media/image19.png"/><Relationship Id="rId46" Type="http://schemas.openxmlformats.org/officeDocument/2006/relationships/customXml" Target="../ink/ink2323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447.xml"/><Relationship Id="rId307" Type="http://schemas.openxmlformats.org/officeDocument/2006/relationships/customXml" Target="../ink/ink2454.xml"/><Relationship Id="rId328" Type="http://schemas.openxmlformats.org/officeDocument/2006/relationships/customXml" Target="../ink/ink2465.xml"/><Relationship Id="rId349" Type="http://schemas.openxmlformats.org/officeDocument/2006/relationships/image" Target="../media/image436.png"/><Relationship Id="rId88" Type="http://schemas.openxmlformats.org/officeDocument/2006/relationships/customXml" Target="../ink/ink2344.xml"/><Relationship Id="rId111" Type="http://schemas.openxmlformats.org/officeDocument/2006/relationships/image" Target="../media/image168.png"/><Relationship Id="rId132" Type="http://schemas.openxmlformats.org/officeDocument/2006/relationships/customXml" Target="../ink/ink2366.xml"/><Relationship Id="rId153" Type="http://schemas.openxmlformats.org/officeDocument/2006/relationships/image" Target="../media/image331.png"/><Relationship Id="rId174" Type="http://schemas.openxmlformats.org/officeDocument/2006/relationships/customXml" Target="../ink/ink2387.xml"/><Relationship Id="rId195" Type="http://schemas.openxmlformats.org/officeDocument/2006/relationships/customXml" Target="../ink/ink2398.xml"/><Relationship Id="rId209" Type="http://schemas.openxmlformats.org/officeDocument/2006/relationships/customXml" Target="../ink/ink2405.xml"/><Relationship Id="rId220" Type="http://schemas.openxmlformats.org/officeDocument/2006/relationships/image" Target="../media/image363.png"/><Relationship Id="rId241" Type="http://schemas.openxmlformats.org/officeDocument/2006/relationships/customXml" Target="../ink/ink2421.xml"/><Relationship Id="rId15" Type="http://schemas.openxmlformats.org/officeDocument/2006/relationships/image" Target="../media/image14.png"/><Relationship Id="rId36" Type="http://schemas.openxmlformats.org/officeDocument/2006/relationships/customXml" Target="../ink/ink231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442.xml"/><Relationship Id="rId318" Type="http://schemas.openxmlformats.org/officeDocument/2006/relationships/customXml" Target="../ink/ink2460.xml"/><Relationship Id="rId339" Type="http://schemas.openxmlformats.org/officeDocument/2006/relationships/image" Target="../media/image426.png"/><Relationship Id="rId78" Type="http://schemas.openxmlformats.org/officeDocument/2006/relationships/customXml" Target="../ink/ink233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361.xml"/><Relationship Id="rId143" Type="http://schemas.openxmlformats.org/officeDocument/2006/relationships/image" Target="../media/image326.png"/><Relationship Id="rId164" Type="http://schemas.openxmlformats.org/officeDocument/2006/relationships/customXml" Target="../ink/ink2382.xml"/><Relationship Id="rId185" Type="http://schemas.openxmlformats.org/officeDocument/2006/relationships/customXml" Target="../ink/ink2393.xml"/><Relationship Id="rId350" Type="http://schemas.openxmlformats.org/officeDocument/2006/relationships/customXml" Target="../ink/ink247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313.xml"/><Relationship Id="rId231" Type="http://schemas.openxmlformats.org/officeDocument/2006/relationships/customXml" Target="../ink/ink2416.xml"/><Relationship Id="rId252" Type="http://schemas.openxmlformats.org/officeDocument/2006/relationships/image" Target="../media/image379.png"/><Relationship Id="rId273" Type="http://schemas.openxmlformats.org/officeDocument/2006/relationships/customXml" Target="../ink/ink243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334.xml"/><Relationship Id="rId89" Type="http://schemas.openxmlformats.org/officeDocument/2006/relationships/image" Target="../media/image313.png"/><Relationship Id="rId112" Type="http://schemas.openxmlformats.org/officeDocument/2006/relationships/customXml" Target="../ink/ink2356.xml"/><Relationship Id="rId133" Type="http://schemas.openxmlformats.org/officeDocument/2006/relationships/image" Target="../media/image321.png"/><Relationship Id="rId154" Type="http://schemas.openxmlformats.org/officeDocument/2006/relationships/customXml" Target="../ink/ink2377.xml"/><Relationship Id="rId175" Type="http://schemas.openxmlformats.org/officeDocument/2006/relationships/image" Target="../media/image341.png"/><Relationship Id="rId340" Type="http://schemas.openxmlformats.org/officeDocument/2006/relationships/customXml" Target="../ink/ink2471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308.xml"/><Relationship Id="rId221" Type="http://schemas.openxmlformats.org/officeDocument/2006/relationships/customXml" Target="../ink/ink2411.xml"/><Relationship Id="rId242" Type="http://schemas.openxmlformats.org/officeDocument/2006/relationships/image" Target="../media/image374.png"/><Relationship Id="rId263" Type="http://schemas.openxmlformats.org/officeDocument/2006/relationships/customXml" Target="../ink/ink243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329.xml"/><Relationship Id="rId79" Type="http://schemas.openxmlformats.org/officeDocument/2006/relationships/image" Target="../media/image308.png"/><Relationship Id="rId102" Type="http://schemas.openxmlformats.org/officeDocument/2006/relationships/customXml" Target="../ink/ink2351.xml"/><Relationship Id="rId123" Type="http://schemas.openxmlformats.org/officeDocument/2006/relationships/image" Target="../media/image174.png"/><Relationship Id="rId144" Type="http://schemas.openxmlformats.org/officeDocument/2006/relationships/customXml" Target="../ink/ink2372.xml"/><Relationship Id="rId330" Type="http://schemas.openxmlformats.org/officeDocument/2006/relationships/customXml" Target="../ink/ink2466.xml"/><Relationship Id="rId90" Type="http://schemas.openxmlformats.org/officeDocument/2006/relationships/customXml" Target="../ink/ink234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7.png"/><Relationship Id="rId211" Type="http://schemas.openxmlformats.org/officeDocument/2006/relationships/customXml" Target="../ink/ink2406.xml"/><Relationship Id="rId232" Type="http://schemas.openxmlformats.org/officeDocument/2006/relationships/image" Target="../media/image369.png"/><Relationship Id="rId253" Type="http://schemas.openxmlformats.org/officeDocument/2006/relationships/customXml" Target="../ink/ink2427.xml"/><Relationship Id="rId274" Type="http://schemas.openxmlformats.org/officeDocument/2006/relationships/image" Target="../media/image390.png"/><Relationship Id="rId295" Type="http://schemas.openxmlformats.org/officeDocument/2006/relationships/customXml" Target="../ink/ink2448.xml"/><Relationship Id="rId309" Type="http://schemas.openxmlformats.org/officeDocument/2006/relationships/customXml" Target="../ink/ink2455.xml"/><Relationship Id="rId27" Type="http://schemas.openxmlformats.org/officeDocument/2006/relationships/image" Target="../media/image20.png"/><Relationship Id="rId48" Type="http://schemas.openxmlformats.org/officeDocument/2006/relationships/customXml" Target="../ink/ink232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367.xml"/><Relationship Id="rId320" Type="http://schemas.openxmlformats.org/officeDocument/2006/relationships/customXml" Target="../ink/ink2461.xml"/><Relationship Id="rId80" Type="http://schemas.openxmlformats.org/officeDocument/2006/relationships/customXml" Target="../ink/ink2340.xml"/><Relationship Id="rId155" Type="http://schemas.openxmlformats.org/officeDocument/2006/relationships/image" Target="../media/image332.png"/><Relationship Id="rId176" Type="http://schemas.openxmlformats.org/officeDocument/2006/relationships/customXml" Target="../ink/ink2388.xml"/><Relationship Id="rId197" Type="http://schemas.openxmlformats.org/officeDocument/2006/relationships/customXml" Target="../ink/ink2399.xml"/><Relationship Id="rId341" Type="http://schemas.openxmlformats.org/officeDocument/2006/relationships/image" Target="../media/image431.png"/><Relationship Id="rId201" Type="http://schemas.openxmlformats.org/officeDocument/2006/relationships/customXml" Target="../ink/ink2401.xml"/><Relationship Id="rId222" Type="http://schemas.openxmlformats.org/officeDocument/2006/relationships/image" Target="../media/image364.png"/><Relationship Id="rId243" Type="http://schemas.openxmlformats.org/officeDocument/2006/relationships/customXml" Target="../ink/ink2422.xml"/><Relationship Id="rId264" Type="http://schemas.openxmlformats.org/officeDocument/2006/relationships/image" Target="../media/image385.png"/><Relationship Id="rId285" Type="http://schemas.openxmlformats.org/officeDocument/2006/relationships/customXml" Target="../ink/ink2443.xml"/><Relationship Id="rId17" Type="http://schemas.openxmlformats.org/officeDocument/2006/relationships/image" Target="../media/image15.png"/><Relationship Id="rId38" Type="http://schemas.openxmlformats.org/officeDocument/2006/relationships/customXml" Target="../ink/ink231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362.xml"/><Relationship Id="rId310" Type="http://schemas.openxmlformats.org/officeDocument/2006/relationships/image" Target="../media/image408.png"/><Relationship Id="rId70" Type="http://schemas.openxmlformats.org/officeDocument/2006/relationships/customXml" Target="../ink/ink233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383.xml"/><Relationship Id="rId187" Type="http://schemas.openxmlformats.org/officeDocument/2006/relationships/customXml" Target="../ink/ink2394.xml"/><Relationship Id="rId331" Type="http://schemas.openxmlformats.org/officeDocument/2006/relationships/image" Target="../media/image422.png"/><Relationship Id="rId352" Type="http://schemas.openxmlformats.org/officeDocument/2006/relationships/customXml" Target="../ink/ink247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417.xml"/><Relationship Id="rId254" Type="http://schemas.openxmlformats.org/officeDocument/2006/relationships/image" Target="../media/image380.png"/><Relationship Id="rId28" Type="http://schemas.openxmlformats.org/officeDocument/2006/relationships/customXml" Target="../ink/ink2314.xml"/><Relationship Id="rId49" Type="http://schemas.openxmlformats.org/officeDocument/2006/relationships/image" Target="../media/image31.png"/><Relationship Id="rId114" Type="http://schemas.openxmlformats.org/officeDocument/2006/relationships/customXml" Target="../ink/ink2357.xml"/><Relationship Id="rId275" Type="http://schemas.openxmlformats.org/officeDocument/2006/relationships/customXml" Target="../ink/ink243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33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37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472.xml"/><Relationship Id="rId202" Type="http://schemas.openxmlformats.org/officeDocument/2006/relationships/image" Target="../media/image354.png"/><Relationship Id="rId223" Type="http://schemas.openxmlformats.org/officeDocument/2006/relationships/customXml" Target="../ink/ink2412.xml"/><Relationship Id="rId244" Type="http://schemas.openxmlformats.org/officeDocument/2006/relationships/image" Target="../media/image375.png"/><Relationship Id="rId18" Type="http://schemas.openxmlformats.org/officeDocument/2006/relationships/customXml" Target="../ink/ink2309.xml"/><Relationship Id="rId39" Type="http://schemas.openxmlformats.org/officeDocument/2006/relationships/image" Target="../media/image26.png"/><Relationship Id="rId265" Type="http://schemas.openxmlformats.org/officeDocument/2006/relationships/customXml" Target="../ink/ink2433.xml"/><Relationship Id="rId286" Type="http://schemas.openxmlformats.org/officeDocument/2006/relationships/image" Target="../media/image396.png"/><Relationship Id="rId50" Type="http://schemas.openxmlformats.org/officeDocument/2006/relationships/customXml" Target="../ink/ink2325.xml"/><Relationship Id="rId104" Type="http://schemas.openxmlformats.org/officeDocument/2006/relationships/customXml" Target="../ink/ink2352.xml"/><Relationship Id="rId125" Type="http://schemas.openxmlformats.org/officeDocument/2006/relationships/image" Target="../media/image175.png"/><Relationship Id="rId146" Type="http://schemas.openxmlformats.org/officeDocument/2006/relationships/customXml" Target="../ink/ink237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456.xml"/><Relationship Id="rId332" Type="http://schemas.openxmlformats.org/officeDocument/2006/relationships/customXml" Target="../ink/ink2467.xml"/><Relationship Id="rId353" Type="http://schemas.openxmlformats.org/officeDocument/2006/relationships/image" Target="../media/image438.png"/><Relationship Id="rId71" Type="http://schemas.openxmlformats.org/officeDocument/2006/relationships/image" Target="../media/image304.png"/><Relationship Id="rId92" Type="http://schemas.openxmlformats.org/officeDocument/2006/relationships/customXml" Target="../ink/ink2346.xml"/><Relationship Id="rId213" Type="http://schemas.openxmlformats.org/officeDocument/2006/relationships/customXml" Target="../ink/ink2407.xml"/><Relationship Id="rId234" Type="http://schemas.openxmlformats.org/officeDocument/2006/relationships/image" Target="../media/image370.png"/><Relationship Id="rId2" Type="http://schemas.openxmlformats.org/officeDocument/2006/relationships/customXml" Target="../ink/ink2301.xml"/><Relationship Id="rId29" Type="http://schemas.openxmlformats.org/officeDocument/2006/relationships/image" Target="../media/image21.png"/><Relationship Id="rId255" Type="http://schemas.openxmlformats.org/officeDocument/2006/relationships/customXml" Target="../ink/ink2428.xml"/><Relationship Id="rId276" Type="http://schemas.openxmlformats.org/officeDocument/2006/relationships/image" Target="../media/image391.png"/><Relationship Id="rId297" Type="http://schemas.openxmlformats.org/officeDocument/2006/relationships/customXml" Target="../ink/ink2449.xml"/><Relationship Id="rId40" Type="http://schemas.openxmlformats.org/officeDocument/2006/relationships/customXml" Target="../ink/ink2320.xml"/><Relationship Id="rId115" Type="http://schemas.openxmlformats.org/officeDocument/2006/relationships/image" Target="../media/image170.png"/><Relationship Id="rId136" Type="http://schemas.openxmlformats.org/officeDocument/2006/relationships/customXml" Target="../ink/ink2368.xml"/><Relationship Id="rId157" Type="http://schemas.openxmlformats.org/officeDocument/2006/relationships/image" Target="../media/image333.png"/><Relationship Id="rId178" Type="http://schemas.openxmlformats.org/officeDocument/2006/relationships/customXml" Target="../ink/ink2389.xml"/><Relationship Id="rId301" Type="http://schemas.openxmlformats.org/officeDocument/2006/relationships/customXml" Target="../ink/ink2451.xml"/><Relationship Id="rId322" Type="http://schemas.openxmlformats.org/officeDocument/2006/relationships/customXml" Target="../ink/ink2462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341.xml"/><Relationship Id="rId199" Type="http://schemas.openxmlformats.org/officeDocument/2006/relationships/customXml" Target="../ink/ink2400.xml"/><Relationship Id="rId203" Type="http://schemas.openxmlformats.org/officeDocument/2006/relationships/customXml" Target="../ink/ink240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423.xml"/><Relationship Id="rId266" Type="http://schemas.openxmlformats.org/officeDocument/2006/relationships/image" Target="../media/image386.png"/><Relationship Id="rId287" Type="http://schemas.openxmlformats.org/officeDocument/2006/relationships/customXml" Target="../ink/ink2444.xml"/><Relationship Id="rId30" Type="http://schemas.openxmlformats.org/officeDocument/2006/relationships/customXml" Target="../ink/ink2315.xml"/><Relationship Id="rId105" Type="http://schemas.openxmlformats.org/officeDocument/2006/relationships/image" Target="../media/image165.png"/><Relationship Id="rId126" Type="http://schemas.openxmlformats.org/officeDocument/2006/relationships/customXml" Target="../ink/ink2363.xml"/><Relationship Id="rId147" Type="http://schemas.openxmlformats.org/officeDocument/2006/relationships/image" Target="../media/image328.png"/><Relationship Id="rId168" Type="http://schemas.openxmlformats.org/officeDocument/2006/relationships/customXml" Target="../ink/ink2384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478.xml"/><Relationship Id="rId51" Type="http://schemas.openxmlformats.org/officeDocument/2006/relationships/image" Target="../media/image32.png"/><Relationship Id="rId72" Type="http://schemas.openxmlformats.org/officeDocument/2006/relationships/customXml" Target="../ink/ink2336.xml"/><Relationship Id="rId93" Type="http://schemas.openxmlformats.org/officeDocument/2006/relationships/image" Target="../media/image315.png"/><Relationship Id="rId189" Type="http://schemas.openxmlformats.org/officeDocument/2006/relationships/customXml" Target="../ink/ink239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418.xml"/><Relationship Id="rId256" Type="http://schemas.openxmlformats.org/officeDocument/2006/relationships/image" Target="../media/image381.png"/><Relationship Id="rId277" Type="http://schemas.openxmlformats.org/officeDocument/2006/relationships/customXml" Target="../ink/ink2439.xml"/><Relationship Id="rId298" Type="http://schemas.openxmlformats.org/officeDocument/2006/relationships/image" Target="../media/image402.png"/><Relationship Id="rId116" Type="http://schemas.openxmlformats.org/officeDocument/2006/relationships/customXml" Target="../ink/ink2358.xml"/><Relationship Id="rId137" Type="http://schemas.openxmlformats.org/officeDocument/2006/relationships/image" Target="../media/image323.png"/><Relationship Id="rId158" Type="http://schemas.openxmlformats.org/officeDocument/2006/relationships/customXml" Target="../ink/ink237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473.xml"/><Relationship Id="rId20" Type="http://schemas.openxmlformats.org/officeDocument/2006/relationships/customXml" Target="../ink/ink2310.xml"/><Relationship Id="rId41" Type="http://schemas.openxmlformats.org/officeDocument/2006/relationships/image" Target="../media/image27.png"/><Relationship Id="rId62" Type="http://schemas.openxmlformats.org/officeDocument/2006/relationships/customXml" Target="../ink/ink233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413.xml"/><Relationship Id="rId246" Type="http://schemas.openxmlformats.org/officeDocument/2006/relationships/image" Target="../media/image376.png"/><Relationship Id="rId267" Type="http://schemas.openxmlformats.org/officeDocument/2006/relationships/customXml" Target="../ink/ink2434.xml"/><Relationship Id="rId288" Type="http://schemas.openxmlformats.org/officeDocument/2006/relationships/image" Target="../media/image397.png"/><Relationship Id="rId106" Type="http://schemas.openxmlformats.org/officeDocument/2006/relationships/customXml" Target="../ink/ink2353.xml"/><Relationship Id="rId127" Type="http://schemas.openxmlformats.org/officeDocument/2006/relationships/image" Target="../media/image176.png"/><Relationship Id="rId313" Type="http://schemas.openxmlformats.org/officeDocument/2006/relationships/customXml" Target="../ink/ink2457.xml"/><Relationship Id="rId10" Type="http://schemas.openxmlformats.org/officeDocument/2006/relationships/customXml" Target="../ink/ink2305.xml"/><Relationship Id="rId31" Type="http://schemas.openxmlformats.org/officeDocument/2006/relationships/image" Target="../media/image22.png"/><Relationship Id="rId52" Type="http://schemas.openxmlformats.org/officeDocument/2006/relationships/customXml" Target="../ink/ink2326.xml"/><Relationship Id="rId73" Type="http://schemas.openxmlformats.org/officeDocument/2006/relationships/image" Target="../media/image305.png"/><Relationship Id="rId94" Type="http://schemas.openxmlformats.org/officeDocument/2006/relationships/customXml" Target="../ink/ink2347.xml"/><Relationship Id="rId148" Type="http://schemas.openxmlformats.org/officeDocument/2006/relationships/customXml" Target="../ink/ink2374.xml"/><Relationship Id="rId169" Type="http://schemas.openxmlformats.org/officeDocument/2006/relationships/image" Target="../media/image339.png"/><Relationship Id="rId334" Type="http://schemas.openxmlformats.org/officeDocument/2006/relationships/customXml" Target="../ink/ink2468.xml"/><Relationship Id="rId355" Type="http://schemas.openxmlformats.org/officeDocument/2006/relationships/image" Target="../media/image439.png"/><Relationship Id="rId4" Type="http://schemas.openxmlformats.org/officeDocument/2006/relationships/customXml" Target="../ink/ink2302.xml"/><Relationship Id="rId180" Type="http://schemas.openxmlformats.org/officeDocument/2006/relationships/customXml" Target="../ink/ink2390.xml"/><Relationship Id="rId215" Type="http://schemas.openxmlformats.org/officeDocument/2006/relationships/customXml" Target="../ink/ink2408.xml"/><Relationship Id="rId236" Type="http://schemas.openxmlformats.org/officeDocument/2006/relationships/image" Target="../media/image371.png"/><Relationship Id="rId257" Type="http://schemas.openxmlformats.org/officeDocument/2006/relationships/customXml" Target="../ink/ink2429.xml"/><Relationship Id="rId278" Type="http://schemas.openxmlformats.org/officeDocument/2006/relationships/image" Target="../media/image392.png"/><Relationship Id="rId303" Type="http://schemas.openxmlformats.org/officeDocument/2006/relationships/customXml" Target="../ink/ink2452.xml"/><Relationship Id="rId42" Type="http://schemas.openxmlformats.org/officeDocument/2006/relationships/customXml" Target="../ink/ink2321.xml"/><Relationship Id="rId84" Type="http://schemas.openxmlformats.org/officeDocument/2006/relationships/customXml" Target="../ink/ink2342.xml"/><Relationship Id="rId138" Type="http://schemas.openxmlformats.org/officeDocument/2006/relationships/customXml" Target="../ink/ink2369.xml"/><Relationship Id="rId345" Type="http://schemas.openxmlformats.org/officeDocument/2006/relationships/image" Target="../media/image434.png"/><Relationship Id="rId191" Type="http://schemas.openxmlformats.org/officeDocument/2006/relationships/customXml" Target="../ink/ink2396.xml"/><Relationship Id="rId205" Type="http://schemas.openxmlformats.org/officeDocument/2006/relationships/customXml" Target="../ink/ink2403.xml"/><Relationship Id="rId247" Type="http://schemas.openxmlformats.org/officeDocument/2006/relationships/customXml" Target="../ink/ink2424.xml"/><Relationship Id="rId107" Type="http://schemas.openxmlformats.org/officeDocument/2006/relationships/image" Target="../media/image166.png"/><Relationship Id="rId289" Type="http://schemas.openxmlformats.org/officeDocument/2006/relationships/customXml" Target="../ink/ink244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38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311.xml"/><Relationship Id="rId64" Type="http://schemas.openxmlformats.org/officeDocument/2006/relationships/customXml" Target="../ink/ink2332.xml"/><Relationship Id="rId118" Type="http://schemas.openxmlformats.org/officeDocument/2006/relationships/customXml" Target="../ink/ink235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414.xml"/><Relationship Id="rId269" Type="http://schemas.openxmlformats.org/officeDocument/2006/relationships/customXml" Target="../ink/ink243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469.xml"/><Relationship Id="rId75" Type="http://schemas.openxmlformats.org/officeDocument/2006/relationships/image" Target="../media/image306.png"/><Relationship Id="rId140" Type="http://schemas.openxmlformats.org/officeDocument/2006/relationships/customXml" Target="../ink/ink2370.xml"/><Relationship Id="rId182" Type="http://schemas.openxmlformats.org/officeDocument/2006/relationships/customXml" Target="../ink/ink2391.xml"/><Relationship Id="rId6" Type="http://schemas.openxmlformats.org/officeDocument/2006/relationships/customXml" Target="../ink/ink2303.xml"/><Relationship Id="rId238" Type="http://schemas.openxmlformats.org/officeDocument/2006/relationships/image" Target="../media/image372.png"/><Relationship Id="rId291" Type="http://schemas.openxmlformats.org/officeDocument/2006/relationships/customXml" Target="../ink/ink2446.xml"/><Relationship Id="rId305" Type="http://schemas.openxmlformats.org/officeDocument/2006/relationships/customXml" Target="../ink/ink2453.xml"/><Relationship Id="rId347" Type="http://schemas.openxmlformats.org/officeDocument/2006/relationships/image" Target="../media/image435.png"/><Relationship Id="rId44" Type="http://schemas.openxmlformats.org/officeDocument/2006/relationships/customXml" Target="../ink/ink2322.xml"/><Relationship Id="rId86" Type="http://schemas.openxmlformats.org/officeDocument/2006/relationships/customXml" Target="../ink/ink2343.xml"/><Relationship Id="rId151" Type="http://schemas.openxmlformats.org/officeDocument/2006/relationships/image" Target="../media/image330.png"/><Relationship Id="rId193" Type="http://schemas.openxmlformats.org/officeDocument/2006/relationships/customXml" Target="../ink/ink2397.xml"/><Relationship Id="rId207" Type="http://schemas.openxmlformats.org/officeDocument/2006/relationships/customXml" Target="../ink/ink2404.xml"/><Relationship Id="rId249" Type="http://schemas.openxmlformats.org/officeDocument/2006/relationships/customXml" Target="../ink/ink242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45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360.xml"/><Relationship Id="rId162" Type="http://schemas.openxmlformats.org/officeDocument/2006/relationships/customXml" Target="../ink/ink2381.xml"/><Relationship Id="rId218" Type="http://schemas.openxmlformats.org/officeDocument/2006/relationships/image" Target="../media/image362.png"/><Relationship Id="rId271" Type="http://schemas.openxmlformats.org/officeDocument/2006/relationships/customXml" Target="../ink/ink2436.xml"/><Relationship Id="rId24" Type="http://schemas.openxmlformats.org/officeDocument/2006/relationships/customXml" Target="../ink/ink2312.xml"/><Relationship Id="rId66" Type="http://schemas.openxmlformats.org/officeDocument/2006/relationships/customXml" Target="../ink/ink233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41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350.xml"/><Relationship Id="rId282" Type="http://schemas.openxmlformats.org/officeDocument/2006/relationships/image" Target="../media/image394.png"/><Relationship Id="rId338" Type="http://schemas.openxmlformats.org/officeDocument/2006/relationships/customXml" Target="../ink/ink2470.xml"/><Relationship Id="rId8" Type="http://schemas.openxmlformats.org/officeDocument/2006/relationships/customXml" Target="../ink/ink2304.xml"/><Relationship Id="rId142" Type="http://schemas.openxmlformats.org/officeDocument/2006/relationships/customXml" Target="../ink/ink2371.xml"/><Relationship Id="rId184" Type="http://schemas.openxmlformats.org/officeDocument/2006/relationships/customXml" Target="../ink/ink239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62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641.xml"/><Relationship Id="rId170" Type="http://schemas.openxmlformats.org/officeDocument/2006/relationships/customXml" Target="../ink/ink256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494.xml"/><Relationship Id="rId74" Type="http://schemas.openxmlformats.org/officeDocument/2006/relationships/customXml" Target="../ink/ink2515.xml"/><Relationship Id="rId128" Type="http://schemas.openxmlformats.org/officeDocument/2006/relationships/customXml" Target="../ink/ink2542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597.xml"/><Relationship Id="rId279" Type="http://schemas.openxmlformats.org/officeDocument/2006/relationships/customXml" Target="../ink/ink261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652.xml"/><Relationship Id="rId85" Type="http://schemas.openxmlformats.org/officeDocument/2006/relationships/image" Target="../media/image311.png"/><Relationship Id="rId150" Type="http://schemas.openxmlformats.org/officeDocument/2006/relationships/customXml" Target="../ink/ink255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484.xml"/><Relationship Id="rId108" Type="http://schemas.openxmlformats.org/officeDocument/2006/relationships/customXml" Target="../ink/ink2532.xml"/><Relationship Id="rId315" Type="http://schemas.openxmlformats.org/officeDocument/2006/relationships/customXml" Target="../ink/ink2636.xml"/><Relationship Id="rId357" Type="http://schemas.openxmlformats.org/officeDocument/2006/relationships/image" Target="../media/image441.png"/><Relationship Id="rId54" Type="http://schemas.openxmlformats.org/officeDocument/2006/relationships/customXml" Target="../ink/ink2505.xml"/><Relationship Id="rId96" Type="http://schemas.openxmlformats.org/officeDocument/2006/relationships/customXml" Target="../ink/ink2526.xml"/><Relationship Id="rId161" Type="http://schemas.openxmlformats.org/officeDocument/2006/relationships/image" Target="../media/image335.png"/><Relationship Id="rId217" Type="http://schemas.openxmlformats.org/officeDocument/2006/relationships/customXml" Target="../ink/ink2587.xml"/><Relationship Id="rId259" Type="http://schemas.openxmlformats.org/officeDocument/2006/relationships/customXml" Target="../ink/ink260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642.xml"/><Relationship Id="rId65" Type="http://schemas.openxmlformats.org/officeDocument/2006/relationships/image" Target="../media/image301.png"/><Relationship Id="rId130" Type="http://schemas.openxmlformats.org/officeDocument/2006/relationships/customXml" Target="../ink/ink2543.xml"/><Relationship Id="rId172" Type="http://schemas.openxmlformats.org/officeDocument/2006/relationships/customXml" Target="../ink/ink2564.xml"/><Relationship Id="rId228" Type="http://schemas.openxmlformats.org/officeDocument/2006/relationships/image" Target="../media/image367.png"/><Relationship Id="rId281" Type="http://schemas.openxmlformats.org/officeDocument/2006/relationships/customXml" Target="../ink/ink2619.xml"/><Relationship Id="rId337" Type="http://schemas.openxmlformats.org/officeDocument/2006/relationships/image" Target="../media/image425.png"/><Relationship Id="rId34" Type="http://schemas.openxmlformats.org/officeDocument/2006/relationships/customXml" Target="../ink/ink2495.xml"/><Relationship Id="rId76" Type="http://schemas.openxmlformats.org/officeDocument/2006/relationships/customXml" Target="../ink/ink251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59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533.xml"/><Relationship Id="rId348" Type="http://schemas.openxmlformats.org/officeDocument/2006/relationships/customXml" Target="../ink/ink2653.xml"/><Relationship Id="rId152" Type="http://schemas.openxmlformats.org/officeDocument/2006/relationships/customXml" Target="../ink/ink255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609.xml"/><Relationship Id="rId14" Type="http://schemas.openxmlformats.org/officeDocument/2006/relationships/customXml" Target="../ink/ink2485.xml"/><Relationship Id="rId56" Type="http://schemas.openxmlformats.org/officeDocument/2006/relationships/customXml" Target="../ink/ink2506.xml"/><Relationship Id="rId317" Type="http://schemas.openxmlformats.org/officeDocument/2006/relationships/image" Target="../media/image411.png"/><Relationship Id="rId359" Type="http://schemas.openxmlformats.org/officeDocument/2006/relationships/image" Target="../media/image442.png"/><Relationship Id="rId98" Type="http://schemas.openxmlformats.org/officeDocument/2006/relationships/customXml" Target="../ink/ink252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58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2643.xml"/><Relationship Id="rId88" Type="http://schemas.openxmlformats.org/officeDocument/2006/relationships/customXml" Target="../ink/ink2522.xml"/><Relationship Id="rId111" Type="http://schemas.openxmlformats.org/officeDocument/2006/relationships/image" Target="../media/image168.png"/><Relationship Id="rId132" Type="http://schemas.openxmlformats.org/officeDocument/2006/relationships/customXml" Target="../ink/ink2544.xml"/><Relationship Id="rId153" Type="http://schemas.openxmlformats.org/officeDocument/2006/relationships/image" Target="../media/image331.png"/><Relationship Id="rId174" Type="http://schemas.openxmlformats.org/officeDocument/2006/relationships/customXml" Target="../ink/ink2565.xml"/><Relationship Id="rId195" Type="http://schemas.openxmlformats.org/officeDocument/2006/relationships/customXml" Target="../ink/ink2576.xml"/><Relationship Id="rId209" Type="http://schemas.openxmlformats.org/officeDocument/2006/relationships/customXml" Target="../ink/ink2583.xml"/><Relationship Id="rId360" Type="http://schemas.openxmlformats.org/officeDocument/2006/relationships/customXml" Target="../ink/ink2659.xml"/><Relationship Id="rId220" Type="http://schemas.openxmlformats.org/officeDocument/2006/relationships/image" Target="../media/image363.png"/><Relationship Id="rId241" Type="http://schemas.openxmlformats.org/officeDocument/2006/relationships/customXml" Target="../ink/ink2599.xml"/><Relationship Id="rId15" Type="http://schemas.openxmlformats.org/officeDocument/2006/relationships/image" Target="../media/image14.png"/><Relationship Id="rId36" Type="http://schemas.openxmlformats.org/officeDocument/2006/relationships/customXml" Target="../ink/ink249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620.xml"/><Relationship Id="rId318" Type="http://schemas.openxmlformats.org/officeDocument/2006/relationships/customXml" Target="../ink/ink2638.xml"/><Relationship Id="rId339" Type="http://schemas.openxmlformats.org/officeDocument/2006/relationships/image" Target="../media/image426.png"/><Relationship Id="rId78" Type="http://schemas.openxmlformats.org/officeDocument/2006/relationships/customXml" Target="../ink/ink251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539.xml"/><Relationship Id="rId143" Type="http://schemas.openxmlformats.org/officeDocument/2006/relationships/image" Target="../media/image326.png"/><Relationship Id="rId164" Type="http://schemas.openxmlformats.org/officeDocument/2006/relationships/customXml" Target="../ink/ink2560.xml"/><Relationship Id="rId185" Type="http://schemas.openxmlformats.org/officeDocument/2006/relationships/customXml" Target="../ink/ink2571.xml"/><Relationship Id="rId350" Type="http://schemas.openxmlformats.org/officeDocument/2006/relationships/customXml" Target="../ink/ink265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491.xml"/><Relationship Id="rId231" Type="http://schemas.openxmlformats.org/officeDocument/2006/relationships/customXml" Target="../ink/ink2594.xml"/><Relationship Id="rId252" Type="http://schemas.openxmlformats.org/officeDocument/2006/relationships/image" Target="../media/image379.png"/><Relationship Id="rId273" Type="http://schemas.openxmlformats.org/officeDocument/2006/relationships/customXml" Target="../ink/ink261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512.xml"/><Relationship Id="rId89" Type="http://schemas.openxmlformats.org/officeDocument/2006/relationships/image" Target="../media/image313.png"/><Relationship Id="rId112" Type="http://schemas.openxmlformats.org/officeDocument/2006/relationships/customXml" Target="../ink/ink2534.xml"/><Relationship Id="rId133" Type="http://schemas.openxmlformats.org/officeDocument/2006/relationships/image" Target="../media/image321.png"/><Relationship Id="rId154" Type="http://schemas.openxmlformats.org/officeDocument/2006/relationships/customXml" Target="../ink/ink2555.xml"/><Relationship Id="rId175" Type="http://schemas.openxmlformats.org/officeDocument/2006/relationships/image" Target="../media/image341.png"/><Relationship Id="rId340" Type="http://schemas.openxmlformats.org/officeDocument/2006/relationships/customXml" Target="../ink/ink2649.xml"/><Relationship Id="rId361" Type="http://schemas.openxmlformats.org/officeDocument/2006/relationships/image" Target="../media/image443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486.xml"/><Relationship Id="rId221" Type="http://schemas.openxmlformats.org/officeDocument/2006/relationships/customXml" Target="../ink/ink2589.xml"/><Relationship Id="rId242" Type="http://schemas.openxmlformats.org/officeDocument/2006/relationships/image" Target="../media/image374.png"/><Relationship Id="rId263" Type="http://schemas.openxmlformats.org/officeDocument/2006/relationships/customXml" Target="../ink/ink261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507.xml"/><Relationship Id="rId79" Type="http://schemas.openxmlformats.org/officeDocument/2006/relationships/image" Target="../media/image308.png"/><Relationship Id="rId102" Type="http://schemas.openxmlformats.org/officeDocument/2006/relationships/customXml" Target="../ink/ink2529.xml"/><Relationship Id="rId123" Type="http://schemas.openxmlformats.org/officeDocument/2006/relationships/image" Target="../media/image174.png"/><Relationship Id="rId144" Type="http://schemas.openxmlformats.org/officeDocument/2006/relationships/customXml" Target="../ink/ink2550.xml"/><Relationship Id="rId330" Type="http://schemas.openxmlformats.org/officeDocument/2006/relationships/customXml" Target="../ink/ink2644.xml"/><Relationship Id="rId90" Type="http://schemas.openxmlformats.org/officeDocument/2006/relationships/customXml" Target="../ink/ink252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38.png"/><Relationship Id="rId211" Type="http://schemas.openxmlformats.org/officeDocument/2006/relationships/customXml" Target="../ink/ink2584.xml"/><Relationship Id="rId232" Type="http://schemas.openxmlformats.org/officeDocument/2006/relationships/image" Target="../media/image369.png"/><Relationship Id="rId253" Type="http://schemas.openxmlformats.org/officeDocument/2006/relationships/customXml" Target="../ink/ink2605.xml"/><Relationship Id="rId274" Type="http://schemas.openxmlformats.org/officeDocument/2006/relationships/image" Target="../media/image390.png"/><Relationship Id="rId295" Type="http://schemas.openxmlformats.org/officeDocument/2006/relationships/customXml" Target="../ink/ink2626.xml"/><Relationship Id="rId309" Type="http://schemas.openxmlformats.org/officeDocument/2006/relationships/customXml" Target="../ink/ink2633.xml"/><Relationship Id="rId27" Type="http://schemas.openxmlformats.org/officeDocument/2006/relationships/image" Target="../media/image20.png"/><Relationship Id="rId48" Type="http://schemas.openxmlformats.org/officeDocument/2006/relationships/customXml" Target="../ink/ink250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545.xml"/><Relationship Id="rId320" Type="http://schemas.openxmlformats.org/officeDocument/2006/relationships/customXml" Target="../ink/ink2639.xml"/><Relationship Id="rId80" Type="http://schemas.openxmlformats.org/officeDocument/2006/relationships/customXml" Target="../ink/ink2518.xml"/><Relationship Id="rId155" Type="http://schemas.openxmlformats.org/officeDocument/2006/relationships/image" Target="../media/image332.png"/><Relationship Id="rId176" Type="http://schemas.openxmlformats.org/officeDocument/2006/relationships/customXml" Target="../ink/ink2566.xml"/><Relationship Id="rId197" Type="http://schemas.openxmlformats.org/officeDocument/2006/relationships/customXml" Target="../ink/ink2577.xml"/><Relationship Id="rId341" Type="http://schemas.openxmlformats.org/officeDocument/2006/relationships/image" Target="../media/image431.png"/><Relationship Id="rId201" Type="http://schemas.openxmlformats.org/officeDocument/2006/relationships/customXml" Target="../ink/ink2579.xml"/><Relationship Id="rId222" Type="http://schemas.openxmlformats.org/officeDocument/2006/relationships/image" Target="../media/image364.png"/><Relationship Id="rId243" Type="http://schemas.openxmlformats.org/officeDocument/2006/relationships/customXml" Target="../ink/ink2600.xml"/><Relationship Id="rId264" Type="http://schemas.openxmlformats.org/officeDocument/2006/relationships/image" Target="../media/image385.png"/><Relationship Id="rId285" Type="http://schemas.openxmlformats.org/officeDocument/2006/relationships/customXml" Target="../ink/ink2621.xml"/><Relationship Id="rId17" Type="http://schemas.openxmlformats.org/officeDocument/2006/relationships/image" Target="../media/image15.png"/><Relationship Id="rId38" Type="http://schemas.openxmlformats.org/officeDocument/2006/relationships/customXml" Target="../ink/ink249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540.xml"/><Relationship Id="rId310" Type="http://schemas.openxmlformats.org/officeDocument/2006/relationships/image" Target="../media/image408.png"/><Relationship Id="rId70" Type="http://schemas.openxmlformats.org/officeDocument/2006/relationships/customXml" Target="../ink/ink251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561.xml"/><Relationship Id="rId187" Type="http://schemas.openxmlformats.org/officeDocument/2006/relationships/customXml" Target="../ink/ink2572.xml"/><Relationship Id="rId331" Type="http://schemas.openxmlformats.org/officeDocument/2006/relationships/image" Target="../media/image422.png"/><Relationship Id="rId352" Type="http://schemas.openxmlformats.org/officeDocument/2006/relationships/customXml" Target="../ink/ink26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595.xml"/><Relationship Id="rId254" Type="http://schemas.openxmlformats.org/officeDocument/2006/relationships/image" Target="../media/image380.png"/><Relationship Id="rId28" Type="http://schemas.openxmlformats.org/officeDocument/2006/relationships/customXml" Target="../ink/ink2492.xml"/><Relationship Id="rId49" Type="http://schemas.openxmlformats.org/officeDocument/2006/relationships/image" Target="../media/image31.png"/><Relationship Id="rId114" Type="http://schemas.openxmlformats.org/officeDocument/2006/relationships/customXml" Target="../ink/ink2535.xml"/><Relationship Id="rId275" Type="http://schemas.openxmlformats.org/officeDocument/2006/relationships/customXml" Target="../ink/ink261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50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55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650.xml"/><Relationship Id="rId202" Type="http://schemas.openxmlformats.org/officeDocument/2006/relationships/image" Target="../media/image354.png"/><Relationship Id="rId223" Type="http://schemas.openxmlformats.org/officeDocument/2006/relationships/customXml" Target="../ink/ink2590.xml"/><Relationship Id="rId244" Type="http://schemas.openxmlformats.org/officeDocument/2006/relationships/image" Target="../media/image375.png"/><Relationship Id="rId18" Type="http://schemas.openxmlformats.org/officeDocument/2006/relationships/customXml" Target="../ink/ink2487.xml"/><Relationship Id="rId39" Type="http://schemas.openxmlformats.org/officeDocument/2006/relationships/image" Target="../media/image26.png"/><Relationship Id="rId265" Type="http://schemas.openxmlformats.org/officeDocument/2006/relationships/customXml" Target="../ink/ink2611.xml"/><Relationship Id="rId286" Type="http://schemas.openxmlformats.org/officeDocument/2006/relationships/image" Target="../media/image396.png"/><Relationship Id="rId50" Type="http://schemas.openxmlformats.org/officeDocument/2006/relationships/customXml" Target="../ink/ink2503.xml"/><Relationship Id="rId104" Type="http://schemas.openxmlformats.org/officeDocument/2006/relationships/customXml" Target="../ink/ink2530.xml"/><Relationship Id="rId125" Type="http://schemas.openxmlformats.org/officeDocument/2006/relationships/image" Target="../media/image175.png"/><Relationship Id="rId146" Type="http://schemas.openxmlformats.org/officeDocument/2006/relationships/customXml" Target="../ink/ink255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634.xml"/><Relationship Id="rId332" Type="http://schemas.openxmlformats.org/officeDocument/2006/relationships/customXml" Target="../ink/ink2645.xml"/><Relationship Id="rId353" Type="http://schemas.openxmlformats.org/officeDocument/2006/relationships/image" Target="../media/image439.png"/><Relationship Id="rId71" Type="http://schemas.openxmlformats.org/officeDocument/2006/relationships/image" Target="../media/image304.png"/><Relationship Id="rId92" Type="http://schemas.openxmlformats.org/officeDocument/2006/relationships/customXml" Target="../ink/ink2524.xml"/><Relationship Id="rId213" Type="http://schemas.openxmlformats.org/officeDocument/2006/relationships/customXml" Target="../ink/ink2585.xml"/><Relationship Id="rId234" Type="http://schemas.openxmlformats.org/officeDocument/2006/relationships/image" Target="../media/image370.png"/><Relationship Id="rId2" Type="http://schemas.openxmlformats.org/officeDocument/2006/relationships/customXml" Target="../ink/ink2479.xml"/><Relationship Id="rId29" Type="http://schemas.openxmlformats.org/officeDocument/2006/relationships/image" Target="../media/image21.png"/><Relationship Id="rId255" Type="http://schemas.openxmlformats.org/officeDocument/2006/relationships/customXml" Target="../ink/ink2606.xml"/><Relationship Id="rId276" Type="http://schemas.openxmlformats.org/officeDocument/2006/relationships/image" Target="../media/image391.png"/><Relationship Id="rId297" Type="http://schemas.openxmlformats.org/officeDocument/2006/relationships/customXml" Target="../ink/ink2627.xml"/><Relationship Id="rId40" Type="http://schemas.openxmlformats.org/officeDocument/2006/relationships/customXml" Target="../ink/ink2498.xml"/><Relationship Id="rId115" Type="http://schemas.openxmlformats.org/officeDocument/2006/relationships/image" Target="../media/image170.png"/><Relationship Id="rId136" Type="http://schemas.openxmlformats.org/officeDocument/2006/relationships/customXml" Target="../ink/ink2546.xml"/><Relationship Id="rId157" Type="http://schemas.openxmlformats.org/officeDocument/2006/relationships/image" Target="../media/image333.png"/><Relationship Id="rId178" Type="http://schemas.openxmlformats.org/officeDocument/2006/relationships/customXml" Target="../ink/ink2567.xml"/><Relationship Id="rId301" Type="http://schemas.openxmlformats.org/officeDocument/2006/relationships/customXml" Target="../ink/ink2629.xml"/><Relationship Id="rId322" Type="http://schemas.openxmlformats.org/officeDocument/2006/relationships/customXml" Target="../ink/ink2640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519.xml"/><Relationship Id="rId199" Type="http://schemas.openxmlformats.org/officeDocument/2006/relationships/customXml" Target="../ink/ink2578.xml"/><Relationship Id="rId203" Type="http://schemas.openxmlformats.org/officeDocument/2006/relationships/customXml" Target="../ink/ink258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601.xml"/><Relationship Id="rId266" Type="http://schemas.openxmlformats.org/officeDocument/2006/relationships/image" Target="../media/image386.png"/><Relationship Id="rId287" Type="http://schemas.openxmlformats.org/officeDocument/2006/relationships/customXml" Target="../ink/ink2622.xml"/><Relationship Id="rId30" Type="http://schemas.openxmlformats.org/officeDocument/2006/relationships/customXml" Target="../ink/ink2493.xml"/><Relationship Id="rId105" Type="http://schemas.openxmlformats.org/officeDocument/2006/relationships/image" Target="../media/image165.png"/><Relationship Id="rId126" Type="http://schemas.openxmlformats.org/officeDocument/2006/relationships/customXml" Target="../ink/ink2541.xml"/><Relationship Id="rId147" Type="http://schemas.openxmlformats.org/officeDocument/2006/relationships/image" Target="../media/image328.png"/><Relationship Id="rId168" Type="http://schemas.openxmlformats.org/officeDocument/2006/relationships/customXml" Target="../ink/ink2562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656.xml"/><Relationship Id="rId51" Type="http://schemas.openxmlformats.org/officeDocument/2006/relationships/image" Target="../media/image32.png"/><Relationship Id="rId72" Type="http://schemas.openxmlformats.org/officeDocument/2006/relationships/customXml" Target="../ink/ink2514.xml"/><Relationship Id="rId93" Type="http://schemas.openxmlformats.org/officeDocument/2006/relationships/image" Target="../media/image315.png"/><Relationship Id="rId189" Type="http://schemas.openxmlformats.org/officeDocument/2006/relationships/customXml" Target="../ink/ink257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596.xml"/><Relationship Id="rId256" Type="http://schemas.openxmlformats.org/officeDocument/2006/relationships/image" Target="../media/image381.png"/><Relationship Id="rId277" Type="http://schemas.openxmlformats.org/officeDocument/2006/relationships/customXml" Target="../ink/ink2617.xml"/><Relationship Id="rId298" Type="http://schemas.openxmlformats.org/officeDocument/2006/relationships/image" Target="../media/image402.png"/><Relationship Id="rId116" Type="http://schemas.openxmlformats.org/officeDocument/2006/relationships/customXml" Target="../ink/ink2536.xml"/><Relationship Id="rId137" Type="http://schemas.openxmlformats.org/officeDocument/2006/relationships/image" Target="../media/image323.png"/><Relationship Id="rId158" Type="http://schemas.openxmlformats.org/officeDocument/2006/relationships/customXml" Target="../ink/ink255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651.xml"/><Relationship Id="rId20" Type="http://schemas.openxmlformats.org/officeDocument/2006/relationships/customXml" Target="../ink/ink2488.xml"/><Relationship Id="rId41" Type="http://schemas.openxmlformats.org/officeDocument/2006/relationships/image" Target="../media/image27.png"/><Relationship Id="rId62" Type="http://schemas.openxmlformats.org/officeDocument/2006/relationships/customXml" Target="../ink/ink250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591.xml"/><Relationship Id="rId246" Type="http://schemas.openxmlformats.org/officeDocument/2006/relationships/image" Target="../media/image376.png"/><Relationship Id="rId267" Type="http://schemas.openxmlformats.org/officeDocument/2006/relationships/customXml" Target="../ink/ink2612.xml"/><Relationship Id="rId288" Type="http://schemas.openxmlformats.org/officeDocument/2006/relationships/image" Target="../media/image397.png"/><Relationship Id="rId106" Type="http://schemas.openxmlformats.org/officeDocument/2006/relationships/customXml" Target="../ink/ink2531.xml"/><Relationship Id="rId127" Type="http://schemas.openxmlformats.org/officeDocument/2006/relationships/image" Target="../media/image176.png"/><Relationship Id="rId313" Type="http://schemas.openxmlformats.org/officeDocument/2006/relationships/customXml" Target="../ink/ink2635.xml"/><Relationship Id="rId10" Type="http://schemas.openxmlformats.org/officeDocument/2006/relationships/customXml" Target="../ink/ink2483.xml"/><Relationship Id="rId31" Type="http://schemas.openxmlformats.org/officeDocument/2006/relationships/image" Target="../media/image22.png"/><Relationship Id="rId52" Type="http://schemas.openxmlformats.org/officeDocument/2006/relationships/customXml" Target="../ink/ink2504.xml"/><Relationship Id="rId73" Type="http://schemas.openxmlformats.org/officeDocument/2006/relationships/image" Target="../media/image305.png"/><Relationship Id="rId94" Type="http://schemas.openxmlformats.org/officeDocument/2006/relationships/customXml" Target="../ink/ink2525.xml"/><Relationship Id="rId148" Type="http://schemas.openxmlformats.org/officeDocument/2006/relationships/customXml" Target="../ink/ink2552.xml"/><Relationship Id="rId169" Type="http://schemas.openxmlformats.org/officeDocument/2006/relationships/image" Target="../media/image339.png"/><Relationship Id="rId334" Type="http://schemas.openxmlformats.org/officeDocument/2006/relationships/customXml" Target="../ink/ink2646.xml"/><Relationship Id="rId355" Type="http://schemas.openxmlformats.org/officeDocument/2006/relationships/image" Target="../media/image440.png"/><Relationship Id="rId4" Type="http://schemas.openxmlformats.org/officeDocument/2006/relationships/customXml" Target="../ink/ink2480.xml"/><Relationship Id="rId180" Type="http://schemas.openxmlformats.org/officeDocument/2006/relationships/customXml" Target="../ink/ink2568.xml"/><Relationship Id="rId215" Type="http://schemas.openxmlformats.org/officeDocument/2006/relationships/customXml" Target="../ink/ink2586.xml"/><Relationship Id="rId236" Type="http://schemas.openxmlformats.org/officeDocument/2006/relationships/image" Target="../media/image371.png"/><Relationship Id="rId257" Type="http://schemas.openxmlformats.org/officeDocument/2006/relationships/customXml" Target="../ink/ink2607.xml"/><Relationship Id="rId278" Type="http://schemas.openxmlformats.org/officeDocument/2006/relationships/image" Target="../media/image392.png"/><Relationship Id="rId303" Type="http://schemas.openxmlformats.org/officeDocument/2006/relationships/customXml" Target="../ink/ink2630.xml"/><Relationship Id="rId42" Type="http://schemas.openxmlformats.org/officeDocument/2006/relationships/customXml" Target="../ink/ink2499.xml"/><Relationship Id="rId84" Type="http://schemas.openxmlformats.org/officeDocument/2006/relationships/customXml" Target="../ink/ink2520.xml"/><Relationship Id="rId138" Type="http://schemas.openxmlformats.org/officeDocument/2006/relationships/customXml" Target="../ink/ink2547.xml"/><Relationship Id="rId345" Type="http://schemas.openxmlformats.org/officeDocument/2006/relationships/image" Target="../media/image434.png"/><Relationship Id="rId191" Type="http://schemas.openxmlformats.org/officeDocument/2006/relationships/customXml" Target="../ink/ink2574.xml"/><Relationship Id="rId205" Type="http://schemas.openxmlformats.org/officeDocument/2006/relationships/customXml" Target="../ink/ink2581.xml"/><Relationship Id="rId247" Type="http://schemas.openxmlformats.org/officeDocument/2006/relationships/customXml" Target="../ink/ink2602.xml"/><Relationship Id="rId107" Type="http://schemas.openxmlformats.org/officeDocument/2006/relationships/image" Target="../media/image166.png"/><Relationship Id="rId289" Type="http://schemas.openxmlformats.org/officeDocument/2006/relationships/customXml" Target="../ink/ink262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2657.xml"/><Relationship Id="rId95" Type="http://schemas.openxmlformats.org/officeDocument/2006/relationships/image" Target="../media/image316.png"/><Relationship Id="rId160" Type="http://schemas.openxmlformats.org/officeDocument/2006/relationships/customXml" Target="../ink/ink255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489.xml"/><Relationship Id="rId64" Type="http://schemas.openxmlformats.org/officeDocument/2006/relationships/customXml" Target="../ink/ink2510.xml"/><Relationship Id="rId118" Type="http://schemas.openxmlformats.org/officeDocument/2006/relationships/customXml" Target="../ink/ink2537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592.xml"/><Relationship Id="rId269" Type="http://schemas.openxmlformats.org/officeDocument/2006/relationships/customXml" Target="../ink/ink261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647.xml"/><Relationship Id="rId75" Type="http://schemas.openxmlformats.org/officeDocument/2006/relationships/image" Target="../media/image306.png"/><Relationship Id="rId140" Type="http://schemas.openxmlformats.org/officeDocument/2006/relationships/customXml" Target="../ink/ink2548.xml"/><Relationship Id="rId182" Type="http://schemas.openxmlformats.org/officeDocument/2006/relationships/customXml" Target="../ink/ink2569.xml"/><Relationship Id="rId6" Type="http://schemas.openxmlformats.org/officeDocument/2006/relationships/customXml" Target="../ink/ink2481.xml"/><Relationship Id="rId238" Type="http://schemas.openxmlformats.org/officeDocument/2006/relationships/image" Target="../media/image372.png"/><Relationship Id="rId291" Type="http://schemas.openxmlformats.org/officeDocument/2006/relationships/customXml" Target="../ink/ink2624.xml"/><Relationship Id="rId305" Type="http://schemas.openxmlformats.org/officeDocument/2006/relationships/customXml" Target="../ink/ink2631.xml"/><Relationship Id="rId347" Type="http://schemas.openxmlformats.org/officeDocument/2006/relationships/image" Target="../media/image435.png"/><Relationship Id="rId44" Type="http://schemas.openxmlformats.org/officeDocument/2006/relationships/customXml" Target="../ink/ink2500.xml"/><Relationship Id="rId86" Type="http://schemas.openxmlformats.org/officeDocument/2006/relationships/customXml" Target="../ink/ink2521.xml"/><Relationship Id="rId151" Type="http://schemas.openxmlformats.org/officeDocument/2006/relationships/image" Target="../media/image330.png"/><Relationship Id="rId193" Type="http://schemas.openxmlformats.org/officeDocument/2006/relationships/customXml" Target="../ink/ink2575.xml"/><Relationship Id="rId207" Type="http://schemas.openxmlformats.org/officeDocument/2006/relationships/customXml" Target="../ink/ink2582.xml"/><Relationship Id="rId249" Type="http://schemas.openxmlformats.org/officeDocument/2006/relationships/customXml" Target="../ink/ink260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63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538.xml"/><Relationship Id="rId358" Type="http://schemas.openxmlformats.org/officeDocument/2006/relationships/customXml" Target="../ink/ink2658.xml"/><Relationship Id="rId162" Type="http://schemas.openxmlformats.org/officeDocument/2006/relationships/customXml" Target="../ink/ink2559.xml"/><Relationship Id="rId218" Type="http://schemas.openxmlformats.org/officeDocument/2006/relationships/image" Target="../media/image362.png"/><Relationship Id="rId271" Type="http://schemas.openxmlformats.org/officeDocument/2006/relationships/customXml" Target="../ink/ink2614.xml"/><Relationship Id="rId24" Type="http://schemas.openxmlformats.org/officeDocument/2006/relationships/customXml" Target="../ink/ink2490.xml"/><Relationship Id="rId66" Type="http://schemas.openxmlformats.org/officeDocument/2006/relationships/customXml" Target="../ink/ink251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59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528.xml"/><Relationship Id="rId282" Type="http://schemas.openxmlformats.org/officeDocument/2006/relationships/image" Target="../media/image394.png"/><Relationship Id="rId338" Type="http://schemas.openxmlformats.org/officeDocument/2006/relationships/customXml" Target="../ink/ink2648.xml"/><Relationship Id="rId8" Type="http://schemas.openxmlformats.org/officeDocument/2006/relationships/customXml" Target="../ink/ink2482.xml"/><Relationship Id="rId142" Type="http://schemas.openxmlformats.org/officeDocument/2006/relationships/customXml" Target="../ink/ink2549.xml"/><Relationship Id="rId184" Type="http://schemas.openxmlformats.org/officeDocument/2006/relationships/customXml" Target="../ink/ink2570.xml"/><Relationship Id="rId251" Type="http://schemas.openxmlformats.org/officeDocument/2006/relationships/customXml" Target="../ink/ink2604.xml"/><Relationship Id="rId46" Type="http://schemas.openxmlformats.org/officeDocument/2006/relationships/customXml" Target="../ink/ink2501.xml"/><Relationship Id="rId293" Type="http://schemas.openxmlformats.org/officeDocument/2006/relationships/customXml" Target="../ink/ink2625.xml"/><Relationship Id="rId307" Type="http://schemas.openxmlformats.org/officeDocument/2006/relationships/customXml" Target="../ink/ink2632.xml"/><Relationship Id="rId349" Type="http://schemas.openxmlformats.org/officeDocument/2006/relationships/image" Target="../media/image43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809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2822.xml"/><Relationship Id="rId170" Type="http://schemas.openxmlformats.org/officeDocument/2006/relationships/customXml" Target="../ink/ink2744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675.xml"/><Relationship Id="rId74" Type="http://schemas.openxmlformats.org/officeDocument/2006/relationships/customXml" Target="../ink/ink2696.xml"/><Relationship Id="rId128" Type="http://schemas.openxmlformats.org/officeDocument/2006/relationships/customXml" Target="../ink/ink2723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778.xml"/><Relationship Id="rId279" Type="http://schemas.openxmlformats.org/officeDocument/2006/relationships/customXml" Target="../ink/ink2799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2833.xml"/><Relationship Id="rId85" Type="http://schemas.openxmlformats.org/officeDocument/2006/relationships/image" Target="../media/image311.png"/><Relationship Id="rId150" Type="http://schemas.openxmlformats.org/officeDocument/2006/relationships/customXml" Target="../ink/ink2734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665.xml"/><Relationship Id="rId108" Type="http://schemas.openxmlformats.org/officeDocument/2006/relationships/customXml" Target="../ink/ink2713.xml"/><Relationship Id="rId315" Type="http://schemas.openxmlformats.org/officeDocument/2006/relationships/customXml" Target="../ink/ink2817.xml"/><Relationship Id="rId54" Type="http://schemas.openxmlformats.org/officeDocument/2006/relationships/customXml" Target="../ink/ink2686.xml"/><Relationship Id="rId96" Type="http://schemas.openxmlformats.org/officeDocument/2006/relationships/customXml" Target="../ink/ink2707.xml"/><Relationship Id="rId161" Type="http://schemas.openxmlformats.org/officeDocument/2006/relationships/image" Target="../media/image335.png"/><Relationship Id="rId217" Type="http://schemas.openxmlformats.org/officeDocument/2006/relationships/customXml" Target="../ink/ink2768.xml"/><Relationship Id="rId259" Type="http://schemas.openxmlformats.org/officeDocument/2006/relationships/customXml" Target="../ink/ink2789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2823.xml"/><Relationship Id="rId65" Type="http://schemas.openxmlformats.org/officeDocument/2006/relationships/image" Target="../media/image301.png"/><Relationship Id="rId130" Type="http://schemas.openxmlformats.org/officeDocument/2006/relationships/customXml" Target="../ink/ink2724.xml"/><Relationship Id="rId172" Type="http://schemas.openxmlformats.org/officeDocument/2006/relationships/customXml" Target="../ink/ink2745.xml"/><Relationship Id="rId228" Type="http://schemas.openxmlformats.org/officeDocument/2006/relationships/image" Target="../media/image367.png"/><Relationship Id="rId281" Type="http://schemas.openxmlformats.org/officeDocument/2006/relationships/customXml" Target="../ink/ink2800.xml"/><Relationship Id="rId337" Type="http://schemas.openxmlformats.org/officeDocument/2006/relationships/image" Target="../media/image425.png"/><Relationship Id="rId34" Type="http://schemas.openxmlformats.org/officeDocument/2006/relationships/customXml" Target="../ink/ink2676.xml"/><Relationship Id="rId76" Type="http://schemas.openxmlformats.org/officeDocument/2006/relationships/customXml" Target="../ink/ink2697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779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714.xml"/><Relationship Id="rId348" Type="http://schemas.openxmlformats.org/officeDocument/2006/relationships/customXml" Target="../ink/ink2834.xml"/><Relationship Id="rId152" Type="http://schemas.openxmlformats.org/officeDocument/2006/relationships/customXml" Target="../ink/ink2735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790.xml"/><Relationship Id="rId14" Type="http://schemas.openxmlformats.org/officeDocument/2006/relationships/customXml" Target="../ink/ink2666.xml"/><Relationship Id="rId56" Type="http://schemas.openxmlformats.org/officeDocument/2006/relationships/customXml" Target="../ink/ink2687.xml"/><Relationship Id="rId317" Type="http://schemas.openxmlformats.org/officeDocument/2006/relationships/image" Target="../media/image411.png"/><Relationship Id="rId98" Type="http://schemas.openxmlformats.org/officeDocument/2006/relationships/customXml" Target="../ink/ink2708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769.xml"/><Relationship Id="rId230" Type="http://schemas.openxmlformats.org/officeDocument/2006/relationships/image" Target="../media/image368.png"/><Relationship Id="rId251" Type="http://schemas.openxmlformats.org/officeDocument/2006/relationships/customXml" Target="../ink/ink2785.xml"/><Relationship Id="rId25" Type="http://schemas.openxmlformats.org/officeDocument/2006/relationships/image" Target="../media/image19.png"/><Relationship Id="rId46" Type="http://schemas.openxmlformats.org/officeDocument/2006/relationships/customXml" Target="../ink/ink2682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806.xml"/><Relationship Id="rId307" Type="http://schemas.openxmlformats.org/officeDocument/2006/relationships/customXml" Target="../ink/ink2813.xml"/><Relationship Id="rId328" Type="http://schemas.openxmlformats.org/officeDocument/2006/relationships/customXml" Target="../ink/ink2824.xml"/><Relationship Id="rId349" Type="http://schemas.openxmlformats.org/officeDocument/2006/relationships/image" Target="../media/image441.png"/><Relationship Id="rId88" Type="http://schemas.openxmlformats.org/officeDocument/2006/relationships/customXml" Target="../ink/ink2703.xml"/><Relationship Id="rId111" Type="http://schemas.openxmlformats.org/officeDocument/2006/relationships/image" Target="../media/image168.png"/><Relationship Id="rId132" Type="http://schemas.openxmlformats.org/officeDocument/2006/relationships/customXml" Target="../ink/ink2725.xml"/><Relationship Id="rId153" Type="http://schemas.openxmlformats.org/officeDocument/2006/relationships/image" Target="../media/image331.png"/><Relationship Id="rId174" Type="http://schemas.openxmlformats.org/officeDocument/2006/relationships/customXml" Target="../ink/ink2746.xml"/><Relationship Id="rId195" Type="http://schemas.openxmlformats.org/officeDocument/2006/relationships/customXml" Target="../ink/ink2757.xml"/><Relationship Id="rId209" Type="http://schemas.openxmlformats.org/officeDocument/2006/relationships/customXml" Target="../ink/ink2764.xml"/><Relationship Id="rId220" Type="http://schemas.openxmlformats.org/officeDocument/2006/relationships/image" Target="../media/image363.png"/><Relationship Id="rId241" Type="http://schemas.openxmlformats.org/officeDocument/2006/relationships/customXml" Target="../ink/ink2780.xml"/><Relationship Id="rId15" Type="http://schemas.openxmlformats.org/officeDocument/2006/relationships/image" Target="../media/image14.png"/><Relationship Id="rId36" Type="http://schemas.openxmlformats.org/officeDocument/2006/relationships/customXml" Target="../ink/ink2677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801.xml"/><Relationship Id="rId318" Type="http://schemas.openxmlformats.org/officeDocument/2006/relationships/customXml" Target="../ink/ink2819.xml"/><Relationship Id="rId339" Type="http://schemas.openxmlformats.org/officeDocument/2006/relationships/image" Target="../media/image426.png"/><Relationship Id="rId78" Type="http://schemas.openxmlformats.org/officeDocument/2006/relationships/customXml" Target="../ink/ink2698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720.xml"/><Relationship Id="rId143" Type="http://schemas.openxmlformats.org/officeDocument/2006/relationships/image" Target="../media/image326.png"/><Relationship Id="rId164" Type="http://schemas.openxmlformats.org/officeDocument/2006/relationships/customXml" Target="../ink/ink2741.xml"/><Relationship Id="rId185" Type="http://schemas.openxmlformats.org/officeDocument/2006/relationships/customXml" Target="../ink/ink2752.xml"/><Relationship Id="rId350" Type="http://schemas.openxmlformats.org/officeDocument/2006/relationships/customXml" Target="../ink/ink2835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672.xml"/><Relationship Id="rId231" Type="http://schemas.openxmlformats.org/officeDocument/2006/relationships/customXml" Target="../ink/ink2775.xml"/><Relationship Id="rId252" Type="http://schemas.openxmlformats.org/officeDocument/2006/relationships/image" Target="../media/image379.png"/><Relationship Id="rId273" Type="http://schemas.openxmlformats.org/officeDocument/2006/relationships/customXml" Target="../ink/ink2796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693.xml"/><Relationship Id="rId89" Type="http://schemas.openxmlformats.org/officeDocument/2006/relationships/image" Target="../media/image313.png"/><Relationship Id="rId112" Type="http://schemas.openxmlformats.org/officeDocument/2006/relationships/customXml" Target="../ink/ink2715.xml"/><Relationship Id="rId133" Type="http://schemas.openxmlformats.org/officeDocument/2006/relationships/image" Target="../media/image321.png"/><Relationship Id="rId154" Type="http://schemas.openxmlformats.org/officeDocument/2006/relationships/customXml" Target="../ink/ink2736.xml"/><Relationship Id="rId175" Type="http://schemas.openxmlformats.org/officeDocument/2006/relationships/image" Target="../media/image341.png"/><Relationship Id="rId340" Type="http://schemas.openxmlformats.org/officeDocument/2006/relationships/customXml" Target="../ink/ink2830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667.xml"/><Relationship Id="rId221" Type="http://schemas.openxmlformats.org/officeDocument/2006/relationships/customXml" Target="../ink/ink2770.xml"/><Relationship Id="rId242" Type="http://schemas.openxmlformats.org/officeDocument/2006/relationships/image" Target="../media/image374.png"/><Relationship Id="rId263" Type="http://schemas.openxmlformats.org/officeDocument/2006/relationships/customXml" Target="../ink/ink2791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688.xml"/><Relationship Id="rId79" Type="http://schemas.openxmlformats.org/officeDocument/2006/relationships/image" Target="../media/image308.png"/><Relationship Id="rId102" Type="http://schemas.openxmlformats.org/officeDocument/2006/relationships/customXml" Target="../ink/ink2710.xml"/><Relationship Id="rId123" Type="http://schemas.openxmlformats.org/officeDocument/2006/relationships/image" Target="../media/image174.png"/><Relationship Id="rId144" Type="http://schemas.openxmlformats.org/officeDocument/2006/relationships/customXml" Target="../ink/ink2731.xml"/><Relationship Id="rId330" Type="http://schemas.openxmlformats.org/officeDocument/2006/relationships/customXml" Target="../ink/ink2825.xml"/><Relationship Id="rId90" Type="http://schemas.openxmlformats.org/officeDocument/2006/relationships/customXml" Target="../ink/ink2704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2.png"/><Relationship Id="rId211" Type="http://schemas.openxmlformats.org/officeDocument/2006/relationships/customXml" Target="../ink/ink2765.xml"/><Relationship Id="rId232" Type="http://schemas.openxmlformats.org/officeDocument/2006/relationships/image" Target="../media/image369.png"/><Relationship Id="rId253" Type="http://schemas.openxmlformats.org/officeDocument/2006/relationships/customXml" Target="../ink/ink2786.xml"/><Relationship Id="rId274" Type="http://schemas.openxmlformats.org/officeDocument/2006/relationships/image" Target="../media/image390.png"/><Relationship Id="rId295" Type="http://schemas.openxmlformats.org/officeDocument/2006/relationships/customXml" Target="../ink/ink2807.xml"/><Relationship Id="rId309" Type="http://schemas.openxmlformats.org/officeDocument/2006/relationships/customXml" Target="../ink/ink2814.xml"/><Relationship Id="rId27" Type="http://schemas.openxmlformats.org/officeDocument/2006/relationships/image" Target="../media/image20.png"/><Relationship Id="rId48" Type="http://schemas.openxmlformats.org/officeDocument/2006/relationships/customXml" Target="../ink/ink2683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726.xml"/><Relationship Id="rId320" Type="http://schemas.openxmlformats.org/officeDocument/2006/relationships/customXml" Target="../ink/ink2820.xml"/><Relationship Id="rId80" Type="http://schemas.openxmlformats.org/officeDocument/2006/relationships/customXml" Target="../ink/ink2699.xml"/><Relationship Id="rId155" Type="http://schemas.openxmlformats.org/officeDocument/2006/relationships/image" Target="../media/image332.png"/><Relationship Id="rId176" Type="http://schemas.openxmlformats.org/officeDocument/2006/relationships/customXml" Target="../ink/ink2747.xml"/><Relationship Id="rId197" Type="http://schemas.openxmlformats.org/officeDocument/2006/relationships/customXml" Target="../ink/ink2758.xml"/><Relationship Id="rId341" Type="http://schemas.openxmlformats.org/officeDocument/2006/relationships/image" Target="../media/image431.png"/><Relationship Id="rId201" Type="http://schemas.openxmlformats.org/officeDocument/2006/relationships/customXml" Target="../ink/ink2760.xml"/><Relationship Id="rId222" Type="http://schemas.openxmlformats.org/officeDocument/2006/relationships/image" Target="../media/image364.png"/><Relationship Id="rId243" Type="http://schemas.openxmlformats.org/officeDocument/2006/relationships/customXml" Target="../ink/ink2781.xml"/><Relationship Id="rId264" Type="http://schemas.openxmlformats.org/officeDocument/2006/relationships/image" Target="../media/image385.png"/><Relationship Id="rId285" Type="http://schemas.openxmlformats.org/officeDocument/2006/relationships/customXml" Target="../ink/ink2802.xml"/><Relationship Id="rId17" Type="http://schemas.openxmlformats.org/officeDocument/2006/relationships/image" Target="../media/image15.png"/><Relationship Id="rId38" Type="http://schemas.openxmlformats.org/officeDocument/2006/relationships/customXml" Target="../ink/ink2678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721.xml"/><Relationship Id="rId310" Type="http://schemas.openxmlformats.org/officeDocument/2006/relationships/image" Target="../media/image408.png"/><Relationship Id="rId70" Type="http://schemas.openxmlformats.org/officeDocument/2006/relationships/customXml" Target="../ink/ink2694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742.xml"/><Relationship Id="rId187" Type="http://schemas.openxmlformats.org/officeDocument/2006/relationships/customXml" Target="../ink/ink2753.xml"/><Relationship Id="rId331" Type="http://schemas.openxmlformats.org/officeDocument/2006/relationships/image" Target="../media/image422.png"/><Relationship Id="rId352" Type="http://schemas.openxmlformats.org/officeDocument/2006/relationships/customXml" Target="../ink/ink2836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776.xml"/><Relationship Id="rId254" Type="http://schemas.openxmlformats.org/officeDocument/2006/relationships/image" Target="../media/image380.png"/><Relationship Id="rId28" Type="http://schemas.openxmlformats.org/officeDocument/2006/relationships/customXml" Target="../ink/ink2673.xml"/><Relationship Id="rId49" Type="http://schemas.openxmlformats.org/officeDocument/2006/relationships/image" Target="../media/image31.png"/><Relationship Id="rId114" Type="http://schemas.openxmlformats.org/officeDocument/2006/relationships/customXml" Target="../ink/ink2716.xml"/><Relationship Id="rId275" Type="http://schemas.openxmlformats.org/officeDocument/2006/relationships/customXml" Target="../ink/ink2797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689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737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2831.xml"/><Relationship Id="rId202" Type="http://schemas.openxmlformats.org/officeDocument/2006/relationships/image" Target="../media/image354.png"/><Relationship Id="rId223" Type="http://schemas.openxmlformats.org/officeDocument/2006/relationships/customXml" Target="../ink/ink2771.xml"/><Relationship Id="rId244" Type="http://schemas.openxmlformats.org/officeDocument/2006/relationships/image" Target="../media/image375.png"/><Relationship Id="rId18" Type="http://schemas.openxmlformats.org/officeDocument/2006/relationships/customXml" Target="../ink/ink2668.xml"/><Relationship Id="rId39" Type="http://schemas.openxmlformats.org/officeDocument/2006/relationships/image" Target="../media/image26.png"/><Relationship Id="rId265" Type="http://schemas.openxmlformats.org/officeDocument/2006/relationships/customXml" Target="../ink/ink2792.xml"/><Relationship Id="rId286" Type="http://schemas.openxmlformats.org/officeDocument/2006/relationships/image" Target="../media/image396.png"/><Relationship Id="rId50" Type="http://schemas.openxmlformats.org/officeDocument/2006/relationships/customXml" Target="../ink/ink2684.xml"/><Relationship Id="rId104" Type="http://schemas.openxmlformats.org/officeDocument/2006/relationships/customXml" Target="../ink/ink2711.xml"/><Relationship Id="rId125" Type="http://schemas.openxmlformats.org/officeDocument/2006/relationships/image" Target="../media/image175.png"/><Relationship Id="rId146" Type="http://schemas.openxmlformats.org/officeDocument/2006/relationships/customXml" Target="../ink/ink2732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815.xml"/><Relationship Id="rId332" Type="http://schemas.openxmlformats.org/officeDocument/2006/relationships/customXml" Target="../ink/ink2826.xml"/><Relationship Id="rId353" Type="http://schemas.openxmlformats.org/officeDocument/2006/relationships/image" Target="../media/image443.png"/><Relationship Id="rId71" Type="http://schemas.openxmlformats.org/officeDocument/2006/relationships/image" Target="../media/image304.png"/><Relationship Id="rId92" Type="http://schemas.openxmlformats.org/officeDocument/2006/relationships/customXml" Target="../ink/ink2705.xml"/><Relationship Id="rId213" Type="http://schemas.openxmlformats.org/officeDocument/2006/relationships/customXml" Target="../ink/ink2766.xml"/><Relationship Id="rId234" Type="http://schemas.openxmlformats.org/officeDocument/2006/relationships/image" Target="../media/image370.png"/><Relationship Id="rId2" Type="http://schemas.openxmlformats.org/officeDocument/2006/relationships/customXml" Target="../ink/ink2660.xml"/><Relationship Id="rId29" Type="http://schemas.openxmlformats.org/officeDocument/2006/relationships/image" Target="../media/image21.png"/><Relationship Id="rId255" Type="http://schemas.openxmlformats.org/officeDocument/2006/relationships/customXml" Target="../ink/ink2787.xml"/><Relationship Id="rId276" Type="http://schemas.openxmlformats.org/officeDocument/2006/relationships/image" Target="../media/image391.png"/><Relationship Id="rId297" Type="http://schemas.openxmlformats.org/officeDocument/2006/relationships/customXml" Target="../ink/ink2808.xml"/><Relationship Id="rId40" Type="http://schemas.openxmlformats.org/officeDocument/2006/relationships/customXml" Target="../ink/ink2679.xml"/><Relationship Id="rId115" Type="http://schemas.openxmlformats.org/officeDocument/2006/relationships/image" Target="../media/image170.png"/><Relationship Id="rId136" Type="http://schemas.openxmlformats.org/officeDocument/2006/relationships/customXml" Target="../ink/ink2727.xml"/><Relationship Id="rId157" Type="http://schemas.openxmlformats.org/officeDocument/2006/relationships/image" Target="../media/image333.png"/><Relationship Id="rId178" Type="http://schemas.openxmlformats.org/officeDocument/2006/relationships/customXml" Target="../ink/ink2748.xml"/><Relationship Id="rId301" Type="http://schemas.openxmlformats.org/officeDocument/2006/relationships/customXml" Target="../ink/ink2810.xml"/><Relationship Id="rId322" Type="http://schemas.openxmlformats.org/officeDocument/2006/relationships/customXml" Target="../ink/ink2821.xml"/><Relationship Id="rId343" Type="http://schemas.openxmlformats.org/officeDocument/2006/relationships/image" Target="../media/image433.png"/><Relationship Id="rId61" Type="http://schemas.openxmlformats.org/officeDocument/2006/relationships/image" Target="../media/image299.png"/><Relationship Id="rId82" Type="http://schemas.openxmlformats.org/officeDocument/2006/relationships/customXml" Target="../ink/ink2700.xml"/><Relationship Id="rId199" Type="http://schemas.openxmlformats.org/officeDocument/2006/relationships/customXml" Target="../ink/ink2759.xml"/><Relationship Id="rId203" Type="http://schemas.openxmlformats.org/officeDocument/2006/relationships/customXml" Target="../ink/ink2761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782.xml"/><Relationship Id="rId266" Type="http://schemas.openxmlformats.org/officeDocument/2006/relationships/image" Target="../media/image386.png"/><Relationship Id="rId287" Type="http://schemas.openxmlformats.org/officeDocument/2006/relationships/customXml" Target="../ink/ink2803.xml"/><Relationship Id="rId30" Type="http://schemas.openxmlformats.org/officeDocument/2006/relationships/customXml" Target="../ink/ink2674.xml"/><Relationship Id="rId105" Type="http://schemas.openxmlformats.org/officeDocument/2006/relationships/image" Target="../media/image165.png"/><Relationship Id="rId126" Type="http://schemas.openxmlformats.org/officeDocument/2006/relationships/customXml" Target="../ink/ink2722.xml"/><Relationship Id="rId147" Type="http://schemas.openxmlformats.org/officeDocument/2006/relationships/image" Target="../media/image328.png"/><Relationship Id="rId168" Type="http://schemas.openxmlformats.org/officeDocument/2006/relationships/customXml" Target="../ink/ink2743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2837.xml"/><Relationship Id="rId51" Type="http://schemas.openxmlformats.org/officeDocument/2006/relationships/image" Target="../media/image32.png"/><Relationship Id="rId72" Type="http://schemas.openxmlformats.org/officeDocument/2006/relationships/customXml" Target="../ink/ink2695.xml"/><Relationship Id="rId93" Type="http://schemas.openxmlformats.org/officeDocument/2006/relationships/image" Target="../media/image315.png"/><Relationship Id="rId189" Type="http://schemas.openxmlformats.org/officeDocument/2006/relationships/customXml" Target="../ink/ink2754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777.xml"/><Relationship Id="rId256" Type="http://schemas.openxmlformats.org/officeDocument/2006/relationships/image" Target="../media/image381.png"/><Relationship Id="rId277" Type="http://schemas.openxmlformats.org/officeDocument/2006/relationships/customXml" Target="../ink/ink2798.xml"/><Relationship Id="rId298" Type="http://schemas.openxmlformats.org/officeDocument/2006/relationships/image" Target="../media/image402.png"/><Relationship Id="rId116" Type="http://schemas.openxmlformats.org/officeDocument/2006/relationships/customXml" Target="../ink/ink2717.xml"/><Relationship Id="rId137" Type="http://schemas.openxmlformats.org/officeDocument/2006/relationships/image" Target="../media/image323.png"/><Relationship Id="rId158" Type="http://schemas.openxmlformats.org/officeDocument/2006/relationships/customXml" Target="../ink/ink2738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2832.xml"/><Relationship Id="rId20" Type="http://schemas.openxmlformats.org/officeDocument/2006/relationships/customXml" Target="../ink/ink2669.xml"/><Relationship Id="rId41" Type="http://schemas.openxmlformats.org/officeDocument/2006/relationships/image" Target="../media/image27.png"/><Relationship Id="rId62" Type="http://schemas.openxmlformats.org/officeDocument/2006/relationships/customXml" Target="../ink/ink2690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772.xml"/><Relationship Id="rId246" Type="http://schemas.openxmlformats.org/officeDocument/2006/relationships/image" Target="../media/image376.png"/><Relationship Id="rId267" Type="http://schemas.openxmlformats.org/officeDocument/2006/relationships/customXml" Target="../ink/ink2793.xml"/><Relationship Id="rId288" Type="http://schemas.openxmlformats.org/officeDocument/2006/relationships/image" Target="../media/image397.png"/><Relationship Id="rId106" Type="http://schemas.openxmlformats.org/officeDocument/2006/relationships/customXml" Target="../ink/ink2712.xml"/><Relationship Id="rId127" Type="http://schemas.openxmlformats.org/officeDocument/2006/relationships/image" Target="../media/image176.png"/><Relationship Id="rId313" Type="http://schemas.openxmlformats.org/officeDocument/2006/relationships/customXml" Target="../ink/ink2816.xml"/><Relationship Id="rId10" Type="http://schemas.openxmlformats.org/officeDocument/2006/relationships/customXml" Target="../ink/ink2664.xml"/><Relationship Id="rId31" Type="http://schemas.openxmlformats.org/officeDocument/2006/relationships/image" Target="../media/image22.png"/><Relationship Id="rId52" Type="http://schemas.openxmlformats.org/officeDocument/2006/relationships/customXml" Target="../ink/ink2685.xml"/><Relationship Id="rId73" Type="http://schemas.openxmlformats.org/officeDocument/2006/relationships/image" Target="../media/image305.png"/><Relationship Id="rId94" Type="http://schemas.openxmlformats.org/officeDocument/2006/relationships/customXml" Target="../ink/ink2706.xml"/><Relationship Id="rId148" Type="http://schemas.openxmlformats.org/officeDocument/2006/relationships/customXml" Target="../ink/ink2733.xml"/><Relationship Id="rId169" Type="http://schemas.openxmlformats.org/officeDocument/2006/relationships/image" Target="../media/image339.png"/><Relationship Id="rId334" Type="http://schemas.openxmlformats.org/officeDocument/2006/relationships/customXml" Target="../ink/ink2827.xml"/><Relationship Id="rId355" Type="http://schemas.openxmlformats.org/officeDocument/2006/relationships/image" Target="../media/image444.png"/><Relationship Id="rId4" Type="http://schemas.openxmlformats.org/officeDocument/2006/relationships/customXml" Target="../ink/ink2661.xml"/><Relationship Id="rId180" Type="http://schemas.openxmlformats.org/officeDocument/2006/relationships/customXml" Target="../ink/ink2749.xml"/><Relationship Id="rId215" Type="http://schemas.openxmlformats.org/officeDocument/2006/relationships/customXml" Target="../ink/ink2767.xml"/><Relationship Id="rId236" Type="http://schemas.openxmlformats.org/officeDocument/2006/relationships/image" Target="../media/image371.png"/><Relationship Id="rId257" Type="http://schemas.openxmlformats.org/officeDocument/2006/relationships/customXml" Target="../ink/ink2788.xml"/><Relationship Id="rId278" Type="http://schemas.openxmlformats.org/officeDocument/2006/relationships/image" Target="../media/image392.png"/><Relationship Id="rId303" Type="http://schemas.openxmlformats.org/officeDocument/2006/relationships/customXml" Target="../ink/ink2811.xml"/><Relationship Id="rId42" Type="http://schemas.openxmlformats.org/officeDocument/2006/relationships/customXml" Target="../ink/ink2680.xml"/><Relationship Id="rId84" Type="http://schemas.openxmlformats.org/officeDocument/2006/relationships/customXml" Target="../ink/ink2701.xml"/><Relationship Id="rId138" Type="http://schemas.openxmlformats.org/officeDocument/2006/relationships/customXml" Target="../ink/ink2728.xml"/><Relationship Id="rId345" Type="http://schemas.openxmlformats.org/officeDocument/2006/relationships/image" Target="../media/image434.png"/><Relationship Id="rId191" Type="http://schemas.openxmlformats.org/officeDocument/2006/relationships/customXml" Target="../ink/ink2755.xml"/><Relationship Id="rId205" Type="http://schemas.openxmlformats.org/officeDocument/2006/relationships/customXml" Target="../ink/ink2762.xml"/><Relationship Id="rId247" Type="http://schemas.openxmlformats.org/officeDocument/2006/relationships/customXml" Target="../ink/ink2783.xml"/><Relationship Id="rId107" Type="http://schemas.openxmlformats.org/officeDocument/2006/relationships/image" Target="../media/image166.png"/><Relationship Id="rId289" Type="http://schemas.openxmlformats.org/officeDocument/2006/relationships/customXml" Target="../ink/ink280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95" Type="http://schemas.openxmlformats.org/officeDocument/2006/relationships/image" Target="../media/image316.png"/><Relationship Id="rId160" Type="http://schemas.openxmlformats.org/officeDocument/2006/relationships/customXml" Target="../ink/ink2739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670.xml"/><Relationship Id="rId64" Type="http://schemas.openxmlformats.org/officeDocument/2006/relationships/customXml" Target="../ink/ink2691.xml"/><Relationship Id="rId118" Type="http://schemas.openxmlformats.org/officeDocument/2006/relationships/customXml" Target="../ink/ink2718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773.xml"/><Relationship Id="rId269" Type="http://schemas.openxmlformats.org/officeDocument/2006/relationships/customXml" Target="../ink/ink2794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2828.xml"/><Relationship Id="rId75" Type="http://schemas.openxmlformats.org/officeDocument/2006/relationships/image" Target="../media/image306.png"/><Relationship Id="rId140" Type="http://schemas.openxmlformats.org/officeDocument/2006/relationships/customXml" Target="../ink/ink2729.xml"/><Relationship Id="rId182" Type="http://schemas.openxmlformats.org/officeDocument/2006/relationships/customXml" Target="../ink/ink2750.xml"/><Relationship Id="rId6" Type="http://schemas.openxmlformats.org/officeDocument/2006/relationships/customXml" Target="../ink/ink2662.xml"/><Relationship Id="rId238" Type="http://schemas.openxmlformats.org/officeDocument/2006/relationships/image" Target="../media/image372.png"/><Relationship Id="rId291" Type="http://schemas.openxmlformats.org/officeDocument/2006/relationships/customXml" Target="../ink/ink2805.xml"/><Relationship Id="rId305" Type="http://schemas.openxmlformats.org/officeDocument/2006/relationships/customXml" Target="../ink/ink2812.xml"/><Relationship Id="rId347" Type="http://schemas.openxmlformats.org/officeDocument/2006/relationships/image" Target="../media/image435.png"/><Relationship Id="rId44" Type="http://schemas.openxmlformats.org/officeDocument/2006/relationships/customXml" Target="../ink/ink2681.xml"/><Relationship Id="rId86" Type="http://schemas.openxmlformats.org/officeDocument/2006/relationships/customXml" Target="../ink/ink2702.xml"/><Relationship Id="rId151" Type="http://schemas.openxmlformats.org/officeDocument/2006/relationships/image" Target="../media/image330.png"/><Relationship Id="rId193" Type="http://schemas.openxmlformats.org/officeDocument/2006/relationships/customXml" Target="../ink/ink2756.xml"/><Relationship Id="rId207" Type="http://schemas.openxmlformats.org/officeDocument/2006/relationships/customXml" Target="../ink/ink2763.xml"/><Relationship Id="rId249" Type="http://schemas.openxmlformats.org/officeDocument/2006/relationships/customXml" Target="../ink/ink2784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818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719.xml"/><Relationship Id="rId162" Type="http://schemas.openxmlformats.org/officeDocument/2006/relationships/customXml" Target="../ink/ink2740.xml"/><Relationship Id="rId218" Type="http://schemas.openxmlformats.org/officeDocument/2006/relationships/image" Target="../media/image362.png"/><Relationship Id="rId271" Type="http://schemas.openxmlformats.org/officeDocument/2006/relationships/customXml" Target="../ink/ink2795.xml"/><Relationship Id="rId24" Type="http://schemas.openxmlformats.org/officeDocument/2006/relationships/customXml" Target="../ink/ink2671.xml"/><Relationship Id="rId66" Type="http://schemas.openxmlformats.org/officeDocument/2006/relationships/customXml" Target="../ink/ink2692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774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709.xml"/><Relationship Id="rId282" Type="http://schemas.openxmlformats.org/officeDocument/2006/relationships/image" Target="../media/image394.png"/><Relationship Id="rId338" Type="http://schemas.openxmlformats.org/officeDocument/2006/relationships/customXml" Target="../ink/ink2829.xml"/><Relationship Id="rId8" Type="http://schemas.openxmlformats.org/officeDocument/2006/relationships/customXml" Target="../ink/ink2663.xml"/><Relationship Id="rId142" Type="http://schemas.openxmlformats.org/officeDocument/2006/relationships/customXml" Target="../ink/ink2730.xml"/><Relationship Id="rId184" Type="http://schemas.openxmlformats.org/officeDocument/2006/relationships/customXml" Target="../ink/ink2751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298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000.xml"/><Relationship Id="rId170" Type="http://schemas.openxmlformats.org/officeDocument/2006/relationships/customXml" Target="../ink/ink292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2853.xml"/><Relationship Id="rId74" Type="http://schemas.openxmlformats.org/officeDocument/2006/relationships/customXml" Target="../ink/ink2874.xml"/><Relationship Id="rId128" Type="http://schemas.openxmlformats.org/officeDocument/2006/relationships/customXml" Target="../ink/ink290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2956.xml"/><Relationship Id="rId279" Type="http://schemas.openxmlformats.org/officeDocument/2006/relationships/customXml" Target="../ink/ink297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011.xml"/><Relationship Id="rId85" Type="http://schemas.openxmlformats.org/officeDocument/2006/relationships/image" Target="../media/image311.png"/><Relationship Id="rId150" Type="http://schemas.openxmlformats.org/officeDocument/2006/relationships/customXml" Target="../ink/ink291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2843.xml"/><Relationship Id="rId108" Type="http://schemas.openxmlformats.org/officeDocument/2006/relationships/customXml" Target="../ink/ink2891.xml"/><Relationship Id="rId315" Type="http://schemas.openxmlformats.org/officeDocument/2006/relationships/customXml" Target="../ink/ink2995.xml"/><Relationship Id="rId357" Type="http://schemas.openxmlformats.org/officeDocument/2006/relationships/image" Target="../media/image448.png"/><Relationship Id="rId54" Type="http://schemas.openxmlformats.org/officeDocument/2006/relationships/customXml" Target="../ink/ink2864.xml"/><Relationship Id="rId96" Type="http://schemas.openxmlformats.org/officeDocument/2006/relationships/customXml" Target="../ink/ink2885.xml"/><Relationship Id="rId161" Type="http://schemas.openxmlformats.org/officeDocument/2006/relationships/image" Target="../media/image335.png"/><Relationship Id="rId217" Type="http://schemas.openxmlformats.org/officeDocument/2006/relationships/customXml" Target="../ink/ink2946.xml"/><Relationship Id="rId259" Type="http://schemas.openxmlformats.org/officeDocument/2006/relationships/customXml" Target="../ink/ink296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001.xml"/><Relationship Id="rId65" Type="http://schemas.openxmlformats.org/officeDocument/2006/relationships/image" Target="../media/image301.png"/><Relationship Id="rId130" Type="http://schemas.openxmlformats.org/officeDocument/2006/relationships/customXml" Target="../ink/ink2902.xml"/><Relationship Id="rId172" Type="http://schemas.openxmlformats.org/officeDocument/2006/relationships/customXml" Target="../ink/ink2923.xml"/><Relationship Id="rId228" Type="http://schemas.openxmlformats.org/officeDocument/2006/relationships/image" Target="../media/image367.png"/><Relationship Id="rId281" Type="http://schemas.openxmlformats.org/officeDocument/2006/relationships/customXml" Target="../ink/ink2978.xml"/><Relationship Id="rId337" Type="http://schemas.openxmlformats.org/officeDocument/2006/relationships/image" Target="../media/image425.png"/><Relationship Id="rId34" Type="http://schemas.openxmlformats.org/officeDocument/2006/relationships/customXml" Target="../ink/ink2854.xml"/><Relationship Id="rId76" Type="http://schemas.openxmlformats.org/officeDocument/2006/relationships/customXml" Target="../ink/ink287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295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2892.xml"/><Relationship Id="rId348" Type="http://schemas.openxmlformats.org/officeDocument/2006/relationships/customXml" Target="../ink/ink3012.xml"/><Relationship Id="rId152" Type="http://schemas.openxmlformats.org/officeDocument/2006/relationships/customXml" Target="../ink/ink291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2968.xml"/><Relationship Id="rId14" Type="http://schemas.openxmlformats.org/officeDocument/2006/relationships/customXml" Target="../ink/ink2844.xml"/><Relationship Id="rId56" Type="http://schemas.openxmlformats.org/officeDocument/2006/relationships/customXml" Target="../ink/ink2865.xml"/><Relationship Id="rId317" Type="http://schemas.openxmlformats.org/officeDocument/2006/relationships/image" Target="../media/image411.png"/><Relationship Id="rId359" Type="http://schemas.openxmlformats.org/officeDocument/2006/relationships/image" Target="../media/image449.png"/><Relationship Id="rId98" Type="http://schemas.openxmlformats.org/officeDocument/2006/relationships/customXml" Target="../ink/ink288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294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286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2984.xml"/><Relationship Id="rId307" Type="http://schemas.openxmlformats.org/officeDocument/2006/relationships/customXml" Target="../ink/ink2991.xml"/><Relationship Id="rId328" Type="http://schemas.openxmlformats.org/officeDocument/2006/relationships/customXml" Target="../ink/ink3002.xml"/><Relationship Id="rId349" Type="http://schemas.openxmlformats.org/officeDocument/2006/relationships/image" Target="../media/image444.png"/><Relationship Id="rId88" Type="http://schemas.openxmlformats.org/officeDocument/2006/relationships/customXml" Target="../ink/ink2881.xml"/><Relationship Id="rId111" Type="http://schemas.openxmlformats.org/officeDocument/2006/relationships/image" Target="../media/image168.png"/><Relationship Id="rId132" Type="http://schemas.openxmlformats.org/officeDocument/2006/relationships/customXml" Target="../ink/ink2903.xml"/><Relationship Id="rId153" Type="http://schemas.openxmlformats.org/officeDocument/2006/relationships/image" Target="../media/image331.png"/><Relationship Id="rId174" Type="http://schemas.openxmlformats.org/officeDocument/2006/relationships/customXml" Target="../ink/ink2924.xml"/><Relationship Id="rId195" Type="http://schemas.openxmlformats.org/officeDocument/2006/relationships/customXml" Target="../ink/ink2935.xml"/><Relationship Id="rId209" Type="http://schemas.openxmlformats.org/officeDocument/2006/relationships/customXml" Target="../ink/ink2942.xml"/><Relationship Id="rId220" Type="http://schemas.openxmlformats.org/officeDocument/2006/relationships/image" Target="../media/image363.png"/><Relationship Id="rId241" Type="http://schemas.openxmlformats.org/officeDocument/2006/relationships/customXml" Target="../ink/ink2958.xml"/><Relationship Id="rId15" Type="http://schemas.openxmlformats.org/officeDocument/2006/relationships/image" Target="../media/image14.png"/><Relationship Id="rId36" Type="http://schemas.openxmlformats.org/officeDocument/2006/relationships/customXml" Target="../ink/ink285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2979.xml"/><Relationship Id="rId318" Type="http://schemas.openxmlformats.org/officeDocument/2006/relationships/customXml" Target="../ink/ink2997.xml"/><Relationship Id="rId339" Type="http://schemas.openxmlformats.org/officeDocument/2006/relationships/image" Target="../media/image426.png"/><Relationship Id="rId78" Type="http://schemas.openxmlformats.org/officeDocument/2006/relationships/customXml" Target="../ink/ink287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2898.xml"/><Relationship Id="rId143" Type="http://schemas.openxmlformats.org/officeDocument/2006/relationships/image" Target="../media/image326.png"/><Relationship Id="rId164" Type="http://schemas.openxmlformats.org/officeDocument/2006/relationships/customXml" Target="../ink/ink2919.xml"/><Relationship Id="rId185" Type="http://schemas.openxmlformats.org/officeDocument/2006/relationships/customXml" Target="../ink/ink2930.xml"/><Relationship Id="rId350" Type="http://schemas.openxmlformats.org/officeDocument/2006/relationships/customXml" Target="../ink/ink301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2850.xml"/><Relationship Id="rId231" Type="http://schemas.openxmlformats.org/officeDocument/2006/relationships/customXml" Target="../ink/ink2953.xml"/><Relationship Id="rId252" Type="http://schemas.openxmlformats.org/officeDocument/2006/relationships/image" Target="../media/image379.png"/><Relationship Id="rId273" Type="http://schemas.openxmlformats.org/officeDocument/2006/relationships/customXml" Target="../ink/ink297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2871.xml"/><Relationship Id="rId89" Type="http://schemas.openxmlformats.org/officeDocument/2006/relationships/image" Target="../media/image313.png"/><Relationship Id="rId112" Type="http://schemas.openxmlformats.org/officeDocument/2006/relationships/customXml" Target="../ink/ink2893.xml"/><Relationship Id="rId133" Type="http://schemas.openxmlformats.org/officeDocument/2006/relationships/image" Target="../media/image321.png"/><Relationship Id="rId154" Type="http://schemas.openxmlformats.org/officeDocument/2006/relationships/customXml" Target="../ink/ink2914.xml"/><Relationship Id="rId175" Type="http://schemas.openxmlformats.org/officeDocument/2006/relationships/image" Target="../media/image341.png"/><Relationship Id="rId340" Type="http://schemas.openxmlformats.org/officeDocument/2006/relationships/customXml" Target="../ink/ink300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2845.xml"/><Relationship Id="rId221" Type="http://schemas.openxmlformats.org/officeDocument/2006/relationships/customXml" Target="../ink/ink2948.xml"/><Relationship Id="rId242" Type="http://schemas.openxmlformats.org/officeDocument/2006/relationships/image" Target="../media/image374.png"/><Relationship Id="rId263" Type="http://schemas.openxmlformats.org/officeDocument/2006/relationships/customXml" Target="../ink/ink296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2866.xml"/><Relationship Id="rId79" Type="http://schemas.openxmlformats.org/officeDocument/2006/relationships/image" Target="../media/image308.png"/><Relationship Id="rId102" Type="http://schemas.openxmlformats.org/officeDocument/2006/relationships/customXml" Target="../ink/ink2888.xml"/><Relationship Id="rId123" Type="http://schemas.openxmlformats.org/officeDocument/2006/relationships/image" Target="../media/image174.png"/><Relationship Id="rId144" Type="http://schemas.openxmlformats.org/officeDocument/2006/relationships/customXml" Target="../ink/ink2909.xml"/><Relationship Id="rId330" Type="http://schemas.openxmlformats.org/officeDocument/2006/relationships/customXml" Target="../ink/ink3003.xml"/><Relationship Id="rId90" Type="http://schemas.openxmlformats.org/officeDocument/2006/relationships/customXml" Target="../ink/ink288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45.png"/><Relationship Id="rId211" Type="http://schemas.openxmlformats.org/officeDocument/2006/relationships/customXml" Target="../ink/ink2943.xml"/><Relationship Id="rId232" Type="http://schemas.openxmlformats.org/officeDocument/2006/relationships/image" Target="../media/image369.png"/><Relationship Id="rId253" Type="http://schemas.openxmlformats.org/officeDocument/2006/relationships/customXml" Target="../ink/ink2964.xml"/><Relationship Id="rId274" Type="http://schemas.openxmlformats.org/officeDocument/2006/relationships/image" Target="../media/image390.png"/><Relationship Id="rId295" Type="http://schemas.openxmlformats.org/officeDocument/2006/relationships/customXml" Target="../ink/ink2985.xml"/><Relationship Id="rId309" Type="http://schemas.openxmlformats.org/officeDocument/2006/relationships/customXml" Target="../ink/ink2992.xml"/><Relationship Id="rId27" Type="http://schemas.openxmlformats.org/officeDocument/2006/relationships/image" Target="../media/image20.png"/><Relationship Id="rId48" Type="http://schemas.openxmlformats.org/officeDocument/2006/relationships/customXml" Target="../ink/ink286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2904.xml"/><Relationship Id="rId320" Type="http://schemas.openxmlformats.org/officeDocument/2006/relationships/customXml" Target="../ink/ink2998.xml"/><Relationship Id="rId80" Type="http://schemas.openxmlformats.org/officeDocument/2006/relationships/customXml" Target="../ink/ink2877.xml"/><Relationship Id="rId155" Type="http://schemas.openxmlformats.org/officeDocument/2006/relationships/image" Target="../media/image332.png"/><Relationship Id="rId176" Type="http://schemas.openxmlformats.org/officeDocument/2006/relationships/customXml" Target="../ink/ink2925.xml"/><Relationship Id="rId197" Type="http://schemas.openxmlformats.org/officeDocument/2006/relationships/customXml" Target="../ink/ink2936.xml"/><Relationship Id="rId341" Type="http://schemas.openxmlformats.org/officeDocument/2006/relationships/image" Target="../media/image431.png"/><Relationship Id="rId201" Type="http://schemas.openxmlformats.org/officeDocument/2006/relationships/customXml" Target="../ink/ink2938.xml"/><Relationship Id="rId222" Type="http://schemas.openxmlformats.org/officeDocument/2006/relationships/image" Target="../media/image364.png"/><Relationship Id="rId243" Type="http://schemas.openxmlformats.org/officeDocument/2006/relationships/customXml" Target="../ink/ink2959.xml"/><Relationship Id="rId264" Type="http://schemas.openxmlformats.org/officeDocument/2006/relationships/image" Target="../media/image385.png"/><Relationship Id="rId285" Type="http://schemas.openxmlformats.org/officeDocument/2006/relationships/customXml" Target="../ink/ink2980.xml"/><Relationship Id="rId17" Type="http://schemas.openxmlformats.org/officeDocument/2006/relationships/image" Target="../media/image15.png"/><Relationship Id="rId38" Type="http://schemas.openxmlformats.org/officeDocument/2006/relationships/customXml" Target="../ink/ink285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2899.xml"/><Relationship Id="rId310" Type="http://schemas.openxmlformats.org/officeDocument/2006/relationships/image" Target="../media/image408.png"/><Relationship Id="rId70" Type="http://schemas.openxmlformats.org/officeDocument/2006/relationships/customXml" Target="../ink/ink287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2920.xml"/><Relationship Id="rId187" Type="http://schemas.openxmlformats.org/officeDocument/2006/relationships/customXml" Target="../ink/ink2931.xml"/><Relationship Id="rId331" Type="http://schemas.openxmlformats.org/officeDocument/2006/relationships/image" Target="../media/image422.png"/><Relationship Id="rId352" Type="http://schemas.openxmlformats.org/officeDocument/2006/relationships/customXml" Target="../ink/ink301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2954.xml"/><Relationship Id="rId254" Type="http://schemas.openxmlformats.org/officeDocument/2006/relationships/image" Target="../media/image380.png"/><Relationship Id="rId28" Type="http://schemas.openxmlformats.org/officeDocument/2006/relationships/customXml" Target="../ink/ink2851.xml"/><Relationship Id="rId49" Type="http://schemas.openxmlformats.org/officeDocument/2006/relationships/image" Target="../media/image31.png"/><Relationship Id="rId114" Type="http://schemas.openxmlformats.org/officeDocument/2006/relationships/customXml" Target="../ink/ink2894.xml"/><Relationship Id="rId275" Type="http://schemas.openxmlformats.org/officeDocument/2006/relationships/customXml" Target="../ink/ink297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286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291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009.xml"/><Relationship Id="rId202" Type="http://schemas.openxmlformats.org/officeDocument/2006/relationships/image" Target="../media/image354.png"/><Relationship Id="rId223" Type="http://schemas.openxmlformats.org/officeDocument/2006/relationships/customXml" Target="../ink/ink2949.xml"/><Relationship Id="rId244" Type="http://schemas.openxmlformats.org/officeDocument/2006/relationships/image" Target="../media/image375.png"/><Relationship Id="rId18" Type="http://schemas.openxmlformats.org/officeDocument/2006/relationships/customXml" Target="../ink/ink2846.xml"/><Relationship Id="rId39" Type="http://schemas.openxmlformats.org/officeDocument/2006/relationships/image" Target="../media/image26.png"/><Relationship Id="rId265" Type="http://schemas.openxmlformats.org/officeDocument/2006/relationships/customXml" Target="../ink/ink2970.xml"/><Relationship Id="rId286" Type="http://schemas.openxmlformats.org/officeDocument/2006/relationships/image" Target="../media/image396.png"/><Relationship Id="rId50" Type="http://schemas.openxmlformats.org/officeDocument/2006/relationships/customXml" Target="../ink/ink2862.xml"/><Relationship Id="rId104" Type="http://schemas.openxmlformats.org/officeDocument/2006/relationships/customXml" Target="../ink/ink2889.xml"/><Relationship Id="rId125" Type="http://schemas.openxmlformats.org/officeDocument/2006/relationships/image" Target="../media/image175.png"/><Relationship Id="rId146" Type="http://schemas.openxmlformats.org/officeDocument/2006/relationships/customXml" Target="../ink/ink291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2993.xml"/><Relationship Id="rId332" Type="http://schemas.openxmlformats.org/officeDocument/2006/relationships/customXml" Target="../ink/ink3004.xml"/><Relationship Id="rId353" Type="http://schemas.openxmlformats.org/officeDocument/2006/relationships/image" Target="../media/image446.png"/><Relationship Id="rId71" Type="http://schemas.openxmlformats.org/officeDocument/2006/relationships/image" Target="../media/image304.png"/><Relationship Id="rId92" Type="http://schemas.openxmlformats.org/officeDocument/2006/relationships/customXml" Target="../ink/ink2883.xml"/><Relationship Id="rId213" Type="http://schemas.openxmlformats.org/officeDocument/2006/relationships/customXml" Target="../ink/ink2944.xml"/><Relationship Id="rId234" Type="http://schemas.openxmlformats.org/officeDocument/2006/relationships/image" Target="../media/image370.png"/><Relationship Id="rId2" Type="http://schemas.openxmlformats.org/officeDocument/2006/relationships/customXml" Target="../ink/ink2838.xml"/><Relationship Id="rId29" Type="http://schemas.openxmlformats.org/officeDocument/2006/relationships/image" Target="../media/image21.png"/><Relationship Id="rId255" Type="http://schemas.openxmlformats.org/officeDocument/2006/relationships/customXml" Target="../ink/ink2965.xml"/><Relationship Id="rId276" Type="http://schemas.openxmlformats.org/officeDocument/2006/relationships/image" Target="../media/image391.png"/><Relationship Id="rId297" Type="http://schemas.openxmlformats.org/officeDocument/2006/relationships/customXml" Target="../ink/ink2986.xml"/><Relationship Id="rId40" Type="http://schemas.openxmlformats.org/officeDocument/2006/relationships/customXml" Target="../ink/ink2857.xml"/><Relationship Id="rId115" Type="http://schemas.openxmlformats.org/officeDocument/2006/relationships/image" Target="../media/image170.png"/><Relationship Id="rId136" Type="http://schemas.openxmlformats.org/officeDocument/2006/relationships/customXml" Target="../ink/ink2905.xml"/><Relationship Id="rId157" Type="http://schemas.openxmlformats.org/officeDocument/2006/relationships/image" Target="../media/image333.png"/><Relationship Id="rId178" Type="http://schemas.openxmlformats.org/officeDocument/2006/relationships/customXml" Target="../ink/ink2926.xml"/><Relationship Id="rId301" Type="http://schemas.openxmlformats.org/officeDocument/2006/relationships/customXml" Target="../ink/ink2988.xml"/><Relationship Id="rId322" Type="http://schemas.openxmlformats.org/officeDocument/2006/relationships/customXml" Target="../ink/ink2999.xml"/><Relationship Id="rId343" Type="http://schemas.openxmlformats.org/officeDocument/2006/relationships/image" Target="../media/image441.png"/><Relationship Id="rId61" Type="http://schemas.openxmlformats.org/officeDocument/2006/relationships/image" Target="../media/image299.png"/><Relationship Id="rId82" Type="http://schemas.openxmlformats.org/officeDocument/2006/relationships/customXml" Target="../ink/ink2878.xml"/><Relationship Id="rId199" Type="http://schemas.openxmlformats.org/officeDocument/2006/relationships/customXml" Target="../ink/ink2937.xml"/><Relationship Id="rId203" Type="http://schemas.openxmlformats.org/officeDocument/2006/relationships/customXml" Target="../ink/ink293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2960.xml"/><Relationship Id="rId266" Type="http://schemas.openxmlformats.org/officeDocument/2006/relationships/image" Target="../media/image386.png"/><Relationship Id="rId287" Type="http://schemas.openxmlformats.org/officeDocument/2006/relationships/customXml" Target="../ink/ink2981.xml"/><Relationship Id="rId30" Type="http://schemas.openxmlformats.org/officeDocument/2006/relationships/customXml" Target="../ink/ink2852.xml"/><Relationship Id="rId105" Type="http://schemas.openxmlformats.org/officeDocument/2006/relationships/image" Target="../media/image165.png"/><Relationship Id="rId126" Type="http://schemas.openxmlformats.org/officeDocument/2006/relationships/customXml" Target="../ink/ink2900.xml"/><Relationship Id="rId147" Type="http://schemas.openxmlformats.org/officeDocument/2006/relationships/image" Target="../media/image328.png"/><Relationship Id="rId168" Type="http://schemas.openxmlformats.org/officeDocument/2006/relationships/customXml" Target="../ink/ink292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015.xml"/><Relationship Id="rId51" Type="http://schemas.openxmlformats.org/officeDocument/2006/relationships/image" Target="../media/image32.png"/><Relationship Id="rId72" Type="http://schemas.openxmlformats.org/officeDocument/2006/relationships/customXml" Target="../ink/ink2873.xml"/><Relationship Id="rId93" Type="http://schemas.openxmlformats.org/officeDocument/2006/relationships/image" Target="../media/image315.png"/><Relationship Id="rId189" Type="http://schemas.openxmlformats.org/officeDocument/2006/relationships/customXml" Target="../ink/ink293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2955.xml"/><Relationship Id="rId256" Type="http://schemas.openxmlformats.org/officeDocument/2006/relationships/image" Target="../media/image381.png"/><Relationship Id="rId277" Type="http://schemas.openxmlformats.org/officeDocument/2006/relationships/customXml" Target="../ink/ink2976.xml"/><Relationship Id="rId298" Type="http://schemas.openxmlformats.org/officeDocument/2006/relationships/image" Target="../media/image402.png"/><Relationship Id="rId116" Type="http://schemas.openxmlformats.org/officeDocument/2006/relationships/customXml" Target="../ink/ink2895.xml"/><Relationship Id="rId137" Type="http://schemas.openxmlformats.org/officeDocument/2006/relationships/image" Target="../media/image323.png"/><Relationship Id="rId158" Type="http://schemas.openxmlformats.org/officeDocument/2006/relationships/customXml" Target="../ink/ink291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010.xml"/><Relationship Id="rId20" Type="http://schemas.openxmlformats.org/officeDocument/2006/relationships/customXml" Target="../ink/ink2847.xml"/><Relationship Id="rId41" Type="http://schemas.openxmlformats.org/officeDocument/2006/relationships/image" Target="../media/image27.png"/><Relationship Id="rId62" Type="http://schemas.openxmlformats.org/officeDocument/2006/relationships/customXml" Target="../ink/ink286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2950.xml"/><Relationship Id="rId246" Type="http://schemas.openxmlformats.org/officeDocument/2006/relationships/image" Target="../media/image376.png"/><Relationship Id="rId267" Type="http://schemas.openxmlformats.org/officeDocument/2006/relationships/customXml" Target="../ink/ink2971.xml"/><Relationship Id="rId288" Type="http://schemas.openxmlformats.org/officeDocument/2006/relationships/image" Target="../media/image397.png"/><Relationship Id="rId106" Type="http://schemas.openxmlformats.org/officeDocument/2006/relationships/customXml" Target="../ink/ink2890.xml"/><Relationship Id="rId127" Type="http://schemas.openxmlformats.org/officeDocument/2006/relationships/image" Target="../media/image176.png"/><Relationship Id="rId313" Type="http://schemas.openxmlformats.org/officeDocument/2006/relationships/customXml" Target="../ink/ink2994.xml"/><Relationship Id="rId10" Type="http://schemas.openxmlformats.org/officeDocument/2006/relationships/customXml" Target="../ink/ink2842.xml"/><Relationship Id="rId31" Type="http://schemas.openxmlformats.org/officeDocument/2006/relationships/image" Target="../media/image22.png"/><Relationship Id="rId52" Type="http://schemas.openxmlformats.org/officeDocument/2006/relationships/customXml" Target="../ink/ink2863.xml"/><Relationship Id="rId73" Type="http://schemas.openxmlformats.org/officeDocument/2006/relationships/image" Target="../media/image305.png"/><Relationship Id="rId94" Type="http://schemas.openxmlformats.org/officeDocument/2006/relationships/customXml" Target="../ink/ink2884.xml"/><Relationship Id="rId148" Type="http://schemas.openxmlformats.org/officeDocument/2006/relationships/customXml" Target="../ink/ink2911.xml"/><Relationship Id="rId169" Type="http://schemas.openxmlformats.org/officeDocument/2006/relationships/image" Target="../media/image339.png"/><Relationship Id="rId334" Type="http://schemas.openxmlformats.org/officeDocument/2006/relationships/customXml" Target="../ink/ink3005.xml"/><Relationship Id="rId355" Type="http://schemas.openxmlformats.org/officeDocument/2006/relationships/image" Target="../media/image447.png"/><Relationship Id="rId4" Type="http://schemas.openxmlformats.org/officeDocument/2006/relationships/customXml" Target="../ink/ink2839.xml"/><Relationship Id="rId180" Type="http://schemas.openxmlformats.org/officeDocument/2006/relationships/customXml" Target="../ink/ink2927.xml"/><Relationship Id="rId215" Type="http://schemas.openxmlformats.org/officeDocument/2006/relationships/customXml" Target="../ink/ink2945.xml"/><Relationship Id="rId236" Type="http://schemas.openxmlformats.org/officeDocument/2006/relationships/image" Target="../media/image371.png"/><Relationship Id="rId257" Type="http://schemas.openxmlformats.org/officeDocument/2006/relationships/customXml" Target="../ink/ink2966.xml"/><Relationship Id="rId278" Type="http://schemas.openxmlformats.org/officeDocument/2006/relationships/image" Target="../media/image392.png"/><Relationship Id="rId303" Type="http://schemas.openxmlformats.org/officeDocument/2006/relationships/customXml" Target="../ink/ink2989.xml"/><Relationship Id="rId42" Type="http://schemas.openxmlformats.org/officeDocument/2006/relationships/customXml" Target="../ink/ink2858.xml"/><Relationship Id="rId84" Type="http://schemas.openxmlformats.org/officeDocument/2006/relationships/customXml" Target="../ink/ink2879.xml"/><Relationship Id="rId138" Type="http://schemas.openxmlformats.org/officeDocument/2006/relationships/customXml" Target="../ink/ink2906.xml"/><Relationship Id="rId345" Type="http://schemas.openxmlformats.org/officeDocument/2006/relationships/image" Target="../media/image442.png"/><Relationship Id="rId191" Type="http://schemas.openxmlformats.org/officeDocument/2006/relationships/customXml" Target="../ink/ink2933.xml"/><Relationship Id="rId205" Type="http://schemas.openxmlformats.org/officeDocument/2006/relationships/customXml" Target="../ink/ink2940.xml"/><Relationship Id="rId247" Type="http://schemas.openxmlformats.org/officeDocument/2006/relationships/customXml" Target="../ink/ink2961.xml"/><Relationship Id="rId107" Type="http://schemas.openxmlformats.org/officeDocument/2006/relationships/image" Target="../media/image166.png"/><Relationship Id="rId289" Type="http://schemas.openxmlformats.org/officeDocument/2006/relationships/customXml" Target="../ink/ink298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016.xml"/><Relationship Id="rId95" Type="http://schemas.openxmlformats.org/officeDocument/2006/relationships/image" Target="../media/image316.png"/><Relationship Id="rId160" Type="http://schemas.openxmlformats.org/officeDocument/2006/relationships/customXml" Target="../ink/ink291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2848.xml"/><Relationship Id="rId64" Type="http://schemas.openxmlformats.org/officeDocument/2006/relationships/customXml" Target="../ink/ink2869.xml"/><Relationship Id="rId118" Type="http://schemas.openxmlformats.org/officeDocument/2006/relationships/customXml" Target="../ink/ink289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2951.xml"/><Relationship Id="rId269" Type="http://schemas.openxmlformats.org/officeDocument/2006/relationships/customXml" Target="../ink/ink297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006.xml"/><Relationship Id="rId75" Type="http://schemas.openxmlformats.org/officeDocument/2006/relationships/image" Target="../media/image306.png"/><Relationship Id="rId140" Type="http://schemas.openxmlformats.org/officeDocument/2006/relationships/customXml" Target="../ink/ink2907.xml"/><Relationship Id="rId182" Type="http://schemas.openxmlformats.org/officeDocument/2006/relationships/customXml" Target="../ink/ink2928.xml"/><Relationship Id="rId6" Type="http://schemas.openxmlformats.org/officeDocument/2006/relationships/customXml" Target="../ink/ink2840.xml"/><Relationship Id="rId238" Type="http://schemas.openxmlformats.org/officeDocument/2006/relationships/image" Target="../media/image372.png"/><Relationship Id="rId291" Type="http://schemas.openxmlformats.org/officeDocument/2006/relationships/customXml" Target="../ink/ink2983.xml"/><Relationship Id="rId305" Type="http://schemas.openxmlformats.org/officeDocument/2006/relationships/customXml" Target="../ink/ink2990.xml"/><Relationship Id="rId347" Type="http://schemas.openxmlformats.org/officeDocument/2006/relationships/image" Target="../media/image443.png"/><Relationship Id="rId44" Type="http://schemas.openxmlformats.org/officeDocument/2006/relationships/customXml" Target="../ink/ink2859.xml"/><Relationship Id="rId86" Type="http://schemas.openxmlformats.org/officeDocument/2006/relationships/customXml" Target="../ink/ink2880.xml"/><Relationship Id="rId151" Type="http://schemas.openxmlformats.org/officeDocument/2006/relationships/image" Target="../media/image330.png"/><Relationship Id="rId193" Type="http://schemas.openxmlformats.org/officeDocument/2006/relationships/customXml" Target="../ink/ink2934.xml"/><Relationship Id="rId207" Type="http://schemas.openxmlformats.org/officeDocument/2006/relationships/customXml" Target="../ink/ink2941.xml"/><Relationship Id="rId249" Type="http://schemas.openxmlformats.org/officeDocument/2006/relationships/customXml" Target="../ink/ink296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299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2897.xml"/><Relationship Id="rId358" Type="http://schemas.openxmlformats.org/officeDocument/2006/relationships/customXml" Target="../ink/ink3017.xml"/><Relationship Id="rId162" Type="http://schemas.openxmlformats.org/officeDocument/2006/relationships/customXml" Target="../ink/ink2918.xml"/><Relationship Id="rId218" Type="http://schemas.openxmlformats.org/officeDocument/2006/relationships/image" Target="../media/image362.png"/><Relationship Id="rId271" Type="http://schemas.openxmlformats.org/officeDocument/2006/relationships/customXml" Target="../ink/ink2973.xml"/><Relationship Id="rId24" Type="http://schemas.openxmlformats.org/officeDocument/2006/relationships/customXml" Target="../ink/ink2849.xml"/><Relationship Id="rId66" Type="http://schemas.openxmlformats.org/officeDocument/2006/relationships/customXml" Target="../ink/ink287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295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2887.xml"/><Relationship Id="rId282" Type="http://schemas.openxmlformats.org/officeDocument/2006/relationships/image" Target="../media/image394.png"/><Relationship Id="rId338" Type="http://schemas.openxmlformats.org/officeDocument/2006/relationships/customXml" Target="../ink/ink3007.xml"/><Relationship Id="rId8" Type="http://schemas.openxmlformats.org/officeDocument/2006/relationships/customXml" Target="../ink/ink2841.xml"/><Relationship Id="rId142" Type="http://schemas.openxmlformats.org/officeDocument/2006/relationships/customXml" Target="../ink/ink2908.xml"/><Relationship Id="rId184" Type="http://schemas.openxmlformats.org/officeDocument/2006/relationships/customXml" Target="../ink/ink2929.xml"/><Relationship Id="rId251" Type="http://schemas.openxmlformats.org/officeDocument/2006/relationships/customXml" Target="../ink/ink2963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16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180.xml"/><Relationship Id="rId170" Type="http://schemas.openxmlformats.org/officeDocument/2006/relationships/customXml" Target="../ink/ink310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033.xml"/><Relationship Id="rId74" Type="http://schemas.openxmlformats.org/officeDocument/2006/relationships/customXml" Target="../ink/ink3054.xml"/><Relationship Id="rId128" Type="http://schemas.openxmlformats.org/officeDocument/2006/relationships/customXml" Target="../ink/ink308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136.xml"/><Relationship Id="rId279" Type="http://schemas.openxmlformats.org/officeDocument/2006/relationships/customXml" Target="../ink/ink315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191.xml"/><Relationship Id="rId85" Type="http://schemas.openxmlformats.org/officeDocument/2006/relationships/image" Target="../media/image311.png"/><Relationship Id="rId150" Type="http://schemas.openxmlformats.org/officeDocument/2006/relationships/customXml" Target="../ink/ink309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023.xml"/><Relationship Id="rId108" Type="http://schemas.openxmlformats.org/officeDocument/2006/relationships/customXml" Target="../ink/ink3071.xml"/><Relationship Id="rId315" Type="http://schemas.openxmlformats.org/officeDocument/2006/relationships/customXml" Target="../ink/ink3175.xml"/><Relationship Id="rId357" Type="http://schemas.openxmlformats.org/officeDocument/2006/relationships/image" Target="../media/image454.png"/><Relationship Id="rId54" Type="http://schemas.openxmlformats.org/officeDocument/2006/relationships/customXml" Target="../ink/ink3044.xml"/><Relationship Id="rId96" Type="http://schemas.openxmlformats.org/officeDocument/2006/relationships/customXml" Target="../ink/ink3065.xml"/><Relationship Id="rId161" Type="http://schemas.openxmlformats.org/officeDocument/2006/relationships/image" Target="../media/image335.png"/><Relationship Id="rId217" Type="http://schemas.openxmlformats.org/officeDocument/2006/relationships/customXml" Target="../ink/ink3126.xml"/><Relationship Id="rId259" Type="http://schemas.openxmlformats.org/officeDocument/2006/relationships/customXml" Target="../ink/ink314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181.xml"/><Relationship Id="rId65" Type="http://schemas.openxmlformats.org/officeDocument/2006/relationships/image" Target="../media/image301.png"/><Relationship Id="rId130" Type="http://schemas.openxmlformats.org/officeDocument/2006/relationships/customXml" Target="../ink/ink3082.xml"/><Relationship Id="rId172" Type="http://schemas.openxmlformats.org/officeDocument/2006/relationships/customXml" Target="../ink/ink3103.xml"/><Relationship Id="rId228" Type="http://schemas.openxmlformats.org/officeDocument/2006/relationships/image" Target="../media/image367.png"/><Relationship Id="rId281" Type="http://schemas.openxmlformats.org/officeDocument/2006/relationships/customXml" Target="../ink/ink3158.xml"/><Relationship Id="rId337" Type="http://schemas.openxmlformats.org/officeDocument/2006/relationships/image" Target="../media/image431.png"/><Relationship Id="rId34" Type="http://schemas.openxmlformats.org/officeDocument/2006/relationships/customXml" Target="../ink/ink3034.xml"/><Relationship Id="rId76" Type="http://schemas.openxmlformats.org/officeDocument/2006/relationships/customXml" Target="../ink/ink305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13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072.xml"/><Relationship Id="rId348" Type="http://schemas.openxmlformats.org/officeDocument/2006/relationships/customXml" Target="../ink/ink3192.xml"/><Relationship Id="rId152" Type="http://schemas.openxmlformats.org/officeDocument/2006/relationships/customXml" Target="../ink/ink309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148.xml"/><Relationship Id="rId14" Type="http://schemas.openxmlformats.org/officeDocument/2006/relationships/customXml" Target="../ink/ink3024.xml"/><Relationship Id="rId56" Type="http://schemas.openxmlformats.org/officeDocument/2006/relationships/customXml" Target="../ink/ink3045.xml"/><Relationship Id="rId317" Type="http://schemas.openxmlformats.org/officeDocument/2006/relationships/image" Target="../media/image411.png"/><Relationship Id="rId359" Type="http://schemas.openxmlformats.org/officeDocument/2006/relationships/image" Target="../media/image455.png"/><Relationship Id="rId98" Type="http://schemas.openxmlformats.org/officeDocument/2006/relationships/customXml" Target="../ink/ink306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12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04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164.xml"/><Relationship Id="rId307" Type="http://schemas.openxmlformats.org/officeDocument/2006/relationships/customXml" Target="../ink/ink3171.xml"/><Relationship Id="rId328" Type="http://schemas.openxmlformats.org/officeDocument/2006/relationships/customXml" Target="../ink/ink3182.xml"/><Relationship Id="rId349" Type="http://schemas.openxmlformats.org/officeDocument/2006/relationships/image" Target="../media/image450.png"/><Relationship Id="rId88" Type="http://schemas.openxmlformats.org/officeDocument/2006/relationships/customXml" Target="../ink/ink3061.xml"/><Relationship Id="rId111" Type="http://schemas.openxmlformats.org/officeDocument/2006/relationships/image" Target="../media/image168.png"/><Relationship Id="rId132" Type="http://schemas.openxmlformats.org/officeDocument/2006/relationships/customXml" Target="../ink/ink3083.xml"/><Relationship Id="rId153" Type="http://schemas.openxmlformats.org/officeDocument/2006/relationships/image" Target="../media/image331.png"/><Relationship Id="rId174" Type="http://schemas.openxmlformats.org/officeDocument/2006/relationships/customXml" Target="../ink/ink3104.xml"/><Relationship Id="rId195" Type="http://schemas.openxmlformats.org/officeDocument/2006/relationships/customXml" Target="../ink/ink3115.xml"/><Relationship Id="rId209" Type="http://schemas.openxmlformats.org/officeDocument/2006/relationships/customXml" Target="../ink/ink3122.xml"/><Relationship Id="rId220" Type="http://schemas.openxmlformats.org/officeDocument/2006/relationships/image" Target="../media/image363.png"/><Relationship Id="rId241" Type="http://schemas.openxmlformats.org/officeDocument/2006/relationships/customXml" Target="../ink/ink3138.xml"/><Relationship Id="rId15" Type="http://schemas.openxmlformats.org/officeDocument/2006/relationships/image" Target="../media/image14.png"/><Relationship Id="rId36" Type="http://schemas.openxmlformats.org/officeDocument/2006/relationships/customXml" Target="../ink/ink303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159.xml"/><Relationship Id="rId318" Type="http://schemas.openxmlformats.org/officeDocument/2006/relationships/customXml" Target="../ink/ink3177.xml"/><Relationship Id="rId339" Type="http://schemas.openxmlformats.org/officeDocument/2006/relationships/image" Target="../media/image441.png"/><Relationship Id="rId78" Type="http://schemas.openxmlformats.org/officeDocument/2006/relationships/customXml" Target="../ink/ink305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078.xml"/><Relationship Id="rId143" Type="http://schemas.openxmlformats.org/officeDocument/2006/relationships/image" Target="../media/image326.png"/><Relationship Id="rId164" Type="http://schemas.openxmlformats.org/officeDocument/2006/relationships/customXml" Target="../ink/ink3099.xml"/><Relationship Id="rId185" Type="http://schemas.openxmlformats.org/officeDocument/2006/relationships/customXml" Target="../ink/ink3110.xml"/><Relationship Id="rId350" Type="http://schemas.openxmlformats.org/officeDocument/2006/relationships/customXml" Target="../ink/ink319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030.xml"/><Relationship Id="rId231" Type="http://schemas.openxmlformats.org/officeDocument/2006/relationships/customXml" Target="../ink/ink3133.xml"/><Relationship Id="rId252" Type="http://schemas.openxmlformats.org/officeDocument/2006/relationships/image" Target="../media/image379.png"/><Relationship Id="rId273" Type="http://schemas.openxmlformats.org/officeDocument/2006/relationships/customXml" Target="../ink/ink315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051.xml"/><Relationship Id="rId89" Type="http://schemas.openxmlformats.org/officeDocument/2006/relationships/image" Target="../media/image313.png"/><Relationship Id="rId112" Type="http://schemas.openxmlformats.org/officeDocument/2006/relationships/customXml" Target="../ink/ink3073.xml"/><Relationship Id="rId133" Type="http://schemas.openxmlformats.org/officeDocument/2006/relationships/image" Target="../media/image321.png"/><Relationship Id="rId154" Type="http://schemas.openxmlformats.org/officeDocument/2006/relationships/customXml" Target="../ink/ink3094.xml"/><Relationship Id="rId175" Type="http://schemas.openxmlformats.org/officeDocument/2006/relationships/image" Target="../media/image341.png"/><Relationship Id="rId340" Type="http://schemas.openxmlformats.org/officeDocument/2006/relationships/customXml" Target="../ink/ink318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025.xml"/><Relationship Id="rId221" Type="http://schemas.openxmlformats.org/officeDocument/2006/relationships/customXml" Target="../ink/ink3128.xml"/><Relationship Id="rId242" Type="http://schemas.openxmlformats.org/officeDocument/2006/relationships/image" Target="../media/image374.png"/><Relationship Id="rId263" Type="http://schemas.openxmlformats.org/officeDocument/2006/relationships/customXml" Target="../ink/ink314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046.xml"/><Relationship Id="rId79" Type="http://schemas.openxmlformats.org/officeDocument/2006/relationships/image" Target="../media/image308.png"/><Relationship Id="rId102" Type="http://schemas.openxmlformats.org/officeDocument/2006/relationships/customXml" Target="../ink/ink3068.xml"/><Relationship Id="rId123" Type="http://schemas.openxmlformats.org/officeDocument/2006/relationships/image" Target="../media/image174.png"/><Relationship Id="rId144" Type="http://schemas.openxmlformats.org/officeDocument/2006/relationships/customXml" Target="../ink/ink3089.xml"/><Relationship Id="rId330" Type="http://schemas.openxmlformats.org/officeDocument/2006/relationships/customXml" Target="../ink/ink3183.xml"/><Relationship Id="rId90" Type="http://schemas.openxmlformats.org/officeDocument/2006/relationships/customXml" Target="../ink/ink306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1.png"/><Relationship Id="rId211" Type="http://schemas.openxmlformats.org/officeDocument/2006/relationships/customXml" Target="../ink/ink3123.xml"/><Relationship Id="rId232" Type="http://schemas.openxmlformats.org/officeDocument/2006/relationships/image" Target="../media/image369.png"/><Relationship Id="rId253" Type="http://schemas.openxmlformats.org/officeDocument/2006/relationships/customXml" Target="../ink/ink3144.xml"/><Relationship Id="rId274" Type="http://schemas.openxmlformats.org/officeDocument/2006/relationships/image" Target="../media/image390.png"/><Relationship Id="rId295" Type="http://schemas.openxmlformats.org/officeDocument/2006/relationships/customXml" Target="../ink/ink3165.xml"/><Relationship Id="rId309" Type="http://schemas.openxmlformats.org/officeDocument/2006/relationships/customXml" Target="../ink/ink3172.xml"/><Relationship Id="rId27" Type="http://schemas.openxmlformats.org/officeDocument/2006/relationships/image" Target="../media/image20.png"/><Relationship Id="rId48" Type="http://schemas.openxmlformats.org/officeDocument/2006/relationships/customXml" Target="../ink/ink304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084.xml"/><Relationship Id="rId320" Type="http://schemas.openxmlformats.org/officeDocument/2006/relationships/customXml" Target="../ink/ink3178.xml"/><Relationship Id="rId80" Type="http://schemas.openxmlformats.org/officeDocument/2006/relationships/customXml" Target="../ink/ink3057.xml"/><Relationship Id="rId155" Type="http://schemas.openxmlformats.org/officeDocument/2006/relationships/image" Target="../media/image332.png"/><Relationship Id="rId176" Type="http://schemas.openxmlformats.org/officeDocument/2006/relationships/customXml" Target="../ink/ink3105.xml"/><Relationship Id="rId197" Type="http://schemas.openxmlformats.org/officeDocument/2006/relationships/customXml" Target="../ink/ink3116.xml"/><Relationship Id="rId341" Type="http://schemas.openxmlformats.org/officeDocument/2006/relationships/image" Target="../media/image442.png"/><Relationship Id="rId201" Type="http://schemas.openxmlformats.org/officeDocument/2006/relationships/customXml" Target="../ink/ink3118.xml"/><Relationship Id="rId222" Type="http://schemas.openxmlformats.org/officeDocument/2006/relationships/image" Target="../media/image364.png"/><Relationship Id="rId243" Type="http://schemas.openxmlformats.org/officeDocument/2006/relationships/customXml" Target="../ink/ink3139.xml"/><Relationship Id="rId264" Type="http://schemas.openxmlformats.org/officeDocument/2006/relationships/image" Target="../media/image385.png"/><Relationship Id="rId285" Type="http://schemas.openxmlformats.org/officeDocument/2006/relationships/customXml" Target="../ink/ink3160.xml"/><Relationship Id="rId17" Type="http://schemas.openxmlformats.org/officeDocument/2006/relationships/image" Target="../media/image15.png"/><Relationship Id="rId38" Type="http://schemas.openxmlformats.org/officeDocument/2006/relationships/customXml" Target="../ink/ink303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079.xml"/><Relationship Id="rId310" Type="http://schemas.openxmlformats.org/officeDocument/2006/relationships/image" Target="../media/image408.png"/><Relationship Id="rId70" Type="http://schemas.openxmlformats.org/officeDocument/2006/relationships/customXml" Target="../ink/ink305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100.xml"/><Relationship Id="rId187" Type="http://schemas.openxmlformats.org/officeDocument/2006/relationships/customXml" Target="../ink/ink3111.xml"/><Relationship Id="rId331" Type="http://schemas.openxmlformats.org/officeDocument/2006/relationships/image" Target="../media/image422.png"/><Relationship Id="rId352" Type="http://schemas.openxmlformats.org/officeDocument/2006/relationships/customXml" Target="../ink/ink319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134.xml"/><Relationship Id="rId254" Type="http://schemas.openxmlformats.org/officeDocument/2006/relationships/image" Target="../media/image380.png"/><Relationship Id="rId28" Type="http://schemas.openxmlformats.org/officeDocument/2006/relationships/customXml" Target="../ink/ink3031.xml"/><Relationship Id="rId49" Type="http://schemas.openxmlformats.org/officeDocument/2006/relationships/image" Target="../media/image31.png"/><Relationship Id="rId114" Type="http://schemas.openxmlformats.org/officeDocument/2006/relationships/customXml" Target="../ink/ink3074.xml"/><Relationship Id="rId275" Type="http://schemas.openxmlformats.org/officeDocument/2006/relationships/customXml" Target="../ink/ink315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04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09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189.xml"/><Relationship Id="rId202" Type="http://schemas.openxmlformats.org/officeDocument/2006/relationships/image" Target="../media/image354.png"/><Relationship Id="rId223" Type="http://schemas.openxmlformats.org/officeDocument/2006/relationships/customXml" Target="../ink/ink3129.xml"/><Relationship Id="rId244" Type="http://schemas.openxmlformats.org/officeDocument/2006/relationships/image" Target="../media/image375.png"/><Relationship Id="rId18" Type="http://schemas.openxmlformats.org/officeDocument/2006/relationships/customXml" Target="../ink/ink3026.xml"/><Relationship Id="rId39" Type="http://schemas.openxmlformats.org/officeDocument/2006/relationships/image" Target="../media/image26.png"/><Relationship Id="rId265" Type="http://schemas.openxmlformats.org/officeDocument/2006/relationships/customXml" Target="../ink/ink3150.xml"/><Relationship Id="rId286" Type="http://schemas.openxmlformats.org/officeDocument/2006/relationships/image" Target="../media/image396.png"/><Relationship Id="rId50" Type="http://schemas.openxmlformats.org/officeDocument/2006/relationships/customXml" Target="../ink/ink3042.xml"/><Relationship Id="rId104" Type="http://schemas.openxmlformats.org/officeDocument/2006/relationships/customXml" Target="../ink/ink3069.xml"/><Relationship Id="rId125" Type="http://schemas.openxmlformats.org/officeDocument/2006/relationships/image" Target="../media/image175.png"/><Relationship Id="rId146" Type="http://schemas.openxmlformats.org/officeDocument/2006/relationships/customXml" Target="../ink/ink309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173.xml"/><Relationship Id="rId332" Type="http://schemas.openxmlformats.org/officeDocument/2006/relationships/customXml" Target="../ink/ink3184.xml"/><Relationship Id="rId353" Type="http://schemas.openxmlformats.org/officeDocument/2006/relationships/image" Target="../media/image452.png"/><Relationship Id="rId71" Type="http://schemas.openxmlformats.org/officeDocument/2006/relationships/image" Target="../media/image304.png"/><Relationship Id="rId92" Type="http://schemas.openxmlformats.org/officeDocument/2006/relationships/customXml" Target="../ink/ink3063.xml"/><Relationship Id="rId213" Type="http://schemas.openxmlformats.org/officeDocument/2006/relationships/customXml" Target="../ink/ink3124.xml"/><Relationship Id="rId234" Type="http://schemas.openxmlformats.org/officeDocument/2006/relationships/image" Target="../media/image370.png"/><Relationship Id="rId2" Type="http://schemas.openxmlformats.org/officeDocument/2006/relationships/customXml" Target="../ink/ink3018.xml"/><Relationship Id="rId29" Type="http://schemas.openxmlformats.org/officeDocument/2006/relationships/image" Target="../media/image21.png"/><Relationship Id="rId255" Type="http://schemas.openxmlformats.org/officeDocument/2006/relationships/customXml" Target="../ink/ink3145.xml"/><Relationship Id="rId276" Type="http://schemas.openxmlformats.org/officeDocument/2006/relationships/image" Target="../media/image391.png"/><Relationship Id="rId297" Type="http://schemas.openxmlformats.org/officeDocument/2006/relationships/customXml" Target="../ink/ink3166.xml"/><Relationship Id="rId40" Type="http://schemas.openxmlformats.org/officeDocument/2006/relationships/customXml" Target="../ink/ink3037.xml"/><Relationship Id="rId115" Type="http://schemas.openxmlformats.org/officeDocument/2006/relationships/image" Target="../media/image170.png"/><Relationship Id="rId136" Type="http://schemas.openxmlformats.org/officeDocument/2006/relationships/customXml" Target="../ink/ink3085.xml"/><Relationship Id="rId157" Type="http://schemas.openxmlformats.org/officeDocument/2006/relationships/image" Target="../media/image333.png"/><Relationship Id="rId178" Type="http://schemas.openxmlformats.org/officeDocument/2006/relationships/customXml" Target="../ink/ink3106.xml"/><Relationship Id="rId301" Type="http://schemas.openxmlformats.org/officeDocument/2006/relationships/customXml" Target="../ink/ink3168.xml"/><Relationship Id="rId322" Type="http://schemas.openxmlformats.org/officeDocument/2006/relationships/customXml" Target="../ink/ink3179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058.xml"/><Relationship Id="rId199" Type="http://schemas.openxmlformats.org/officeDocument/2006/relationships/customXml" Target="../ink/ink3117.xml"/><Relationship Id="rId203" Type="http://schemas.openxmlformats.org/officeDocument/2006/relationships/customXml" Target="../ink/ink311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140.xml"/><Relationship Id="rId266" Type="http://schemas.openxmlformats.org/officeDocument/2006/relationships/image" Target="../media/image386.png"/><Relationship Id="rId287" Type="http://schemas.openxmlformats.org/officeDocument/2006/relationships/customXml" Target="../ink/ink3161.xml"/><Relationship Id="rId30" Type="http://schemas.openxmlformats.org/officeDocument/2006/relationships/customXml" Target="../ink/ink3032.xml"/><Relationship Id="rId105" Type="http://schemas.openxmlformats.org/officeDocument/2006/relationships/image" Target="../media/image165.png"/><Relationship Id="rId126" Type="http://schemas.openxmlformats.org/officeDocument/2006/relationships/customXml" Target="../ink/ink3080.xml"/><Relationship Id="rId147" Type="http://schemas.openxmlformats.org/officeDocument/2006/relationships/image" Target="../media/image328.png"/><Relationship Id="rId168" Type="http://schemas.openxmlformats.org/officeDocument/2006/relationships/customXml" Target="../ink/ink310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195.xml"/><Relationship Id="rId51" Type="http://schemas.openxmlformats.org/officeDocument/2006/relationships/image" Target="../media/image32.png"/><Relationship Id="rId72" Type="http://schemas.openxmlformats.org/officeDocument/2006/relationships/customXml" Target="../ink/ink3053.xml"/><Relationship Id="rId93" Type="http://schemas.openxmlformats.org/officeDocument/2006/relationships/image" Target="../media/image315.png"/><Relationship Id="rId189" Type="http://schemas.openxmlformats.org/officeDocument/2006/relationships/customXml" Target="../ink/ink311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135.xml"/><Relationship Id="rId256" Type="http://schemas.openxmlformats.org/officeDocument/2006/relationships/image" Target="../media/image381.png"/><Relationship Id="rId277" Type="http://schemas.openxmlformats.org/officeDocument/2006/relationships/customXml" Target="../ink/ink3156.xml"/><Relationship Id="rId298" Type="http://schemas.openxmlformats.org/officeDocument/2006/relationships/image" Target="../media/image402.png"/><Relationship Id="rId116" Type="http://schemas.openxmlformats.org/officeDocument/2006/relationships/customXml" Target="../ink/ink3075.xml"/><Relationship Id="rId137" Type="http://schemas.openxmlformats.org/officeDocument/2006/relationships/image" Target="../media/image323.png"/><Relationship Id="rId158" Type="http://schemas.openxmlformats.org/officeDocument/2006/relationships/customXml" Target="../ink/ink309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190.xml"/><Relationship Id="rId20" Type="http://schemas.openxmlformats.org/officeDocument/2006/relationships/customXml" Target="../ink/ink3027.xml"/><Relationship Id="rId41" Type="http://schemas.openxmlformats.org/officeDocument/2006/relationships/image" Target="../media/image27.png"/><Relationship Id="rId62" Type="http://schemas.openxmlformats.org/officeDocument/2006/relationships/customXml" Target="../ink/ink304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130.xml"/><Relationship Id="rId246" Type="http://schemas.openxmlformats.org/officeDocument/2006/relationships/image" Target="../media/image376.png"/><Relationship Id="rId267" Type="http://schemas.openxmlformats.org/officeDocument/2006/relationships/customXml" Target="../ink/ink3151.xml"/><Relationship Id="rId288" Type="http://schemas.openxmlformats.org/officeDocument/2006/relationships/image" Target="../media/image397.png"/><Relationship Id="rId106" Type="http://schemas.openxmlformats.org/officeDocument/2006/relationships/customXml" Target="../ink/ink3070.xml"/><Relationship Id="rId127" Type="http://schemas.openxmlformats.org/officeDocument/2006/relationships/image" Target="../media/image176.png"/><Relationship Id="rId313" Type="http://schemas.openxmlformats.org/officeDocument/2006/relationships/customXml" Target="../ink/ink3174.xml"/><Relationship Id="rId10" Type="http://schemas.openxmlformats.org/officeDocument/2006/relationships/customXml" Target="../ink/ink3022.xml"/><Relationship Id="rId31" Type="http://schemas.openxmlformats.org/officeDocument/2006/relationships/image" Target="../media/image22.png"/><Relationship Id="rId52" Type="http://schemas.openxmlformats.org/officeDocument/2006/relationships/customXml" Target="../ink/ink3043.xml"/><Relationship Id="rId73" Type="http://schemas.openxmlformats.org/officeDocument/2006/relationships/image" Target="../media/image305.png"/><Relationship Id="rId94" Type="http://schemas.openxmlformats.org/officeDocument/2006/relationships/customXml" Target="../ink/ink3064.xml"/><Relationship Id="rId148" Type="http://schemas.openxmlformats.org/officeDocument/2006/relationships/customXml" Target="../ink/ink3091.xml"/><Relationship Id="rId169" Type="http://schemas.openxmlformats.org/officeDocument/2006/relationships/image" Target="../media/image339.png"/><Relationship Id="rId334" Type="http://schemas.openxmlformats.org/officeDocument/2006/relationships/customXml" Target="../ink/ink3185.xml"/><Relationship Id="rId355" Type="http://schemas.openxmlformats.org/officeDocument/2006/relationships/image" Target="../media/image453.png"/><Relationship Id="rId4" Type="http://schemas.openxmlformats.org/officeDocument/2006/relationships/customXml" Target="../ink/ink3019.xml"/><Relationship Id="rId180" Type="http://schemas.openxmlformats.org/officeDocument/2006/relationships/customXml" Target="../ink/ink3107.xml"/><Relationship Id="rId215" Type="http://schemas.openxmlformats.org/officeDocument/2006/relationships/customXml" Target="../ink/ink3125.xml"/><Relationship Id="rId236" Type="http://schemas.openxmlformats.org/officeDocument/2006/relationships/image" Target="../media/image371.png"/><Relationship Id="rId257" Type="http://schemas.openxmlformats.org/officeDocument/2006/relationships/customXml" Target="../ink/ink3146.xml"/><Relationship Id="rId278" Type="http://schemas.openxmlformats.org/officeDocument/2006/relationships/image" Target="../media/image392.png"/><Relationship Id="rId303" Type="http://schemas.openxmlformats.org/officeDocument/2006/relationships/customXml" Target="../ink/ink3169.xml"/><Relationship Id="rId42" Type="http://schemas.openxmlformats.org/officeDocument/2006/relationships/customXml" Target="../ink/ink3038.xml"/><Relationship Id="rId84" Type="http://schemas.openxmlformats.org/officeDocument/2006/relationships/customXml" Target="../ink/ink3059.xml"/><Relationship Id="rId138" Type="http://schemas.openxmlformats.org/officeDocument/2006/relationships/customXml" Target="../ink/ink3086.xml"/><Relationship Id="rId345" Type="http://schemas.openxmlformats.org/officeDocument/2006/relationships/image" Target="../media/image448.png"/><Relationship Id="rId191" Type="http://schemas.openxmlformats.org/officeDocument/2006/relationships/customXml" Target="../ink/ink3113.xml"/><Relationship Id="rId205" Type="http://schemas.openxmlformats.org/officeDocument/2006/relationships/customXml" Target="../ink/ink3120.xml"/><Relationship Id="rId247" Type="http://schemas.openxmlformats.org/officeDocument/2006/relationships/customXml" Target="../ink/ink3141.xml"/><Relationship Id="rId107" Type="http://schemas.openxmlformats.org/officeDocument/2006/relationships/image" Target="../media/image166.png"/><Relationship Id="rId289" Type="http://schemas.openxmlformats.org/officeDocument/2006/relationships/customXml" Target="../ink/ink316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196.xml"/><Relationship Id="rId95" Type="http://schemas.openxmlformats.org/officeDocument/2006/relationships/image" Target="../media/image316.png"/><Relationship Id="rId160" Type="http://schemas.openxmlformats.org/officeDocument/2006/relationships/customXml" Target="../ink/ink309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028.xml"/><Relationship Id="rId64" Type="http://schemas.openxmlformats.org/officeDocument/2006/relationships/customXml" Target="../ink/ink3049.xml"/><Relationship Id="rId118" Type="http://schemas.openxmlformats.org/officeDocument/2006/relationships/customXml" Target="../ink/ink307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131.xml"/><Relationship Id="rId269" Type="http://schemas.openxmlformats.org/officeDocument/2006/relationships/customXml" Target="../ink/ink315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186.xml"/><Relationship Id="rId75" Type="http://schemas.openxmlformats.org/officeDocument/2006/relationships/image" Target="../media/image306.png"/><Relationship Id="rId140" Type="http://schemas.openxmlformats.org/officeDocument/2006/relationships/customXml" Target="../ink/ink3087.xml"/><Relationship Id="rId182" Type="http://schemas.openxmlformats.org/officeDocument/2006/relationships/customXml" Target="../ink/ink3108.xml"/><Relationship Id="rId6" Type="http://schemas.openxmlformats.org/officeDocument/2006/relationships/customXml" Target="../ink/ink3020.xml"/><Relationship Id="rId238" Type="http://schemas.openxmlformats.org/officeDocument/2006/relationships/image" Target="../media/image372.png"/><Relationship Id="rId291" Type="http://schemas.openxmlformats.org/officeDocument/2006/relationships/customXml" Target="../ink/ink3163.xml"/><Relationship Id="rId305" Type="http://schemas.openxmlformats.org/officeDocument/2006/relationships/customXml" Target="../ink/ink3170.xml"/><Relationship Id="rId347" Type="http://schemas.openxmlformats.org/officeDocument/2006/relationships/image" Target="../media/image449.png"/><Relationship Id="rId44" Type="http://schemas.openxmlformats.org/officeDocument/2006/relationships/customXml" Target="../ink/ink3039.xml"/><Relationship Id="rId86" Type="http://schemas.openxmlformats.org/officeDocument/2006/relationships/customXml" Target="../ink/ink3060.xml"/><Relationship Id="rId151" Type="http://schemas.openxmlformats.org/officeDocument/2006/relationships/image" Target="../media/image330.png"/><Relationship Id="rId193" Type="http://schemas.openxmlformats.org/officeDocument/2006/relationships/customXml" Target="../ink/ink3114.xml"/><Relationship Id="rId207" Type="http://schemas.openxmlformats.org/officeDocument/2006/relationships/customXml" Target="../ink/ink3121.xml"/><Relationship Id="rId249" Type="http://schemas.openxmlformats.org/officeDocument/2006/relationships/customXml" Target="../ink/ink314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17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077.xml"/><Relationship Id="rId358" Type="http://schemas.openxmlformats.org/officeDocument/2006/relationships/customXml" Target="../ink/ink3197.xml"/><Relationship Id="rId162" Type="http://schemas.openxmlformats.org/officeDocument/2006/relationships/customXml" Target="../ink/ink3098.xml"/><Relationship Id="rId218" Type="http://schemas.openxmlformats.org/officeDocument/2006/relationships/image" Target="../media/image362.png"/><Relationship Id="rId271" Type="http://schemas.openxmlformats.org/officeDocument/2006/relationships/customXml" Target="../ink/ink3153.xml"/><Relationship Id="rId24" Type="http://schemas.openxmlformats.org/officeDocument/2006/relationships/customXml" Target="../ink/ink3029.xml"/><Relationship Id="rId66" Type="http://schemas.openxmlformats.org/officeDocument/2006/relationships/customXml" Target="../ink/ink305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13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067.xml"/><Relationship Id="rId282" Type="http://schemas.openxmlformats.org/officeDocument/2006/relationships/image" Target="../media/image394.png"/><Relationship Id="rId338" Type="http://schemas.openxmlformats.org/officeDocument/2006/relationships/customXml" Target="../ink/ink3187.xml"/><Relationship Id="rId8" Type="http://schemas.openxmlformats.org/officeDocument/2006/relationships/customXml" Target="../ink/ink3021.xml"/><Relationship Id="rId142" Type="http://schemas.openxmlformats.org/officeDocument/2006/relationships/customXml" Target="../ink/ink3088.xml"/><Relationship Id="rId184" Type="http://schemas.openxmlformats.org/officeDocument/2006/relationships/customXml" Target="../ink/ink3109.xml"/><Relationship Id="rId251" Type="http://schemas.openxmlformats.org/officeDocument/2006/relationships/customXml" Target="../ink/ink314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34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360.xml"/><Relationship Id="rId170" Type="http://schemas.openxmlformats.org/officeDocument/2006/relationships/customXml" Target="../ink/ink328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213.xml"/><Relationship Id="rId74" Type="http://schemas.openxmlformats.org/officeDocument/2006/relationships/customXml" Target="../ink/ink3234.xml"/><Relationship Id="rId128" Type="http://schemas.openxmlformats.org/officeDocument/2006/relationships/customXml" Target="../ink/ink326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316.xml"/><Relationship Id="rId279" Type="http://schemas.openxmlformats.org/officeDocument/2006/relationships/customXml" Target="../ink/ink333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371.xml"/><Relationship Id="rId85" Type="http://schemas.openxmlformats.org/officeDocument/2006/relationships/image" Target="../media/image311.png"/><Relationship Id="rId150" Type="http://schemas.openxmlformats.org/officeDocument/2006/relationships/customXml" Target="../ink/ink327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203.xml"/><Relationship Id="rId108" Type="http://schemas.openxmlformats.org/officeDocument/2006/relationships/customXml" Target="../ink/ink3251.xml"/><Relationship Id="rId315" Type="http://schemas.openxmlformats.org/officeDocument/2006/relationships/customXml" Target="../ink/ink3355.xml"/><Relationship Id="rId357" Type="http://schemas.openxmlformats.org/officeDocument/2006/relationships/image" Target="../media/image458.png"/><Relationship Id="rId54" Type="http://schemas.openxmlformats.org/officeDocument/2006/relationships/customXml" Target="../ink/ink3224.xml"/><Relationship Id="rId96" Type="http://schemas.openxmlformats.org/officeDocument/2006/relationships/customXml" Target="../ink/ink3245.xml"/><Relationship Id="rId161" Type="http://schemas.openxmlformats.org/officeDocument/2006/relationships/image" Target="../media/image335.png"/><Relationship Id="rId217" Type="http://schemas.openxmlformats.org/officeDocument/2006/relationships/customXml" Target="../ink/ink3306.xml"/><Relationship Id="rId259" Type="http://schemas.openxmlformats.org/officeDocument/2006/relationships/customXml" Target="../ink/ink332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361.xml"/><Relationship Id="rId65" Type="http://schemas.openxmlformats.org/officeDocument/2006/relationships/image" Target="../media/image301.png"/><Relationship Id="rId130" Type="http://schemas.openxmlformats.org/officeDocument/2006/relationships/customXml" Target="../ink/ink3262.xml"/><Relationship Id="rId172" Type="http://schemas.openxmlformats.org/officeDocument/2006/relationships/customXml" Target="../ink/ink3283.xml"/><Relationship Id="rId228" Type="http://schemas.openxmlformats.org/officeDocument/2006/relationships/image" Target="../media/image367.png"/><Relationship Id="rId281" Type="http://schemas.openxmlformats.org/officeDocument/2006/relationships/customXml" Target="../ink/ink3338.xml"/><Relationship Id="rId337" Type="http://schemas.openxmlformats.org/officeDocument/2006/relationships/image" Target="../media/image431.png"/><Relationship Id="rId34" Type="http://schemas.openxmlformats.org/officeDocument/2006/relationships/customXml" Target="../ink/ink3214.xml"/><Relationship Id="rId76" Type="http://schemas.openxmlformats.org/officeDocument/2006/relationships/customXml" Target="../ink/ink323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31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252.xml"/><Relationship Id="rId348" Type="http://schemas.openxmlformats.org/officeDocument/2006/relationships/customXml" Target="../ink/ink3372.xml"/><Relationship Id="rId152" Type="http://schemas.openxmlformats.org/officeDocument/2006/relationships/customXml" Target="../ink/ink327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328.xml"/><Relationship Id="rId14" Type="http://schemas.openxmlformats.org/officeDocument/2006/relationships/customXml" Target="../ink/ink3204.xml"/><Relationship Id="rId56" Type="http://schemas.openxmlformats.org/officeDocument/2006/relationships/customXml" Target="../ink/ink3225.xml"/><Relationship Id="rId317" Type="http://schemas.openxmlformats.org/officeDocument/2006/relationships/image" Target="../media/image411.png"/><Relationship Id="rId359" Type="http://schemas.openxmlformats.org/officeDocument/2006/relationships/image" Target="../media/image459.png"/><Relationship Id="rId98" Type="http://schemas.openxmlformats.org/officeDocument/2006/relationships/customXml" Target="../ink/ink324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30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46" Type="http://schemas.openxmlformats.org/officeDocument/2006/relationships/customXml" Target="../ink/ink3220.xml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293" Type="http://schemas.openxmlformats.org/officeDocument/2006/relationships/customXml" Target="../ink/ink3344.xml"/><Relationship Id="rId307" Type="http://schemas.openxmlformats.org/officeDocument/2006/relationships/customXml" Target="../ink/ink3351.xml"/><Relationship Id="rId328" Type="http://schemas.openxmlformats.org/officeDocument/2006/relationships/customXml" Target="../ink/ink3362.xml"/><Relationship Id="rId349" Type="http://schemas.openxmlformats.org/officeDocument/2006/relationships/image" Target="../media/image454.png"/><Relationship Id="rId88" Type="http://schemas.openxmlformats.org/officeDocument/2006/relationships/customXml" Target="../ink/ink3241.xml"/><Relationship Id="rId111" Type="http://schemas.openxmlformats.org/officeDocument/2006/relationships/image" Target="../media/image168.png"/><Relationship Id="rId132" Type="http://schemas.openxmlformats.org/officeDocument/2006/relationships/customXml" Target="../ink/ink3263.xml"/><Relationship Id="rId153" Type="http://schemas.openxmlformats.org/officeDocument/2006/relationships/image" Target="../media/image331.png"/><Relationship Id="rId174" Type="http://schemas.openxmlformats.org/officeDocument/2006/relationships/customXml" Target="../ink/ink3284.xml"/><Relationship Id="rId195" Type="http://schemas.openxmlformats.org/officeDocument/2006/relationships/customXml" Target="../ink/ink3295.xml"/><Relationship Id="rId209" Type="http://schemas.openxmlformats.org/officeDocument/2006/relationships/customXml" Target="../ink/ink3302.xml"/><Relationship Id="rId220" Type="http://schemas.openxmlformats.org/officeDocument/2006/relationships/image" Target="../media/image363.png"/><Relationship Id="rId241" Type="http://schemas.openxmlformats.org/officeDocument/2006/relationships/customXml" Target="../ink/ink3318.xml"/><Relationship Id="rId15" Type="http://schemas.openxmlformats.org/officeDocument/2006/relationships/image" Target="../media/image14.png"/><Relationship Id="rId36" Type="http://schemas.openxmlformats.org/officeDocument/2006/relationships/customXml" Target="../ink/ink321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339.xml"/><Relationship Id="rId318" Type="http://schemas.openxmlformats.org/officeDocument/2006/relationships/customXml" Target="../ink/ink3357.xml"/><Relationship Id="rId339" Type="http://schemas.openxmlformats.org/officeDocument/2006/relationships/image" Target="../media/image441.png"/><Relationship Id="rId78" Type="http://schemas.openxmlformats.org/officeDocument/2006/relationships/customXml" Target="../ink/ink323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258.xml"/><Relationship Id="rId143" Type="http://schemas.openxmlformats.org/officeDocument/2006/relationships/image" Target="../media/image326.png"/><Relationship Id="rId164" Type="http://schemas.openxmlformats.org/officeDocument/2006/relationships/customXml" Target="../ink/ink3279.xml"/><Relationship Id="rId185" Type="http://schemas.openxmlformats.org/officeDocument/2006/relationships/customXml" Target="../ink/ink3290.xml"/><Relationship Id="rId350" Type="http://schemas.openxmlformats.org/officeDocument/2006/relationships/customXml" Target="../ink/ink337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210.xml"/><Relationship Id="rId231" Type="http://schemas.openxmlformats.org/officeDocument/2006/relationships/customXml" Target="../ink/ink3313.xml"/><Relationship Id="rId252" Type="http://schemas.openxmlformats.org/officeDocument/2006/relationships/image" Target="../media/image379.png"/><Relationship Id="rId273" Type="http://schemas.openxmlformats.org/officeDocument/2006/relationships/customXml" Target="../ink/ink333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231.xml"/><Relationship Id="rId89" Type="http://schemas.openxmlformats.org/officeDocument/2006/relationships/image" Target="../media/image313.png"/><Relationship Id="rId112" Type="http://schemas.openxmlformats.org/officeDocument/2006/relationships/customXml" Target="../ink/ink3253.xml"/><Relationship Id="rId133" Type="http://schemas.openxmlformats.org/officeDocument/2006/relationships/image" Target="../media/image321.png"/><Relationship Id="rId154" Type="http://schemas.openxmlformats.org/officeDocument/2006/relationships/customXml" Target="../ink/ink3274.xml"/><Relationship Id="rId175" Type="http://schemas.openxmlformats.org/officeDocument/2006/relationships/image" Target="../media/image341.png"/><Relationship Id="rId340" Type="http://schemas.openxmlformats.org/officeDocument/2006/relationships/customXml" Target="../ink/ink3368.xml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205.xml"/><Relationship Id="rId221" Type="http://schemas.openxmlformats.org/officeDocument/2006/relationships/customXml" Target="../ink/ink3308.xml"/><Relationship Id="rId242" Type="http://schemas.openxmlformats.org/officeDocument/2006/relationships/image" Target="../media/image374.png"/><Relationship Id="rId263" Type="http://schemas.openxmlformats.org/officeDocument/2006/relationships/customXml" Target="../ink/ink332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226.xml"/><Relationship Id="rId79" Type="http://schemas.openxmlformats.org/officeDocument/2006/relationships/image" Target="../media/image308.png"/><Relationship Id="rId102" Type="http://schemas.openxmlformats.org/officeDocument/2006/relationships/customXml" Target="../ink/ink3248.xml"/><Relationship Id="rId123" Type="http://schemas.openxmlformats.org/officeDocument/2006/relationships/image" Target="../media/image174.png"/><Relationship Id="rId144" Type="http://schemas.openxmlformats.org/officeDocument/2006/relationships/customXml" Target="../ink/ink3269.xml"/><Relationship Id="rId330" Type="http://schemas.openxmlformats.org/officeDocument/2006/relationships/customXml" Target="../ink/ink3363.xml"/><Relationship Id="rId90" Type="http://schemas.openxmlformats.org/officeDocument/2006/relationships/customXml" Target="../ink/ink324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303.xml"/><Relationship Id="rId232" Type="http://schemas.openxmlformats.org/officeDocument/2006/relationships/image" Target="../media/image369.png"/><Relationship Id="rId253" Type="http://schemas.openxmlformats.org/officeDocument/2006/relationships/customXml" Target="../ink/ink3324.xml"/><Relationship Id="rId274" Type="http://schemas.openxmlformats.org/officeDocument/2006/relationships/image" Target="../media/image390.png"/><Relationship Id="rId295" Type="http://schemas.openxmlformats.org/officeDocument/2006/relationships/customXml" Target="../ink/ink3345.xml"/><Relationship Id="rId309" Type="http://schemas.openxmlformats.org/officeDocument/2006/relationships/customXml" Target="../ink/ink3352.xml"/><Relationship Id="rId27" Type="http://schemas.openxmlformats.org/officeDocument/2006/relationships/image" Target="../media/image20.png"/><Relationship Id="rId48" Type="http://schemas.openxmlformats.org/officeDocument/2006/relationships/customXml" Target="../ink/ink322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264.xml"/><Relationship Id="rId320" Type="http://schemas.openxmlformats.org/officeDocument/2006/relationships/customXml" Target="../ink/ink3358.xml"/><Relationship Id="rId80" Type="http://schemas.openxmlformats.org/officeDocument/2006/relationships/customXml" Target="../ink/ink3237.xml"/><Relationship Id="rId155" Type="http://schemas.openxmlformats.org/officeDocument/2006/relationships/image" Target="../media/image332.png"/><Relationship Id="rId176" Type="http://schemas.openxmlformats.org/officeDocument/2006/relationships/customXml" Target="../ink/ink3285.xml"/><Relationship Id="rId197" Type="http://schemas.openxmlformats.org/officeDocument/2006/relationships/customXml" Target="../ink/ink3296.xml"/><Relationship Id="rId341" Type="http://schemas.openxmlformats.org/officeDocument/2006/relationships/image" Target="../media/image442.png"/><Relationship Id="rId201" Type="http://schemas.openxmlformats.org/officeDocument/2006/relationships/customXml" Target="../ink/ink3298.xml"/><Relationship Id="rId222" Type="http://schemas.openxmlformats.org/officeDocument/2006/relationships/image" Target="../media/image364.png"/><Relationship Id="rId243" Type="http://schemas.openxmlformats.org/officeDocument/2006/relationships/customXml" Target="../ink/ink3319.xml"/><Relationship Id="rId264" Type="http://schemas.openxmlformats.org/officeDocument/2006/relationships/image" Target="../media/image385.png"/><Relationship Id="rId285" Type="http://schemas.openxmlformats.org/officeDocument/2006/relationships/customXml" Target="../ink/ink3340.xml"/><Relationship Id="rId17" Type="http://schemas.openxmlformats.org/officeDocument/2006/relationships/image" Target="../media/image15.png"/><Relationship Id="rId38" Type="http://schemas.openxmlformats.org/officeDocument/2006/relationships/customXml" Target="../ink/ink321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259.xml"/><Relationship Id="rId310" Type="http://schemas.openxmlformats.org/officeDocument/2006/relationships/image" Target="../media/image408.png"/><Relationship Id="rId70" Type="http://schemas.openxmlformats.org/officeDocument/2006/relationships/customXml" Target="../ink/ink323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280.xml"/><Relationship Id="rId187" Type="http://schemas.openxmlformats.org/officeDocument/2006/relationships/customXml" Target="../ink/ink3291.xml"/><Relationship Id="rId331" Type="http://schemas.openxmlformats.org/officeDocument/2006/relationships/image" Target="../media/image422.png"/><Relationship Id="rId352" Type="http://schemas.openxmlformats.org/officeDocument/2006/relationships/customXml" Target="../ink/ink337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314.xml"/><Relationship Id="rId254" Type="http://schemas.openxmlformats.org/officeDocument/2006/relationships/image" Target="../media/image380.png"/><Relationship Id="rId28" Type="http://schemas.openxmlformats.org/officeDocument/2006/relationships/customXml" Target="../ink/ink3211.xml"/><Relationship Id="rId49" Type="http://schemas.openxmlformats.org/officeDocument/2006/relationships/image" Target="../media/image31.png"/><Relationship Id="rId114" Type="http://schemas.openxmlformats.org/officeDocument/2006/relationships/customXml" Target="../ink/ink3254.xml"/><Relationship Id="rId275" Type="http://schemas.openxmlformats.org/officeDocument/2006/relationships/customXml" Target="../ink/ink333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22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27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369.xml"/><Relationship Id="rId202" Type="http://schemas.openxmlformats.org/officeDocument/2006/relationships/image" Target="../media/image354.png"/><Relationship Id="rId223" Type="http://schemas.openxmlformats.org/officeDocument/2006/relationships/customXml" Target="../ink/ink3309.xml"/><Relationship Id="rId244" Type="http://schemas.openxmlformats.org/officeDocument/2006/relationships/image" Target="../media/image375.png"/><Relationship Id="rId18" Type="http://schemas.openxmlformats.org/officeDocument/2006/relationships/customXml" Target="../ink/ink3206.xml"/><Relationship Id="rId39" Type="http://schemas.openxmlformats.org/officeDocument/2006/relationships/image" Target="../media/image26.png"/><Relationship Id="rId265" Type="http://schemas.openxmlformats.org/officeDocument/2006/relationships/customXml" Target="../ink/ink3330.xml"/><Relationship Id="rId286" Type="http://schemas.openxmlformats.org/officeDocument/2006/relationships/image" Target="../media/image396.png"/><Relationship Id="rId50" Type="http://schemas.openxmlformats.org/officeDocument/2006/relationships/customXml" Target="../ink/ink3222.xml"/><Relationship Id="rId104" Type="http://schemas.openxmlformats.org/officeDocument/2006/relationships/customXml" Target="../ink/ink3249.xml"/><Relationship Id="rId125" Type="http://schemas.openxmlformats.org/officeDocument/2006/relationships/image" Target="../media/image175.png"/><Relationship Id="rId146" Type="http://schemas.openxmlformats.org/officeDocument/2006/relationships/customXml" Target="../ink/ink327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353.xml"/><Relationship Id="rId332" Type="http://schemas.openxmlformats.org/officeDocument/2006/relationships/customXml" Target="../ink/ink3364.xml"/><Relationship Id="rId353" Type="http://schemas.openxmlformats.org/officeDocument/2006/relationships/image" Target="../media/image456.png"/><Relationship Id="rId71" Type="http://schemas.openxmlformats.org/officeDocument/2006/relationships/image" Target="../media/image304.png"/><Relationship Id="rId92" Type="http://schemas.openxmlformats.org/officeDocument/2006/relationships/customXml" Target="../ink/ink3243.xml"/><Relationship Id="rId213" Type="http://schemas.openxmlformats.org/officeDocument/2006/relationships/customXml" Target="../ink/ink3304.xml"/><Relationship Id="rId234" Type="http://schemas.openxmlformats.org/officeDocument/2006/relationships/image" Target="../media/image370.png"/><Relationship Id="rId2" Type="http://schemas.openxmlformats.org/officeDocument/2006/relationships/customXml" Target="../ink/ink3198.xml"/><Relationship Id="rId29" Type="http://schemas.openxmlformats.org/officeDocument/2006/relationships/image" Target="../media/image21.png"/><Relationship Id="rId255" Type="http://schemas.openxmlformats.org/officeDocument/2006/relationships/customXml" Target="../ink/ink3325.xml"/><Relationship Id="rId276" Type="http://schemas.openxmlformats.org/officeDocument/2006/relationships/image" Target="../media/image391.png"/><Relationship Id="rId297" Type="http://schemas.openxmlformats.org/officeDocument/2006/relationships/customXml" Target="../ink/ink3346.xml"/><Relationship Id="rId40" Type="http://schemas.openxmlformats.org/officeDocument/2006/relationships/customXml" Target="../ink/ink3217.xml"/><Relationship Id="rId115" Type="http://schemas.openxmlformats.org/officeDocument/2006/relationships/image" Target="../media/image170.png"/><Relationship Id="rId136" Type="http://schemas.openxmlformats.org/officeDocument/2006/relationships/customXml" Target="../ink/ink3265.xml"/><Relationship Id="rId157" Type="http://schemas.openxmlformats.org/officeDocument/2006/relationships/image" Target="../media/image333.png"/><Relationship Id="rId178" Type="http://schemas.openxmlformats.org/officeDocument/2006/relationships/customXml" Target="../ink/ink3286.xml"/><Relationship Id="rId301" Type="http://schemas.openxmlformats.org/officeDocument/2006/relationships/customXml" Target="../ink/ink3348.xml"/><Relationship Id="rId322" Type="http://schemas.openxmlformats.org/officeDocument/2006/relationships/customXml" Target="../ink/ink3359.xml"/><Relationship Id="rId343" Type="http://schemas.openxmlformats.org/officeDocument/2006/relationships/image" Target="../media/image443.png"/><Relationship Id="rId61" Type="http://schemas.openxmlformats.org/officeDocument/2006/relationships/image" Target="../media/image299.png"/><Relationship Id="rId82" Type="http://schemas.openxmlformats.org/officeDocument/2006/relationships/customXml" Target="../ink/ink3238.xml"/><Relationship Id="rId199" Type="http://schemas.openxmlformats.org/officeDocument/2006/relationships/customXml" Target="../ink/ink3297.xml"/><Relationship Id="rId203" Type="http://schemas.openxmlformats.org/officeDocument/2006/relationships/customXml" Target="../ink/ink329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320.xml"/><Relationship Id="rId266" Type="http://schemas.openxmlformats.org/officeDocument/2006/relationships/image" Target="../media/image386.png"/><Relationship Id="rId287" Type="http://schemas.openxmlformats.org/officeDocument/2006/relationships/customXml" Target="../ink/ink3341.xml"/><Relationship Id="rId30" Type="http://schemas.openxmlformats.org/officeDocument/2006/relationships/customXml" Target="../ink/ink3212.xml"/><Relationship Id="rId105" Type="http://schemas.openxmlformats.org/officeDocument/2006/relationships/image" Target="../media/image165.png"/><Relationship Id="rId126" Type="http://schemas.openxmlformats.org/officeDocument/2006/relationships/customXml" Target="../ink/ink3260.xml"/><Relationship Id="rId147" Type="http://schemas.openxmlformats.org/officeDocument/2006/relationships/image" Target="../media/image328.png"/><Relationship Id="rId168" Type="http://schemas.openxmlformats.org/officeDocument/2006/relationships/customXml" Target="../ink/ink328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375.xml"/><Relationship Id="rId51" Type="http://schemas.openxmlformats.org/officeDocument/2006/relationships/image" Target="../media/image32.png"/><Relationship Id="rId72" Type="http://schemas.openxmlformats.org/officeDocument/2006/relationships/customXml" Target="../ink/ink3233.xml"/><Relationship Id="rId93" Type="http://schemas.openxmlformats.org/officeDocument/2006/relationships/image" Target="../media/image315.png"/><Relationship Id="rId189" Type="http://schemas.openxmlformats.org/officeDocument/2006/relationships/customXml" Target="../ink/ink329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315.xml"/><Relationship Id="rId256" Type="http://schemas.openxmlformats.org/officeDocument/2006/relationships/image" Target="../media/image381.png"/><Relationship Id="rId277" Type="http://schemas.openxmlformats.org/officeDocument/2006/relationships/customXml" Target="../ink/ink3336.xml"/><Relationship Id="rId298" Type="http://schemas.openxmlformats.org/officeDocument/2006/relationships/image" Target="../media/image402.png"/><Relationship Id="rId116" Type="http://schemas.openxmlformats.org/officeDocument/2006/relationships/customXml" Target="../ink/ink3255.xml"/><Relationship Id="rId137" Type="http://schemas.openxmlformats.org/officeDocument/2006/relationships/image" Target="../media/image323.png"/><Relationship Id="rId158" Type="http://schemas.openxmlformats.org/officeDocument/2006/relationships/customXml" Target="../ink/ink327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370.xml"/><Relationship Id="rId20" Type="http://schemas.openxmlformats.org/officeDocument/2006/relationships/customXml" Target="../ink/ink3207.xml"/><Relationship Id="rId41" Type="http://schemas.openxmlformats.org/officeDocument/2006/relationships/image" Target="../media/image27.png"/><Relationship Id="rId62" Type="http://schemas.openxmlformats.org/officeDocument/2006/relationships/customXml" Target="../ink/ink322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310.xml"/><Relationship Id="rId246" Type="http://schemas.openxmlformats.org/officeDocument/2006/relationships/image" Target="../media/image376.png"/><Relationship Id="rId267" Type="http://schemas.openxmlformats.org/officeDocument/2006/relationships/customXml" Target="../ink/ink3331.xml"/><Relationship Id="rId288" Type="http://schemas.openxmlformats.org/officeDocument/2006/relationships/image" Target="../media/image397.png"/><Relationship Id="rId106" Type="http://schemas.openxmlformats.org/officeDocument/2006/relationships/customXml" Target="../ink/ink3250.xml"/><Relationship Id="rId127" Type="http://schemas.openxmlformats.org/officeDocument/2006/relationships/image" Target="../media/image176.png"/><Relationship Id="rId313" Type="http://schemas.openxmlformats.org/officeDocument/2006/relationships/customXml" Target="../ink/ink3354.xml"/><Relationship Id="rId10" Type="http://schemas.openxmlformats.org/officeDocument/2006/relationships/customXml" Target="../ink/ink3202.xml"/><Relationship Id="rId31" Type="http://schemas.openxmlformats.org/officeDocument/2006/relationships/image" Target="../media/image22.png"/><Relationship Id="rId52" Type="http://schemas.openxmlformats.org/officeDocument/2006/relationships/customXml" Target="../ink/ink3223.xml"/><Relationship Id="rId73" Type="http://schemas.openxmlformats.org/officeDocument/2006/relationships/image" Target="../media/image305.png"/><Relationship Id="rId94" Type="http://schemas.openxmlformats.org/officeDocument/2006/relationships/customXml" Target="../ink/ink3244.xml"/><Relationship Id="rId148" Type="http://schemas.openxmlformats.org/officeDocument/2006/relationships/customXml" Target="../ink/ink3271.xml"/><Relationship Id="rId169" Type="http://schemas.openxmlformats.org/officeDocument/2006/relationships/image" Target="../media/image339.png"/><Relationship Id="rId334" Type="http://schemas.openxmlformats.org/officeDocument/2006/relationships/customXml" Target="../ink/ink3365.xml"/><Relationship Id="rId355" Type="http://schemas.openxmlformats.org/officeDocument/2006/relationships/image" Target="../media/image457.png"/><Relationship Id="rId4" Type="http://schemas.openxmlformats.org/officeDocument/2006/relationships/customXml" Target="../ink/ink3199.xml"/><Relationship Id="rId180" Type="http://schemas.openxmlformats.org/officeDocument/2006/relationships/customXml" Target="../ink/ink3287.xml"/><Relationship Id="rId215" Type="http://schemas.openxmlformats.org/officeDocument/2006/relationships/customXml" Target="../ink/ink3305.xml"/><Relationship Id="rId236" Type="http://schemas.openxmlformats.org/officeDocument/2006/relationships/image" Target="../media/image371.png"/><Relationship Id="rId257" Type="http://schemas.openxmlformats.org/officeDocument/2006/relationships/customXml" Target="../ink/ink3326.xml"/><Relationship Id="rId278" Type="http://schemas.openxmlformats.org/officeDocument/2006/relationships/image" Target="../media/image392.png"/><Relationship Id="rId303" Type="http://schemas.openxmlformats.org/officeDocument/2006/relationships/customXml" Target="../ink/ink3349.xml"/><Relationship Id="rId42" Type="http://schemas.openxmlformats.org/officeDocument/2006/relationships/customXml" Target="../ink/ink3218.xml"/><Relationship Id="rId84" Type="http://schemas.openxmlformats.org/officeDocument/2006/relationships/customXml" Target="../ink/ink3239.xml"/><Relationship Id="rId138" Type="http://schemas.openxmlformats.org/officeDocument/2006/relationships/customXml" Target="../ink/ink3266.xml"/><Relationship Id="rId345" Type="http://schemas.openxmlformats.org/officeDocument/2006/relationships/image" Target="../media/image448.png"/><Relationship Id="rId191" Type="http://schemas.openxmlformats.org/officeDocument/2006/relationships/customXml" Target="../ink/ink3293.xml"/><Relationship Id="rId205" Type="http://schemas.openxmlformats.org/officeDocument/2006/relationships/customXml" Target="../ink/ink3300.xml"/><Relationship Id="rId247" Type="http://schemas.openxmlformats.org/officeDocument/2006/relationships/customXml" Target="../ink/ink3321.xml"/><Relationship Id="rId107" Type="http://schemas.openxmlformats.org/officeDocument/2006/relationships/image" Target="../media/image166.png"/><Relationship Id="rId289" Type="http://schemas.openxmlformats.org/officeDocument/2006/relationships/customXml" Target="../ink/ink334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376.xml"/><Relationship Id="rId95" Type="http://schemas.openxmlformats.org/officeDocument/2006/relationships/image" Target="../media/image316.png"/><Relationship Id="rId160" Type="http://schemas.openxmlformats.org/officeDocument/2006/relationships/customXml" Target="../ink/ink327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208.xml"/><Relationship Id="rId64" Type="http://schemas.openxmlformats.org/officeDocument/2006/relationships/customXml" Target="../ink/ink3229.xml"/><Relationship Id="rId118" Type="http://schemas.openxmlformats.org/officeDocument/2006/relationships/customXml" Target="../ink/ink325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311.xml"/><Relationship Id="rId269" Type="http://schemas.openxmlformats.org/officeDocument/2006/relationships/customXml" Target="../ink/ink333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366.xml"/><Relationship Id="rId75" Type="http://schemas.openxmlformats.org/officeDocument/2006/relationships/image" Target="../media/image306.png"/><Relationship Id="rId140" Type="http://schemas.openxmlformats.org/officeDocument/2006/relationships/customXml" Target="../ink/ink3267.xml"/><Relationship Id="rId182" Type="http://schemas.openxmlformats.org/officeDocument/2006/relationships/customXml" Target="../ink/ink3288.xml"/><Relationship Id="rId6" Type="http://schemas.openxmlformats.org/officeDocument/2006/relationships/customXml" Target="../ink/ink3200.xml"/><Relationship Id="rId238" Type="http://schemas.openxmlformats.org/officeDocument/2006/relationships/image" Target="../media/image372.png"/><Relationship Id="rId291" Type="http://schemas.openxmlformats.org/officeDocument/2006/relationships/customXml" Target="../ink/ink3343.xml"/><Relationship Id="rId305" Type="http://schemas.openxmlformats.org/officeDocument/2006/relationships/customXml" Target="../ink/ink3350.xml"/><Relationship Id="rId347" Type="http://schemas.openxmlformats.org/officeDocument/2006/relationships/image" Target="../media/image449.png"/><Relationship Id="rId44" Type="http://schemas.openxmlformats.org/officeDocument/2006/relationships/customXml" Target="../ink/ink3219.xml"/><Relationship Id="rId86" Type="http://schemas.openxmlformats.org/officeDocument/2006/relationships/customXml" Target="../ink/ink3240.xml"/><Relationship Id="rId151" Type="http://schemas.openxmlformats.org/officeDocument/2006/relationships/image" Target="../media/image330.png"/><Relationship Id="rId193" Type="http://schemas.openxmlformats.org/officeDocument/2006/relationships/customXml" Target="../ink/ink3294.xml"/><Relationship Id="rId207" Type="http://schemas.openxmlformats.org/officeDocument/2006/relationships/customXml" Target="../ink/ink3301.xml"/><Relationship Id="rId249" Type="http://schemas.openxmlformats.org/officeDocument/2006/relationships/customXml" Target="../ink/ink332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35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257.xml"/><Relationship Id="rId358" Type="http://schemas.openxmlformats.org/officeDocument/2006/relationships/customXml" Target="../ink/ink3377.xml"/><Relationship Id="rId162" Type="http://schemas.openxmlformats.org/officeDocument/2006/relationships/customXml" Target="../ink/ink3278.xml"/><Relationship Id="rId218" Type="http://schemas.openxmlformats.org/officeDocument/2006/relationships/image" Target="../media/image362.png"/><Relationship Id="rId271" Type="http://schemas.openxmlformats.org/officeDocument/2006/relationships/customXml" Target="../ink/ink3333.xml"/><Relationship Id="rId24" Type="http://schemas.openxmlformats.org/officeDocument/2006/relationships/customXml" Target="../ink/ink3209.xml"/><Relationship Id="rId66" Type="http://schemas.openxmlformats.org/officeDocument/2006/relationships/customXml" Target="../ink/ink323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31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247.xml"/><Relationship Id="rId282" Type="http://schemas.openxmlformats.org/officeDocument/2006/relationships/image" Target="../media/image394.png"/><Relationship Id="rId338" Type="http://schemas.openxmlformats.org/officeDocument/2006/relationships/customXml" Target="../ink/ink3367.xml"/><Relationship Id="rId8" Type="http://schemas.openxmlformats.org/officeDocument/2006/relationships/customXml" Target="../ink/ink3201.xml"/><Relationship Id="rId142" Type="http://schemas.openxmlformats.org/officeDocument/2006/relationships/customXml" Target="../ink/ink3268.xml"/><Relationship Id="rId184" Type="http://schemas.openxmlformats.org/officeDocument/2006/relationships/customXml" Target="../ink/ink3289.xml"/><Relationship Id="rId251" Type="http://schemas.openxmlformats.org/officeDocument/2006/relationships/customXml" Target="../ink/ink3323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527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540.xml"/><Relationship Id="rId170" Type="http://schemas.openxmlformats.org/officeDocument/2006/relationships/customXml" Target="../ink/ink3462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393.xml"/><Relationship Id="rId74" Type="http://schemas.openxmlformats.org/officeDocument/2006/relationships/customXml" Target="../ink/ink3414.xml"/><Relationship Id="rId128" Type="http://schemas.openxmlformats.org/officeDocument/2006/relationships/customXml" Target="../ink/ink3441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496.xml"/><Relationship Id="rId279" Type="http://schemas.openxmlformats.org/officeDocument/2006/relationships/customXml" Target="../ink/ink3517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551.xml"/><Relationship Id="rId85" Type="http://schemas.openxmlformats.org/officeDocument/2006/relationships/image" Target="../media/image311.png"/><Relationship Id="rId150" Type="http://schemas.openxmlformats.org/officeDocument/2006/relationships/customXml" Target="../ink/ink3452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383.xml"/><Relationship Id="rId108" Type="http://schemas.openxmlformats.org/officeDocument/2006/relationships/customXml" Target="../ink/ink3431.xml"/><Relationship Id="rId315" Type="http://schemas.openxmlformats.org/officeDocument/2006/relationships/customXml" Target="../ink/ink3535.xml"/><Relationship Id="rId357" Type="http://schemas.openxmlformats.org/officeDocument/2006/relationships/image" Target="../media/image459.png"/><Relationship Id="rId54" Type="http://schemas.openxmlformats.org/officeDocument/2006/relationships/customXml" Target="../ink/ink3404.xml"/><Relationship Id="rId96" Type="http://schemas.openxmlformats.org/officeDocument/2006/relationships/customXml" Target="../ink/ink3425.xml"/><Relationship Id="rId161" Type="http://schemas.openxmlformats.org/officeDocument/2006/relationships/image" Target="../media/image335.png"/><Relationship Id="rId217" Type="http://schemas.openxmlformats.org/officeDocument/2006/relationships/customXml" Target="../ink/ink3486.xml"/><Relationship Id="rId259" Type="http://schemas.openxmlformats.org/officeDocument/2006/relationships/customXml" Target="../ink/ink3507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541.xml"/><Relationship Id="rId65" Type="http://schemas.openxmlformats.org/officeDocument/2006/relationships/image" Target="../media/image301.png"/><Relationship Id="rId130" Type="http://schemas.openxmlformats.org/officeDocument/2006/relationships/customXml" Target="../ink/ink3442.xml"/><Relationship Id="rId172" Type="http://schemas.openxmlformats.org/officeDocument/2006/relationships/customXml" Target="../ink/ink3463.xml"/><Relationship Id="rId228" Type="http://schemas.openxmlformats.org/officeDocument/2006/relationships/image" Target="../media/image367.png"/><Relationship Id="rId281" Type="http://schemas.openxmlformats.org/officeDocument/2006/relationships/customXml" Target="../ink/ink3518.xml"/><Relationship Id="rId337" Type="http://schemas.openxmlformats.org/officeDocument/2006/relationships/image" Target="../media/image431.png"/><Relationship Id="rId34" Type="http://schemas.openxmlformats.org/officeDocument/2006/relationships/customXml" Target="../ink/ink3394.xml"/><Relationship Id="rId76" Type="http://schemas.openxmlformats.org/officeDocument/2006/relationships/customXml" Target="../ink/ink3415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497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432.xml"/><Relationship Id="rId348" Type="http://schemas.openxmlformats.org/officeDocument/2006/relationships/customXml" Target="../ink/ink3552.xml"/><Relationship Id="rId152" Type="http://schemas.openxmlformats.org/officeDocument/2006/relationships/customXml" Target="../ink/ink3453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508.xml"/><Relationship Id="rId14" Type="http://schemas.openxmlformats.org/officeDocument/2006/relationships/customXml" Target="../ink/ink3384.xml"/><Relationship Id="rId56" Type="http://schemas.openxmlformats.org/officeDocument/2006/relationships/customXml" Target="../ink/ink3405.xml"/><Relationship Id="rId317" Type="http://schemas.openxmlformats.org/officeDocument/2006/relationships/image" Target="../media/image411.png"/><Relationship Id="rId359" Type="http://schemas.openxmlformats.org/officeDocument/2006/relationships/image" Target="../media/image460.png"/><Relationship Id="rId98" Type="http://schemas.openxmlformats.org/officeDocument/2006/relationships/customXml" Target="../ink/ink3426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487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542.xml"/><Relationship Id="rId132" Type="http://schemas.openxmlformats.org/officeDocument/2006/relationships/customXml" Target="../ink/ink3443.xml"/><Relationship Id="rId174" Type="http://schemas.openxmlformats.org/officeDocument/2006/relationships/customXml" Target="../ink/ink3464.xml"/><Relationship Id="rId220" Type="http://schemas.openxmlformats.org/officeDocument/2006/relationships/image" Target="../media/image363.png"/><Relationship Id="rId241" Type="http://schemas.openxmlformats.org/officeDocument/2006/relationships/customXml" Target="../ink/ink3498.xml"/><Relationship Id="rId15" Type="http://schemas.openxmlformats.org/officeDocument/2006/relationships/image" Target="../media/image14.png"/><Relationship Id="rId36" Type="http://schemas.openxmlformats.org/officeDocument/2006/relationships/customXml" Target="../ink/ink3395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519.xml"/><Relationship Id="rId318" Type="http://schemas.openxmlformats.org/officeDocument/2006/relationships/customXml" Target="../ink/ink3537.xml"/><Relationship Id="rId339" Type="http://schemas.openxmlformats.org/officeDocument/2006/relationships/image" Target="../media/image441.png"/><Relationship Id="rId78" Type="http://schemas.openxmlformats.org/officeDocument/2006/relationships/customXml" Target="../ink/ink3416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438.xml"/><Relationship Id="rId143" Type="http://schemas.openxmlformats.org/officeDocument/2006/relationships/image" Target="../media/image326.png"/><Relationship Id="rId164" Type="http://schemas.openxmlformats.org/officeDocument/2006/relationships/customXml" Target="../ink/ink3459.xml"/><Relationship Id="rId185" Type="http://schemas.openxmlformats.org/officeDocument/2006/relationships/customXml" Target="../ink/ink3470.xml"/><Relationship Id="rId350" Type="http://schemas.openxmlformats.org/officeDocument/2006/relationships/customXml" Target="../ink/ink3553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390.xml"/><Relationship Id="rId231" Type="http://schemas.openxmlformats.org/officeDocument/2006/relationships/customXml" Target="../ink/ink3493.xml"/><Relationship Id="rId252" Type="http://schemas.openxmlformats.org/officeDocument/2006/relationships/image" Target="../media/image379.png"/><Relationship Id="rId273" Type="http://schemas.openxmlformats.org/officeDocument/2006/relationships/customXml" Target="../ink/ink3514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411.xml"/><Relationship Id="rId89" Type="http://schemas.openxmlformats.org/officeDocument/2006/relationships/image" Target="../media/image313.png"/><Relationship Id="rId112" Type="http://schemas.openxmlformats.org/officeDocument/2006/relationships/customXml" Target="../ink/ink3433.xml"/><Relationship Id="rId133" Type="http://schemas.openxmlformats.org/officeDocument/2006/relationships/image" Target="../media/image321.png"/><Relationship Id="rId154" Type="http://schemas.openxmlformats.org/officeDocument/2006/relationships/customXml" Target="../ink/ink3454.xml"/><Relationship Id="rId175" Type="http://schemas.openxmlformats.org/officeDocument/2006/relationships/image" Target="../media/image341.png"/><Relationship Id="rId340" Type="http://schemas.openxmlformats.org/officeDocument/2006/relationships/customXml" Target="../ink/ink3548.xml"/><Relationship Id="rId361" Type="http://schemas.openxmlformats.org/officeDocument/2006/relationships/image" Target="../media/image46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385.xml"/><Relationship Id="rId221" Type="http://schemas.openxmlformats.org/officeDocument/2006/relationships/customXml" Target="../ink/ink3488.xml"/><Relationship Id="rId242" Type="http://schemas.openxmlformats.org/officeDocument/2006/relationships/image" Target="../media/image374.png"/><Relationship Id="rId263" Type="http://schemas.openxmlformats.org/officeDocument/2006/relationships/customXml" Target="../ink/ink3509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406.xml"/><Relationship Id="rId79" Type="http://schemas.openxmlformats.org/officeDocument/2006/relationships/image" Target="../media/image308.png"/><Relationship Id="rId102" Type="http://schemas.openxmlformats.org/officeDocument/2006/relationships/customXml" Target="../ink/ink3428.xml"/><Relationship Id="rId123" Type="http://schemas.openxmlformats.org/officeDocument/2006/relationships/image" Target="../media/image174.png"/><Relationship Id="rId144" Type="http://schemas.openxmlformats.org/officeDocument/2006/relationships/customXml" Target="../ink/ink3449.xml"/><Relationship Id="rId330" Type="http://schemas.openxmlformats.org/officeDocument/2006/relationships/customXml" Target="../ink/ink3543.xml"/><Relationship Id="rId90" Type="http://schemas.openxmlformats.org/officeDocument/2006/relationships/customXml" Target="../ink/ink3422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483.xml"/><Relationship Id="rId232" Type="http://schemas.openxmlformats.org/officeDocument/2006/relationships/image" Target="../media/image369.png"/><Relationship Id="rId253" Type="http://schemas.openxmlformats.org/officeDocument/2006/relationships/customXml" Target="../ink/ink3504.xml"/><Relationship Id="rId274" Type="http://schemas.openxmlformats.org/officeDocument/2006/relationships/image" Target="../media/image390.png"/><Relationship Id="rId295" Type="http://schemas.openxmlformats.org/officeDocument/2006/relationships/customXml" Target="../ink/ink3525.xml"/><Relationship Id="rId309" Type="http://schemas.openxmlformats.org/officeDocument/2006/relationships/customXml" Target="../ink/ink3532.xml"/><Relationship Id="rId27" Type="http://schemas.openxmlformats.org/officeDocument/2006/relationships/image" Target="../media/image20.png"/><Relationship Id="rId48" Type="http://schemas.openxmlformats.org/officeDocument/2006/relationships/customXml" Target="../ink/ink3401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444.xml"/><Relationship Id="rId320" Type="http://schemas.openxmlformats.org/officeDocument/2006/relationships/customXml" Target="../ink/ink3538.xml"/><Relationship Id="rId80" Type="http://schemas.openxmlformats.org/officeDocument/2006/relationships/customXml" Target="../ink/ink3417.xml"/><Relationship Id="rId155" Type="http://schemas.openxmlformats.org/officeDocument/2006/relationships/image" Target="../media/image332.png"/><Relationship Id="rId176" Type="http://schemas.openxmlformats.org/officeDocument/2006/relationships/customXml" Target="../ink/ink3465.xml"/><Relationship Id="rId197" Type="http://schemas.openxmlformats.org/officeDocument/2006/relationships/customXml" Target="../ink/ink3476.xml"/><Relationship Id="rId341" Type="http://schemas.openxmlformats.org/officeDocument/2006/relationships/image" Target="../media/image442.png"/><Relationship Id="rId362" Type="http://schemas.openxmlformats.org/officeDocument/2006/relationships/customXml" Target="../ink/ink3559.xml"/><Relationship Id="rId201" Type="http://schemas.openxmlformats.org/officeDocument/2006/relationships/customXml" Target="../ink/ink3478.xml"/><Relationship Id="rId222" Type="http://schemas.openxmlformats.org/officeDocument/2006/relationships/image" Target="../media/image364.png"/><Relationship Id="rId243" Type="http://schemas.openxmlformats.org/officeDocument/2006/relationships/customXml" Target="../ink/ink3499.xml"/><Relationship Id="rId264" Type="http://schemas.openxmlformats.org/officeDocument/2006/relationships/image" Target="../media/image385.png"/><Relationship Id="rId285" Type="http://schemas.openxmlformats.org/officeDocument/2006/relationships/customXml" Target="../ink/ink3520.xml"/><Relationship Id="rId17" Type="http://schemas.openxmlformats.org/officeDocument/2006/relationships/image" Target="../media/image15.png"/><Relationship Id="rId38" Type="http://schemas.openxmlformats.org/officeDocument/2006/relationships/customXml" Target="../ink/ink3396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439.xml"/><Relationship Id="rId310" Type="http://schemas.openxmlformats.org/officeDocument/2006/relationships/image" Target="../media/image408.png"/><Relationship Id="rId70" Type="http://schemas.openxmlformats.org/officeDocument/2006/relationships/customXml" Target="../ink/ink3412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460.xml"/><Relationship Id="rId187" Type="http://schemas.openxmlformats.org/officeDocument/2006/relationships/customXml" Target="../ink/ink3471.xml"/><Relationship Id="rId331" Type="http://schemas.openxmlformats.org/officeDocument/2006/relationships/image" Target="../media/image422.png"/><Relationship Id="rId352" Type="http://schemas.openxmlformats.org/officeDocument/2006/relationships/customXml" Target="../ink/ink3554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494.xml"/><Relationship Id="rId254" Type="http://schemas.openxmlformats.org/officeDocument/2006/relationships/image" Target="../media/image380.png"/><Relationship Id="rId28" Type="http://schemas.openxmlformats.org/officeDocument/2006/relationships/customXml" Target="../ink/ink3391.xml"/><Relationship Id="rId49" Type="http://schemas.openxmlformats.org/officeDocument/2006/relationships/image" Target="../media/image31.png"/><Relationship Id="rId114" Type="http://schemas.openxmlformats.org/officeDocument/2006/relationships/customXml" Target="../ink/ink3434.xml"/><Relationship Id="rId275" Type="http://schemas.openxmlformats.org/officeDocument/2006/relationships/customXml" Target="../ink/ink3515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407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455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549.xml"/><Relationship Id="rId363" Type="http://schemas.openxmlformats.org/officeDocument/2006/relationships/image" Target="../media/image462.png"/><Relationship Id="rId202" Type="http://schemas.openxmlformats.org/officeDocument/2006/relationships/image" Target="../media/image354.png"/><Relationship Id="rId223" Type="http://schemas.openxmlformats.org/officeDocument/2006/relationships/customXml" Target="../ink/ink3489.xml"/><Relationship Id="rId244" Type="http://schemas.openxmlformats.org/officeDocument/2006/relationships/image" Target="../media/image375.png"/><Relationship Id="rId18" Type="http://schemas.openxmlformats.org/officeDocument/2006/relationships/customXml" Target="../ink/ink3386.xml"/><Relationship Id="rId39" Type="http://schemas.openxmlformats.org/officeDocument/2006/relationships/image" Target="../media/image26.png"/><Relationship Id="rId265" Type="http://schemas.openxmlformats.org/officeDocument/2006/relationships/customXml" Target="../ink/ink3510.xml"/><Relationship Id="rId286" Type="http://schemas.openxmlformats.org/officeDocument/2006/relationships/image" Target="../media/image396.png"/><Relationship Id="rId50" Type="http://schemas.openxmlformats.org/officeDocument/2006/relationships/customXml" Target="../ink/ink3402.xml"/><Relationship Id="rId104" Type="http://schemas.openxmlformats.org/officeDocument/2006/relationships/customXml" Target="../ink/ink3429.xml"/><Relationship Id="rId125" Type="http://schemas.openxmlformats.org/officeDocument/2006/relationships/image" Target="../media/image175.png"/><Relationship Id="rId146" Type="http://schemas.openxmlformats.org/officeDocument/2006/relationships/customXml" Target="../ink/ink3450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533.xml"/><Relationship Id="rId332" Type="http://schemas.openxmlformats.org/officeDocument/2006/relationships/customXml" Target="../ink/ink3544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3423.xml"/><Relationship Id="rId213" Type="http://schemas.openxmlformats.org/officeDocument/2006/relationships/customXml" Target="../ink/ink3484.xml"/><Relationship Id="rId234" Type="http://schemas.openxmlformats.org/officeDocument/2006/relationships/image" Target="../media/image370.png"/><Relationship Id="rId2" Type="http://schemas.openxmlformats.org/officeDocument/2006/relationships/customXml" Target="../ink/ink3378.xml"/><Relationship Id="rId29" Type="http://schemas.openxmlformats.org/officeDocument/2006/relationships/image" Target="../media/image21.png"/><Relationship Id="rId255" Type="http://schemas.openxmlformats.org/officeDocument/2006/relationships/customXml" Target="../ink/ink3505.xml"/><Relationship Id="rId276" Type="http://schemas.openxmlformats.org/officeDocument/2006/relationships/image" Target="../media/image391.png"/><Relationship Id="rId297" Type="http://schemas.openxmlformats.org/officeDocument/2006/relationships/customXml" Target="../ink/ink3526.xml"/><Relationship Id="rId40" Type="http://schemas.openxmlformats.org/officeDocument/2006/relationships/customXml" Target="../ink/ink3397.xml"/><Relationship Id="rId115" Type="http://schemas.openxmlformats.org/officeDocument/2006/relationships/image" Target="../media/image170.png"/><Relationship Id="rId136" Type="http://schemas.openxmlformats.org/officeDocument/2006/relationships/customXml" Target="../ink/ink3445.xml"/><Relationship Id="rId157" Type="http://schemas.openxmlformats.org/officeDocument/2006/relationships/image" Target="../media/image333.png"/><Relationship Id="rId178" Type="http://schemas.openxmlformats.org/officeDocument/2006/relationships/customXml" Target="../ink/ink3466.xml"/><Relationship Id="rId301" Type="http://schemas.openxmlformats.org/officeDocument/2006/relationships/customXml" Target="../ink/ink3528.xml"/><Relationship Id="rId322" Type="http://schemas.openxmlformats.org/officeDocument/2006/relationships/customXml" Target="../ink/ink3539.xml"/><Relationship Id="rId343" Type="http://schemas.openxmlformats.org/officeDocument/2006/relationships/image" Target="../media/image443.png"/><Relationship Id="rId364" Type="http://schemas.openxmlformats.org/officeDocument/2006/relationships/customXml" Target="../ink/ink3560.xml"/><Relationship Id="rId61" Type="http://schemas.openxmlformats.org/officeDocument/2006/relationships/image" Target="../media/image299.png"/><Relationship Id="rId82" Type="http://schemas.openxmlformats.org/officeDocument/2006/relationships/customXml" Target="../ink/ink3418.xml"/><Relationship Id="rId199" Type="http://schemas.openxmlformats.org/officeDocument/2006/relationships/customXml" Target="../ink/ink3477.xml"/><Relationship Id="rId203" Type="http://schemas.openxmlformats.org/officeDocument/2006/relationships/customXml" Target="../ink/ink3479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500.xml"/><Relationship Id="rId266" Type="http://schemas.openxmlformats.org/officeDocument/2006/relationships/image" Target="../media/image386.png"/><Relationship Id="rId287" Type="http://schemas.openxmlformats.org/officeDocument/2006/relationships/customXml" Target="../ink/ink3521.xml"/><Relationship Id="rId30" Type="http://schemas.openxmlformats.org/officeDocument/2006/relationships/customXml" Target="../ink/ink3392.xml"/><Relationship Id="rId105" Type="http://schemas.openxmlformats.org/officeDocument/2006/relationships/image" Target="../media/image165.png"/><Relationship Id="rId126" Type="http://schemas.openxmlformats.org/officeDocument/2006/relationships/customXml" Target="../ink/ink3440.xml"/><Relationship Id="rId147" Type="http://schemas.openxmlformats.org/officeDocument/2006/relationships/image" Target="../media/image328.png"/><Relationship Id="rId168" Type="http://schemas.openxmlformats.org/officeDocument/2006/relationships/customXml" Target="../ink/ink3461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555.xml"/><Relationship Id="rId51" Type="http://schemas.openxmlformats.org/officeDocument/2006/relationships/image" Target="../media/image32.png"/><Relationship Id="rId72" Type="http://schemas.openxmlformats.org/officeDocument/2006/relationships/customXml" Target="../ink/ink3413.xml"/><Relationship Id="rId93" Type="http://schemas.openxmlformats.org/officeDocument/2006/relationships/image" Target="../media/image315.png"/><Relationship Id="rId189" Type="http://schemas.openxmlformats.org/officeDocument/2006/relationships/customXml" Target="../ink/ink3472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495.xml"/><Relationship Id="rId256" Type="http://schemas.openxmlformats.org/officeDocument/2006/relationships/image" Target="../media/image381.png"/><Relationship Id="rId277" Type="http://schemas.openxmlformats.org/officeDocument/2006/relationships/customXml" Target="../ink/ink3516.xml"/><Relationship Id="rId298" Type="http://schemas.openxmlformats.org/officeDocument/2006/relationships/image" Target="../media/image402.png"/><Relationship Id="rId116" Type="http://schemas.openxmlformats.org/officeDocument/2006/relationships/customXml" Target="../ink/ink3435.xml"/><Relationship Id="rId137" Type="http://schemas.openxmlformats.org/officeDocument/2006/relationships/image" Target="../media/image323.png"/><Relationship Id="rId158" Type="http://schemas.openxmlformats.org/officeDocument/2006/relationships/customXml" Target="../ink/ink3456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550.xml"/><Relationship Id="rId20" Type="http://schemas.openxmlformats.org/officeDocument/2006/relationships/customXml" Target="../ink/ink3387.xml"/><Relationship Id="rId41" Type="http://schemas.openxmlformats.org/officeDocument/2006/relationships/image" Target="../media/image27.png"/><Relationship Id="rId62" Type="http://schemas.openxmlformats.org/officeDocument/2006/relationships/customXml" Target="../ink/ink3408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490.xml"/><Relationship Id="rId246" Type="http://schemas.openxmlformats.org/officeDocument/2006/relationships/image" Target="../media/image376.png"/><Relationship Id="rId267" Type="http://schemas.openxmlformats.org/officeDocument/2006/relationships/customXml" Target="../ink/ink3511.xml"/><Relationship Id="rId288" Type="http://schemas.openxmlformats.org/officeDocument/2006/relationships/image" Target="../media/image397.png"/><Relationship Id="rId106" Type="http://schemas.openxmlformats.org/officeDocument/2006/relationships/customXml" Target="../ink/ink3430.xml"/><Relationship Id="rId127" Type="http://schemas.openxmlformats.org/officeDocument/2006/relationships/image" Target="../media/image176.png"/><Relationship Id="rId313" Type="http://schemas.openxmlformats.org/officeDocument/2006/relationships/customXml" Target="../ink/ink3534.xml"/><Relationship Id="rId10" Type="http://schemas.openxmlformats.org/officeDocument/2006/relationships/customXml" Target="../ink/ink3382.xml"/><Relationship Id="rId31" Type="http://schemas.openxmlformats.org/officeDocument/2006/relationships/image" Target="../media/image22.png"/><Relationship Id="rId52" Type="http://schemas.openxmlformats.org/officeDocument/2006/relationships/customXml" Target="../ink/ink3403.xml"/><Relationship Id="rId73" Type="http://schemas.openxmlformats.org/officeDocument/2006/relationships/image" Target="../media/image305.png"/><Relationship Id="rId94" Type="http://schemas.openxmlformats.org/officeDocument/2006/relationships/customXml" Target="../ink/ink3424.xml"/><Relationship Id="rId148" Type="http://schemas.openxmlformats.org/officeDocument/2006/relationships/customXml" Target="../ink/ink3451.xml"/><Relationship Id="rId169" Type="http://schemas.openxmlformats.org/officeDocument/2006/relationships/image" Target="../media/image339.png"/><Relationship Id="rId334" Type="http://schemas.openxmlformats.org/officeDocument/2006/relationships/customXml" Target="../ink/ink3545.xml"/><Relationship Id="rId355" Type="http://schemas.openxmlformats.org/officeDocument/2006/relationships/image" Target="../media/image458.png"/><Relationship Id="rId4" Type="http://schemas.openxmlformats.org/officeDocument/2006/relationships/customXml" Target="../ink/ink3379.xml"/><Relationship Id="rId180" Type="http://schemas.openxmlformats.org/officeDocument/2006/relationships/customXml" Target="../ink/ink3467.xml"/><Relationship Id="rId215" Type="http://schemas.openxmlformats.org/officeDocument/2006/relationships/customXml" Target="../ink/ink3485.xml"/><Relationship Id="rId236" Type="http://schemas.openxmlformats.org/officeDocument/2006/relationships/image" Target="../media/image371.png"/><Relationship Id="rId257" Type="http://schemas.openxmlformats.org/officeDocument/2006/relationships/customXml" Target="../ink/ink3506.xml"/><Relationship Id="rId278" Type="http://schemas.openxmlformats.org/officeDocument/2006/relationships/image" Target="../media/image392.png"/><Relationship Id="rId303" Type="http://schemas.openxmlformats.org/officeDocument/2006/relationships/customXml" Target="../ink/ink3529.xml"/><Relationship Id="rId42" Type="http://schemas.openxmlformats.org/officeDocument/2006/relationships/customXml" Target="../ink/ink3398.xml"/><Relationship Id="rId84" Type="http://schemas.openxmlformats.org/officeDocument/2006/relationships/customXml" Target="../ink/ink3419.xml"/><Relationship Id="rId138" Type="http://schemas.openxmlformats.org/officeDocument/2006/relationships/customXml" Target="../ink/ink3446.xml"/><Relationship Id="rId345" Type="http://schemas.openxmlformats.org/officeDocument/2006/relationships/image" Target="../media/image448.png"/><Relationship Id="rId191" Type="http://schemas.openxmlformats.org/officeDocument/2006/relationships/customXml" Target="../ink/ink3473.xml"/><Relationship Id="rId205" Type="http://schemas.openxmlformats.org/officeDocument/2006/relationships/customXml" Target="../ink/ink3480.xml"/><Relationship Id="rId247" Type="http://schemas.openxmlformats.org/officeDocument/2006/relationships/customXml" Target="../ink/ink3501.xml"/><Relationship Id="rId107" Type="http://schemas.openxmlformats.org/officeDocument/2006/relationships/image" Target="../media/image166.png"/><Relationship Id="rId289" Type="http://schemas.openxmlformats.org/officeDocument/2006/relationships/customXml" Target="../ink/ink3522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556.xml"/><Relationship Id="rId95" Type="http://schemas.openxmlformats.org/officeDocument/2006/relationships/image" Target="../media/image316.png"/><Relationship Id="rId160" Type="http://schemas.openxmlformats.org/officeDocument/2006/relationships/customXml" Target="../ink/ink3457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388.xml"/><Relationship Id="rId64" Type="http://schemas.openxmlformats.org/officeDocument/2006/relationships/customXml" Target="../ink/ink3409.xml"/><Relationship Id="rId118" Type="http://schemas.openxmlformats.org/officeDocument/2006/relationships/customXml" Target="../ink/ink3436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491.xml"/><Relationship Id="rId269" Type="http://schemas.openxmlformats.org/officeDocument/2006/relationships/customXml" Target="../ink/ink351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546.xml"/><Relationship Id="rId75" Type="http://schemas.openxmlformats.org/officeDocument/2006/relationships/image" Target="../media/image306.png"/><Relationship Id="rId140" Type="http://schemas.openxmlformats.org/officeDocument/2006/relationships/customXml" Target="../ink/ink3447.xml"/><Relationship Id="rId182" Type="http://schemas.openxmlformats.org/officeDocument/2006/relationships/customXml" Target="../ink/ink3468.xml"/><Relationship Id="rId6" Type="http://schemas.openxmlformats.org/officeDocument/2006/relationships/customXml" Target="../ink/ink3380.xml"/><Relationship Id="rId238" Type="http://schemas.openxmlformats.org/officeDocument/2006/relationships/image" Target="../media/image372.png"/><Relationship Id="rId291" Type="http://schemas.openxmlformats.org/officeDocument/2006/relationships/customXml" Target="../ink/ink3523.xml"/><Relationship Id="rId305" Type="http://schemas.openxmlformats.org/officeDocument/2006/relationships/customXml" Target="../ink/ink3530.xml"/><Relationship Id="rId347" Type="http://schemas.openxmlformats.org/officeDocument/2006/relationships/image" Target="../media/image449.png"/><Relationship Id="rId44" Type="http://schemas.openxmlformats.org/officeDocument/2006/relationships/customXml" Target="../ink/ink3399.xml"/><Relationship Id="rId86" Type="http://schemas.openxmlformats.org/officeDocument/2006/relationships/customXml" Target="../ink/ink3420.xml"/><Relationship Id="rId151" Type="http://schemas.openxmlformats.org/officeDocument/2006/relationships/image" Target="../media/image330.png"/><Relationship Id="rId193" Type="http://schemas.openxmlformats.org/officeDocument/2006/relationships/customXml" Target="../ink/ink3474.xml"/><Relationship Id="rId207" Type="http://schemas.openxmlformats.org/officeDocument/2006/relationships/customXml" Target="../ink/ink3481.xml"/><Relationship Id="rId249" Type="http://schemas.openxmlformats.org/officeDocument/2006/relationships/customXml" Target="../ink/ink3502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536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437.xml"/><Relationship Id="rId358" Type="http://schemas.openxmlformats.org/officeDocument/2006/relationships/customXml" Target="../ink/ink3557.xml"/><Relationship Id="rId162" Type="http://schemas.openxmlformats.org/officeDocument/2006/relationships/customXml" Target="../ink/ink3458.xml"/><Relationship Id="rId218" Type="http://schemas.openxmlformats.org/officeDocument/2006/relationships/image" Target="../media/image362.png"/><Relationship Id="rId271" Type="http://schemas.openxmlformats.org/officeDocument/2006/relationships/customXml" Target="../ink/ink3513.xml"/><Relationship Id="rId24" Type="http://schemas.openxmlformats.org/officeDocument/2006/relationships/customXml" Target="../ink/ink3389.xml"/><Relationship Id="rId66" Type="http://schemas.openxmlformats.org/officeDocument/2006/relationships/customXml" Target="../ink/ink3410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492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427.xml"/><Relationship Id="rId282" Type="http://schemas.openxmlformats.org/officeDocument/2006/relationships/image" Target="../media/image394.png"/><Relationship Id="rId338" Type="http://schemas.openxmlformats.org/officeDocument/2006/relationships/customXml" Target="../ink/ink3547.xml"/><Relationship Id="rId8" Type="http://schemas.openxmlformats.org/officeDocument/2006/relationships/customXml" Target="../ink/ink3381.xml"/><Relationship Id="rId142" Type="http://schemas.openxmlformats.org/officeDocument/2006/relationships/customXml" Target="../ink/ink3448.xml"/><Relationship Id="rId184" Type="http://schemas.openxmlformats.org/officeDocument/2006/relationships/customXml" Target="../ink/ink3469.xml"/><Relationship Id="rId251" Type="http://schemas.openxmlformats.org/officeDocument/2006/relationships/customXml" Target="../ink/ink3503.xml"/><Relationship Id="rId46" Type="http://schemas.openxmlformats.org/officeDocument/2006/relationships/customXml" Target="../ink/ink3400.xml"/><Relationship Id="rId293" Type="http://schemas.openxmlformats.org/officeDocument/2006/relationships/customXml" Target="../ink/ink3524.xml"/><Relationship Id="rId307" Type="http://schemas.openxmlformats.org/officeDocument/2006/relationships/customXml" Target="../ink/ink3531.xml"/><Relationship Id="rId349" Type="http://schemas.openxmlformats.org/officeDocument/2006/relationships/image" Target="../media/image454.png"/><Relationship Id="rId88" Type="http://schemas.openxmlformats.org/officeDocument/2006/relationships/customXml" Target="../ink/ink3421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475.xml"/><Relationship Id="rId209" Type="http://schemas.openxmlformats.org/officeDocument/2006/relationships/customXml" Target="../ink/ink3482.xml"/><Relationship Id="rId360" Type="http://schemas.openxmlformats.org/officeDocument/2006/relationships/customXml" Target="../ink/ink3558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71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723.xml"/><Relationship Id="rId170" Type="http://schemas.openxmlformats.org/officeDocument/2006/relationships/customXml" Target="../ink/ink364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576.xml"/><Relationship Id="rId74" Type="http://schemas.openxmlformats.org/officeDocument/2006/relationships/customXml" Target="../ink/ink3597.xml"/><Relationship Id="rId128" Type="http://schemas.openxmlformats.org/officeDocument/2006/relationships/customXml" Target="../ink/ink3624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679.xml"/><Relationship Id="rId279" Type="http://schemas.openxmlformats.org/officeDocument/2006/relationships/customXml" Target="../ink/ink370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734.xml"/><Relationship Id="rId85" Type="http://schemas.openxmlformats.org/officeDocument/2006/relationships/image" Target="../media/image311.png"/><Relationship Id="rId150" Type="http://schemas.openxmlformats.org/officeDocument/2006/relationships/customXml" Target="../ink/ink363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566.xml"/><Relationship Id="rId108" Type="http://schemas.openxmlformats.org/officeDocument/2006/relationships/customXml" Target="../ink/ink3614.xml"/><Relationship Id="rId315" Type="http://schemas.openxmlformats.org/officeDocument/2006/relationships/customXml" Target="../ink/ink3718.xml"/><Relationship Id="rId357" Type="http://schemas.openxmlformats.org/officeDocument/2006/relationships/image" Target="../media/image459.png"/><Relationship Id="rId54" Type="http://schemas.openxmlformats.org/officeDocument/2006/relationships/customXml" Target="../ink/ink3587.xml"/><Relationship Id="rId96" Type="http://schemas.openxmlformats.org/officeDocument/2006/relationships/customXml" Target="../ink/ink3608.xml"/><Relationship Id="rId161" Type="http://schemas.openxmlformats.org/officeDocument/2006/relationships/image" Target="../media/image335.png"/><Relationship Id="rId217" Type="http://schemas.openxmlformats.org/officeDocument/2006/relationships/customXml" Target="../ink/ink3669.xml"/><Relationship Id="rId259" Type="http://schemas.openxmlformats.org/officeDocument/2006/relationships/customXml" Target="../ink/ink369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724.xml"/><Relationship Id="rId65" Type="http://schemas.openxmlformats.org/officeDocument/2006/relationships/image" Target="../media/image301.png"/><Relationship Id="rId130" Type="http://schemas.openxmlformats.org/officeDocument/2006/relationships/customXml" Target="../ink/ink3625.xml"/><Relationship Id="rId172" Type="http://schemas.openxmlformats.org/officeDocument/2006/relationships/customXml" Target="../ink/ink3646.xml"/><Relationship Id="rId228" Type="http://schemas.openxmlformats.org/officeDocument/2006/relationships/image" Target="../media/image367.png"/><Relationship Id="rId281" Type="http://schemas.openxmlformats.org/officeDocument/2006/relationships/customXml" Target="../ink/ink3701.xml"/><Relationship Id="rId337" Type="http://schemas.openxmlformats.org/officeDocument/2006/relationships/image" Target="../media/image431.png"/><Relationship Id="rId34" Type="http://schemas.openxmlformats.org/officeDocument/2006/relationships/customXml" Target="../ink/ink3577.xml"/><Relationship Id="rId76" Type="http://schemas.openxmlformats.org/officeDocument/2006/relationships/customXml" Target="../ink/ink3598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68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615.xml"/><Relationship Id="rId348" Type="http://schemas.openxmlformats.org/officeDocument/2006/relationships/customXml" Target="../ink/ink3735.xml"/><Relationship Id="rId152" Type="http://schemas.openxmlformats.org/officeDocument/2006/relationships/customXml" Target="../ink/ink363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691.xml"/><Relationship Id="rId14" Type="http://schemas.openxmlformats.org/officeDocument/2006/relationships/customXml" Target="../ink/ink3567.xml"/><Relationship Id="rId56" Type="http://schemas.openxmlformats.org/officeDocument/2006/relationships/customXml" Target="../ink/ink3588.xml"/><Relationship Id="rId317" Type="http://schemas.openxmlformats.org/officeDocument/2006/relationships/image" Target="../media/image411.png"/><Relationship Id="rId359" Type="http://schemas.openxmlformats.org/officeDocument/2006/relationships/image" Target="../media/image464.png"/><Relationship Id="rId98" Type="http://schemas.openxmlformats.org/officeDocument/2006/relationships/customXml" Target="../ink/ink360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67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725.xml"/><Relationship Id="rId132" Type="http://schemas.openxmlformats.org/officeDocument/2006/relationships/customXml" Target="../ink/ink3626.xml"/><Relationship Id="rId174" Type="http://schemas.openxmlformats.org/officeDocument/2006/relationships/customXml" Target="../ink/ink3647.xml"/><Relationship Id="rId220" Type="http://schemas.openxmlformats.org/officeDocument/2006/relationships/image" Target="../media/image363.png"/><Relationship Id="rId241" Type="http://schemas.openxmlformats.org/officeDocument/2006/relationships/customXml" Target="../ink/ink3681.xml"/><Relationship Id="rId15" Type="http://schemas.openxmlformats.org/officeDocument/2006/relationships/image" Target="../media/image14.png"/><Relationship Id="rId36" Type="http://schemas.openxmlformats.org/officeDocument/2006/relationships/customXml" Target="../ink/ink3578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702.xml"/><Relationship Id="rId318" Type="http://schemas.openxmlformats.org/officeDocument/2006/relationships/customXml" Target="../ink/ink3720.xml"/><Relationship Id="rId339" Type="http://schemas.openxmlformats.org/officeDocument/2006/relationships/image" Target="../media/image441.png"/><Relationship Id="rId78" Type="http://schemas.openxmlformats.org/officeDocument/2006/relationships/customXml" Target="../ink/ink3599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621.xml"/><Relationship Id="rId143" Type="http://schemas.openxmlformats.org/officeDocument/2006/relationships/image" Target="../media/image326.png"/><Relationship Id="rId164" Type="http://schemas.openxmlformats.org/officeDocument/2006/relationships/customXml" Target="../ink/ink3642.xml"/><Relationship Id="rId185" Type="http://schemas.openxmlformats.org/officeDocument/2006/relationships/customXml" Target="../ink/ink3653.xml"/><Relationship Id="rId350" Type="http://schemas.openxmlformats.org/officeDocument/2006/relationships/customXml" Target="../ink/ink373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573.xml"/><Relationship Id="rId231" Type="http://schemas.openxmlformats.org/officeDocument/2006/relationships/customXml" Target="../ink/ink3676.xml"/><Relationship Id="rId252" Type="http://schemas.openxmlformats.org/officeDocument/2006/relationships/image" Target="../media/image379.png"/><Relationship Id="rId273" Type="http://schemas.openxmlformats.org/officeDocument/2006/relationships/customXml" Target="../ink/ink369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594.xml"/><Relationship Id="rId89" Type="http://schemas.openxmlformats.org/officeDocument/2006/relationships/image" Target="../media/image313.png"/><Relationship Id="rId112" Type="http://schemas.openxmlformats.org/officeDocument/2006/relationships/customXml" Target="../ink/ink3616.xml"/><Relationship Id="rId133" Type="http://schemas.openxmlformats.org/officeDocument/2006/relationships/image" Target="../media/image321.png"/><Relationship Id="rId154" Type="http://schemas.openxmlformats.org/officeDocument/2006/relationships/customXml" Target="../ink/ink3637.xml"/><Relationship Id="rId175" Type="http://schemas.openxmlformats.org/officeDocument/2006/relationships/image" Target="../media/image341.png"/><Relationship Id="rId340" Type="http://schemas.openxmlformats.org/officeDocument/2006/relationships/customXml" Target="../ink/ink3731.xml"/><Relationship Id="rId361" Type="http://schemas.openxmlformats.org/officeDocument/2006/relationships/image" Target="../media/image46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568.xml"/><Relationship Id="rId221" Type="http://schemas.openxmlformats.org/officeDocument/2006/relationships/customXml" Target="../ink/ink3671.xml"/><Relationship Id="rId242" Type="http://schemas.openxmlformats.org/officeDocument/2006/relationships/image" Target="../media/image374.png"/><Relationship Id="rId263" Type="http://schemas.openxmlformats.org/officeDocument/2006/relationships/customXml" Target="../ink/ink369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589.xml"/><Relationship Id="rId79" Type="http://schemas.openxmlformats.org/officeDocument/2006/relationships/image" Target="../media/image308.png"/><Relationship Id="rId102" Type="http://schemas.openxmlformats.org/officeDocument/2006/relationships/customXml" Target="../ink/ink3611.xml"/><Relationship Id="rId123" Type="http://schemas.openxmlformats.org/officeDocument/2006/relationships/image" Target="../media/image174.png"/><Relationship Id="rId144" Type="http://schemas.openxmlformats.org/officeDocument/2006/relationships/customXml" Target="../ink/ink3632.xml"/><Relationship Id="rId330" Type="http://schemas.openxmlformats.org/officeDocument/2006/relationships/customXml" Target="../ink/ink3726.xml"/><Relationship Id="rId90" Type="http://schemas.openxmlformats.org/officeDocument/2006/relationships/customXml" Target="../ink/ink360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666.xml"/><Relationship Id="rId232" Type="http://schemas.openxmlformats.org/officeDocument/2006/relationships/image" Target="../media/image369.png"/><Relationship Id="rId253" Type="http://schemas.openxmlformats.org/officeDocument/2006/relationships/customXml" Target="../ink/ink3687.xml"/><Relationship Id="rId274" Type="http://schemas.openxmlformats.org/officeDocument/2006/relationships/image" Target="../media/image390.png"/><Relationship Id="rId295" Type="http://schemas.openxmlformats.org/officeDocument/2006/relationships/customXml" Target="../ink/ink3708.xml"/><Relationship Id="rId309" Type="http://schemas.openxmlformats.org/officeDocument/2006/relationships/customXml" Target="../ink/ink3715.xml"/><Relationship Id="rId27" Type="http://schemas.openxmlformats.org/officeDocument/2006/relationships/image" Target="../media/image20.png"/><Relationship Id="rId48" Type="http://schemas.openxmlformats.org/officeDocument/2006/relationships/customXml" Target="../ink/ink358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627.xml"/><Relationship Id="rId320" Type="http://schemas.openxmlformats.org/officeDocument/2006/relationships/customXml" Target="../ink/ink3721.xml"/><Relationship Id="rId80" Type="http://schemas.openxmlformats.org/officeDocument/2006/relationships/customXml" Target="../ink/ink3600.xml"/><Relationship Id="rId155" Type="http://schemas.openxmlformats.org/officeDocument/2006/relationships/image" Target="../media/image332.png"/><Relationship Id="rId176" Type="http://schemas.openxmlformats.org/officeDocument/2006/relationships/customXml" Target="../ink/ink3648.xml"/><Relationship Id="rId197" Type="http://schemas.openxmlformats.org/officeDocument/2006/relationships/customXml" Target="../ink/ink3659.xml"/><Relationship Id="rId341" Type="http://schemas.openxmlformats.org/officeDocument/2006/relationships/image" Target="../media/image442.png"/><Relationship Id="rId362" Type="http://schemas.openxmlformats.org/officeDocument/2006/relationships/customXml" Target="../ink/ink3742.xml"/><Relationship Id="rId201" Type="http://schemas.openxmlformats.org/officeDocument/2006/relationships/customXml" Target="../ink/ink3661.xml"/><Relationship Id="rId222" Type="http://schemas.openxmlformats.org/officeDocument/2006/relationships/image" Target="../media/image364.png"/><Relationship Id="rId243" Type="http://schemas.openxmlformats.org/officeDocument/2006/relationships/customXml" Target="../ink/ink3682.xml"/><Relationship Id="rId264" Type="http://schemas.openxmlformats.org/officeDocument/2006/relationships/image" Target="../media/image385.png"/><Relationship Id="rId285" Type="http://schemas.openxmlformats.org/officeDocument/2006/relationships/customXml" Target="../ink/ink3703.xml"/><Relationship Id="rId17" Type="http://schemas.openxmlformats.org/officeDocument/2006/relationships/image" Target="../media/image15.png"/><Relationship Id="rId38" Type="http://schemas.openxmlformats.org/officeDocument/2006/relationships/customXml" Target="../ink/ink357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622.xml"/><Relationship Id="rId310" Type="http://schemas.openxmlformats.org/officeDocument/2006/relationships/image" Target="../media/image408.png"/><Relationship Id="rId70" Type="http://schemas.openxmlformats.org/officeDocument/2006/relationships/customXml" Target="../ink/ink359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643.xml"/><Relationship Id="rId187" Type="http://schemas.openxmlformats.org/officeDocument/2006/relationships/customXml" Target="../ink/ink3654.xml"/><Relationship Id="rId331" Type="http://schemas.openxmlformats.org/officeDocument/2006/relationships/image" Target="../media/image422.png"/><Relationship Id="rId352" Type="http://schemas.openxmlformats.org/officeDocument/2006/relationships/customXml" Target="../ink/ink3737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677.xml"/><Relationship Id="rId254" Type="http://schemas.openxmlformats.org/officeDocument/2006/relationships/image" Target="../media/image380.png"/><Relationship Id="rId28" Type="http://schemas.openxmlformats.org/officeDocument/2006/relationships/customXml" Target="../ink/ink3574.xml"/><Relationship Id="rId49" Type="http://schemas.openxmlformats.org/officeDocument/2006/relationships/image" Target="../media/image31.png"/><Relationship Id="rId114" Type="http://schemas.openxmlformats.org/officeDocument/2006/relationships/customXml" Target="../ink/ink3617.xml"/><Relationship Id="rId275" Type="http://schemas.openxmlformats.org/officeDocument/2006/relationships/customXml" Target="../ink/ink369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59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63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732.xml"/><Relationship Id="rId363" Type="http://schemas.openxmlformats.org/officeDocument/2006/relationships/image" Target="../media/image466.png"/><Relationship Id="rId202" Type="http://schemas.openxmlformats.org/officeDocument/2006/relationships/image" Target="../media/image354.png"/><Relationship Id="rId223" Type="http://schemas.openxmlformats.org/officeDocument/2006/relationships/customXml" Target="../ink/ink3672.xml"/><Relationship Id="rId244" Type="http://schemas.openxmlformats.org/officeDocument/2006/relationships/image" Target="../media/image375.png"/><Relationship Id="rId18" Type="http://schemas.openxmlformats.org/officeDocument/2006/relationships/customXml" Target="../ink/ink3569.xml"/><Relationship Id="rId39" Type="http://schemas.openxmlformats.org/officeDocument/2006/relationships/image" Target="../media/image26.png"/><Relationship Id="rId265" Type="http://schemas.openxmlformats.org/officeDocument/2006/relationships/customXml" Target="../ink/ink3693.xml"/><Relationship Id="rId286" Type="http://schemas.openxmlformats.org/officeDocument/2006/relationships/image" Target="../media/image396.png"/><Relationship Id="rId50" Type="http://schemas.openxmlformats.org/officeDocument/2006/relationships/customXml" Target="../ink/ink3585.xml"/><Relationship Id="rId104" Type="http://schemas.openxmlformats.org/officeDocument/2006/relationships/customXml" Target="../ink/ink3612.xml"/><Relationship Id="rId125" Type="http://schemas.openxmlformats.org/officeDocument/2006/relationships/image" Target="../media/image175.png"/><Relationship Id="rId146" Type="http://schemas.openxmlformats.org/officeDocument/2006/relationships/customXml" Target="../ink/ink363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716.xml"/><Relationship Id="rId332" Type="http://schemas.openxmlformats.org/officeDocument/2006/relationships/customXml" Target="../ink/ink3727.xml"/><Relationship Id="rId353" Type="http://schemas.openxmlformats.org/officeDocument/2006/relationships/image" Target="../media/image457.png"/><Relationship Id="rId71" Type="http://schemas.openxmlformats.org/officeDocument/2006/relationships/image" Target="../media/image304.png"/><Relationship Id="rId92" Type="http://schemas.openxmlformats.org/officeDocument/2006/relationships/customXml" Target="../ink/ink3606.xml"/><Relationship Id="rId213" Type="http://schemas.openxmlformats.org/officeDocument/2006/relationships/customXml" Target="../ink/ink3667.xml"/><Relationship Id="rId234" Type="http://schemas.openxmlformats.org/officeDocument/2006/relationships/image" Target="../media/image370.png"/><Relationship Id="rId2" Type="http://schemas.openxmlformats.org/officeDocument/2006/relationships/customXml" Target="../ink/ink3561.xml"/><Relationship Id="rId29" Type="http://schemas.openxmlformats.org/officeDocument/2006/relationships/image" Target="../media/image21.png"/><Relationship Id="rId255" Type="http://schemas.openxmlformats.org/officeDocument/2006/relationships/customXml" Target="../ink/ink3688.xml"/><Relationship Id="rId276" Type="http://schemas.openxmlformats.org/officeDocument/2006/relationships/image" Target="../media/image391.png"/><Relationship Id="rId297" Type="http://schemas.openxmlformats.org/officeDocument/2006/relationships/customXml" Target="../ink/ink3709.xml"/><Relationship Id="rId40" Type="http://schemas.openxmlformats.org/officeDocument/2006/relationships/customXml" Target="../ink/ink3580.xml"/><Relationship Id="rId115" Type="http://schemas.openxmlformats.org/officeDocument/2006/relationships/image" Target="../media/image170.png"/><Relationship Id="rId136" Type="http://schemas.openxmlformats.org/officeDocument/2006/relationships/customXml" Target="../ink/ink3628.xml"/><Relationship Id="rId157" Type="http://schemas.openxmlformats.org/officeDocument/2006/relationships/image" Target="../media/image333.png"/><Relationship Id="rId178" Type="http://schemas.openxmlformats.org/officeDocument/2006/relationships/customXml" Target="../ink/ink3649.xml"/><Relationship Id="rId301" Type="http://schemas.openxmlformats.org/officeDocument/2006/relationships/customXml" Target="../ink/ink3711.xml"/><Relationship Id="rId322" Type="http://schemas.openxmlformats.org/officeDocument/2006/relationships/customXml" Target="../ink/ink3722.xml"/><Relationship Id="rId343" Type="http://schemas.openxmlformats.org/officeDocument/2006/relationships/image" Target="../media/image443.png"/><Relationship Id="rId364" Type="http://schemas.openxmlformats.org/officeDocument/2006/relationships/customXml" Target="../ink/ink3743.xml"/><Relationship Id="rId61" Type="http://schemas.openxmlformats.org/officeDocument/2006/relationships/image" Target="../media/image299.png"/><Relationship Id="rId82" Type="http://schemas.openxmlformats.org/officeDocument/2006/relationships/customXml" Target="../ink/ink3601.xml"/><Relationship Id="rId199" Type="http://schemas.openxmlformats.org/officeDocument/2006/relationships/customXml" Target="../ink/ink3660.xml"/><Relationship Id="rId203" Type="http://schemas.openxmlformats.org/officeDocument/2006/relationships/customXml" Target="../ink/ink366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683.xml"/><Relationship Id="rId266" Type="http://schemas.openxmlformats.org/officeDocument/2006/relationships/image" Target="../media/image386.png"/><Relationship Id="rId287" Type="http://schemas.openxmlformats.org/officeDocument/2006/relationships/customXml" Target="../ink/ink3704.xml"/><Relationship Id="rId30" Type="http://schemas.openxmlformats.org/officeDocument/2006/relationships/customXml" Target="../ink/ink3575.xml"/><Relationship Id="rId105" Type="http://schemas.openxmlformats.org/officeDocument/2006/relationships/image" Target="../media/image165.png"/><Relationship Id="rId126" Type="http://schemas.openxmlformats.org/officeDocument/2006/relationships/customXml" Target="../ink/ink3623.xml"/><Relationship Id="rId147" Type="http://schemas.openxmlformats.org/officeDocument/2006/relationships/image" Target="../media/image328.png"/><Relationship Id="rId168" Type="http://schemas.openxmlformats.org/officeDocument/2006/relationships/customXml" Target="../ink/ink3644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738.xml"/><Relationship Id="rId51" Type="http://schemas.openxmlformats.org/officeDocument/2006/relationships/image" Target="../media/image32.png"/><Relationship Id="rId72" Type="http://schemas.openxmlformats.org/officeDocument/2006/relationships/customXml" Target="../ink/ink3596.xml"/><Relationship Id="rId93" Type="http://schemas.openxmlformats.org/officeDocument/2006/relationships/image" Target="../media/image315.png"/><Relationship Id="rId189" Type="http://schemas.openxmlformats.org/officeDocument/2006/relationships/customXml" Target="../ink/ink3655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678.xml"/><Relationship Id="rId256" Type="http://schemas.openxmlformats.org/officeDocument/2006/relationships/image" Target="../media/image381.png"/><Relationship Id="rId277" Type="http://schemas.openxmlformats.org/officeDocument/2006/relationships/customXml" Target="../ink/ink3699.xml"/><Relationship Id="rId298" Type="http://schemas.openxmlformats.org/officeDocument/2006/relationships/image" Target="../media/image402.png"/><Relationship Id="rId116" Type="http://schemas.openxmlformats.org/officeDocument/2006/relationships/customXml" Target="../ink/ink3618.xml"/><Relationship Id="rId137" Type="http://schemas.openxmlformats.org/officeDocument/2006/relationships/image" Target="../media/image323.png"/><Relationship Id="rId158" Type="http://schemas.openxmlformats.org/officeDocument/2006/relationships/customXml" Target="../ink/ink363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733.xml"/><Relationship Id="rId20" Type="http://schemas.openxmlformats.org/officeDocument/2006/relationships/customXml" Target="../ink/ink3570.xml"/><Relationship Id="rId41" Type="http://schemas.openxmlformats.org/officeDocument/2006/relationships/image" Target="../media/image27.png"/><Relationship Id="rId62" Type="http://schemas.openxmlformats.org/officeDocument/2006/relationships/customXml" Target="../ink/ink359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6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673.xml"/><Relationship Id="rId246" Type="http://schemas.openxmlformats.org/officeDocument/2006/relationships/image" Target="../media/image376.png"/><Relationship Id="rId267" Type="http://schemas.openxmlformats.org/officeDocument/2006/relationships/customXml" Target="../ink/ink3694.xml"/><Relationship Id="rId288" Type="http://schemas.openxmlformats.org/officeDocument/2006/relationships/image" Target="../media/image397.png"/><Relationship Id="rId106" Type="http://schemas.openxmlformats.org/officeDocument/2006/relationships/customXml" Target="../ink/ink3613.xml"/><Relationship Id="rId127" Type="http://schemas.openxmlformats.org/officeDocument/2006/relationships/image" Target="../media/image176.png"/><Relationship Id="rId313" Type="http://schemas.openxmlformats.org/officeDocument/2006/relationships/customXml" Target="../ink/ink3717.xml"/><Relationship Id="rId10" Type="http://schemas.openxmlformats.org/officeDocument/2006/relationships/customXml" Target="../ink/ink3565.xml"/><Relationship Id="rId31" Type="http://schemas.openxmlformats.org/officeDocument/2006/relationships/image" Target="../media/image22.png"/><Relationship Id="rId52" Type="http://schemas.openxmlformats.org/officeDocument/2006/relationships/customXml" Target="../ink/ink3586.xml"/><Relationship Id="rId73" Type="http://schemas.openxmlformats.org/officeDocument/2006/relationships/image" Target="../media/image305.png"/><Relationship Id="rId94" Type="http://schemas.openxmlformats.org/officeDocument/2006/relationships/customXml" Target="../ink/ink3607.xml"/><Relationship Id="rId148" Type="http://schemas.openxmlformats.org/officeDocument/2006/relationships/customXml" Target="../ink/ink3634.xml"/><Relationship Id="rId169" Type="http://schemas.openxmlformats.org/officeDocument/2006/relationships/image" Target="../media/image339.png"/><Relationship Id="rId334" Type="http://schemas.openxmlformats.org/officeDocument/2006/relationships/customXml" Target="../ink/ink3728.xml"/><Relationship Id="rId355" Type="http://schemas.openxmlformats.org/officeDocument/2006/relationships/image" Target="../media/image458.png"/><Relationship Id="rId4" Type="http://schemas.openxmlformats.org/officeDocument/2006/relationships/customXml" Target="../ink/ink3562.xml"/><Relationship Id="rId180" Type="http://schemas.openxmlformats.org/officeDocument/2006/relationships/customXml" Target="../ink/ink3650.xml"/><Relationship Id="rId215" Type="http://schemas.openxmlformats.org/officeDocument/2006/relationships/customXml" Target="../ink/ink3668.xml"/><Relationship Id="rId236" Type="http://schemas.openxmlformats.org/officeDocument/2006/relationships/image" Target="../media/image371.png"/><Relationship Id="rId257" Type="http://schemas.openxmlformats.org/officeDocument/2006/relationships/customXml" Target="../ink/ink3689.xml"/><Relationship Id="rId278" Type="http://schemas.openxmlformats.org/officeDocument/2006/relationships/image" Target="../media/image392.png"/><Relationship Id="rId303" Type="http://schemas.openxmlformats.org/officeDocument/2006/relationships/customXml" Target="../ink/ink3712.xml"/><Relationship Id="rId42" Type="http://schemas.openxmlformats.org/officeDocument/2006/relationships/customXml" Target="../ink/ink3581.xml"/><Relationship Id="rId84" Type="http://schemas.openxmlformats.org/officeDocument/2006/relationships/customXml" Target="../ink/ink3602.xml"/><Relationship Id="rId138" Type="http://schemas.openxmlformats.org/officeDocument/2006/relationships/customXml" Target="../ink/ink3629.xml"/><Relationship Id="rId345" Type="http://schemas.openxmlformats.org/officeDocument/2006/relationships/image" Target="../media/image448.png"/><Relationship Id="rId191" Type="http://schemas.openxmlformats.org/officeDocument/2006/relationships/customXml" Target="../ink/ink3656.xml"/><Relationship Id="rId205" Type="http://schemas.openxmlformats.org/officeDocument/2006/relationships/customXml" Target="../ink/ink3663.xml"/><Relationship Id="rId247" Type="http://schemas.openxmlformats.org/officeDocument/2006/relationships/customXml" Target="../ink/ink3684.xml"/><Relationship Id="rId107" Type="http://schemas.openxmlformats.org/officeDocument/2006/relationships/image" Target="../media/image166.png"/><Relationship Id="rId289" Type="http://schemas.openxmlformats.org/officeDocument/2006/relationships/customXml" Target="../ink/ink370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739.xml"/><Relationship Id="rId95" Type="http://schemas.openxmlformats.org/officeDocument/2006/relationships/image" Target="../media/image316.png"/><Relationship Id="rId160" Type="http://schemas.openxmlformats.org/officeDocument/2006/relationships/customXml" Target="../ink/ink364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571.xml"/><Relationship Id="rId64" Type="http://schemas.openxmlformats.org/officeDocument/2006/relationships/customXml" Target="../ink/ink3592.xml"/><Relationship Id="rId118" Type="http://schemas.openxmlformats.org/officeDocument/2006/relationships/customXml" Target="../ink/ink3619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674.xml"/><Relationship Id="rId269" Type="http://schemas.openxmlformats.org/officeDocument/2006/relationships/customXml" Target="../ink/ink369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729.xml"/><Relationship Id="rId75" Type="http://schemas.openxmlformats.org/officeDocument/2006/relationships/image" Target="../media/image306.png"/><Relationship Id="rId140" Type="http://schemas.openxmlformats.org/officeDocument/2006/relationships/customXml" Target="../ink/ink3630.xml"/><Relationship Id="rId182" Type="http://schemas.openxmlformats.org/officeDocument/2006/relationships/customXml" Target="../ink/ink3651.xml"/><Relationship Id="rId6" Type="http://schemas.openxmlformats.org/officeDocument/2006/relationships/customXml" Target="../ink/ink3563.xml"/><Relationship Id="rId238" Type="http://schemas.openxmlformats.org/officeDocument/2006/relationships/image" Target="../media/image372.png"/><Relationship Id="rId291" Type="http://schemas.openxmlformats.org/officeDocument/2006/relationships/customXml" Target="../ink/ink3706.xml"/><Relationship Id="rId305" Type="http://schemas.openxmlformats.org/officeDocument/2006/relationships/customXml" Target="../ink/ink3713.xml"/><Relationship Id="rId347" Type="http://schemas.openxmlformats.org/officeDocument/2006/relationships/image" Target="../media/image449.png"/><Relationship Id="rId44" Type="http://schemas.openxmlformats.org/officeDocument/2006/relationships/customXml" Target="../ink/ink3582.xml"/><Relationship Id="rId86" Type="http://schemas.openxmlformats.org/officeDocument/2006/relationships/customXml" Target="../ink/ink3603.xml"/><Relationship Id="rId151" Type="http://schemas.openxmlformats.org/officeDocument/2006/relationships/image" Target="../media/image330.png"/><Relationship Id="rId193" Type="http://schemas.openxmlformats.org/officeDocument/2006/relationships/customXml" Target="../ink/ink3657.xml"/><Relationship Id="rId207" Type="http://schemas.openxmlformats.org/officeDocument/2006/relationships/customXml" Target="../ink/ink3664.xml"/><Relationship Id="rId249" Type="http://schemas.openxmlformats.org/officeDocument/2006/relationships/customXml" Target="../ink/ink368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71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620.xml"/><Relationship Id="rId358" Type="http://schemas.openxmlformats.org/officeDocument/2006/relationships/customXml" Target="../ink/ink3740.xml"/><Relationship Id="rId162" Type="http://schemas.openxmlformats.org/officeDocument/2006/relationships/customXml" Target="../ink/ink3641.xml"/><Relationship Id="rId218" Type="http://schemas.openxmlformats.org/officeDocument/2006/relationships/image" Target="../media/image362.png"/><Relationship Id="rId271" Type="http://schemas.openxmlformats.org/officeDocument/2006/relationships/customXml" Target="../ink/ink3696.xml"/><Relationship Id="rId24" Type="http://schemas.openxmlformats.org/officeDocument/2006/relationships/customXml" Target="../ink/ink3572.xml"/><Relationship Id="rId66" Type="http://schemas.openxmlformats.org/officeDocument/2006/relationships/customXml" Target="../ink/ink359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67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610.xml"/><Relationship Id="rId282" Type="http://schemas.openxmlformats.org/officeDocument/2006/relationships/image" Target="../media/image394.png"/><Relationship Id="rId338" Type="http://schemas.openxmlformats.org/officeDocument/2006/relationships/customXml" Target="../ink/ink3730.xml"/><Relationship Id="rId8" Type="http://schemas.openxmlformats.org/officeDocument/2006/relationships/customXml" Target="../ink/ink3564.xml"/><Relationship Id="rId142" Type="http://schemas.openxmlformats.org/officeDocument/2006/relationships/customXml" Target="../ink/ink3631.xml"/><Relationship Id="rId184" Type="http://schemas.openxmlformats.org/officeDocument/2006/relationships/customXml" Target="../ink/ink3652.xml"/><Relationship Id="rId251" Type="http://schemas.openxmlformats.org/officeDocument/2006/relationships/customXml" Target="../ink/ink3686.xml"/><Relationship Id="rId46" Type="http://schemas.openxmlformats.org/officeDocument/2006/relationships/customXml" Target="../ink/ink3583.xml"/><Relationship Id="rId293" Type="http://schemas.openxmlformats.org/officeDocument/2006/relationships/customXml" Target="../ink/ink3707.xml"/><Relationship Id="rId307" Type="http://schemas.openxmlformats.org/officeDocument/2006/relationships/customXml" Target="../ink/ink3714.xml"/><Relationship Id="rId349" Type="http://schemas.openxmlformats.org/officeDocument/2006/relationships/image" Target="../media/image454.png"/><Relationship Id="rId88" Type="http://schemas.openxmlformats.org/officeDocument/2006/relationships/customXml" Target="../ink/ink360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658.xml"/><Relationship Id="rId209" Type="http://schemas.openxmlformats.org/officeDocument/2006/relationships/customXml" Target="../ink/ink3665.xml"/><Relationship Id="rId360" Type="http://schemas.openxmlformats.org/officeDocument/2006/relationships/customXml" Target="../ink/ink3741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3893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3906.xml"/><Relationship Id="rId170" Type="http://schemas.openxmlformats.org/officeDocument/2006/relationships/customXml" Target="../ink/ink3828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759.xml"/><Relationship Id="rId74" Type="http://schemas.openxmlformats.org/officeDocument/2006/relationships/customXml" Target="../ink/ink3780.xml"/><Relationship Id="rId128" Type="http://schemas.openxmlformats.org/officeDocument/2006/relationships/customXml" Target="../ink/ink3807.xml"/><Relationship Id="rId335" Type="http://schemas.openxmlformats.org/officeDocument/2006/relationships/image" Target="../media/image42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3862.xml"/><Relationship Id="rId279" Type="http://schemas.openxmlformats.org/officeDocument/2006/relationships/customXml" Target="../ink/ink3883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3917.xml"/><Relationship Id="rId85" Type="http://schemas.openxmlformats.org/officeDocument/2006/relationships/image" Target="../media/image311.png"/><Relationship Id="rId150" Type="http://schemas.openxmlformats.org/officeDocument/2006/relationships/customXml" Target="../ink/ink3818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749.xml"/><Relationship Id="rId108" Type="http://schemas.openxmlformats.org/officeDocument/2006/relationships/customXml" Target="../ink/ink3797.xml"/><Relationship Id="rId315" Type="http://schemas.openxmlformats.org/officeDocument/2006/relationships/customXml" Target="../ink/ink3901.xml"/><Relationship Id="rId357" Type="http://schemas.openxmlformats.org/officeDocument/2006/relationships/image" Target="../media/image466.png"/><Relationship Id="rId54" Type="http://schemas.openxmlformats.org/officeDocument/2006/relationships/customXml" Target="../ink/ink3770.xml"/><Relationship Id="rId96" Type="http://schemas.openxmlformats.org/officeDocument/2006/relationships/customXml" Target="../ink/ink3791.xml"/><Relationship Id="rId161" Type="http://schemas.openxmlformats.org/officeDocument/2006/relationships/image" Target="../media/image335.png"/><Relationship Id="rId217" Type="http://schemas.openxmlformats.org/officeDocument/2006/relationships/customXml" Target="../ink/ink3852.xml"/><Relationship Id="rId259" Type="http://schemas.openxmlformats.org/officeDocument/2006/relationships/customXml" Target="../ink/ink3873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3907.xml"/><Relationship Id="rId65" Type="http://schemas.openxmlformats.org/officeDocument/2006/relationships/image" Target="../media/image301.png"/><Relationship Id="rId130" Type="http://schemas.openxmlformats.org/officeDocument/2006/relationships/customXml" Target="../ink/ink3808.xml"/><Relationship Id="rId172" Type="http://schemas.openxmlformats.org/officeDocument/2006/relationships/customXml" Target="../ink/ink3829.xml"/><Relationship Id="rId228" Type="http://schemas.openxmlformats.org/officeDocument/2006/relationships/image" Target="../media/image367.png"/><Relationship Id="rId281" Type="http://schemas.openxmlformats.org/officeDocument/2006/relationships/customXml" Target="../ink/ink3884.xml"/><Relationship Id="rId337" Type="http://schemas.openxmlformats.org/officeDocument/2006/relationships/image" Target="../media/image431.png"/><Relationship Id="rId34" Type="http://schemas.openxmlformats.org/officeDocument/2006/relationships/customXml" Target="../ink/ink3760.xml"/><Relationship Id="rId76" Type="http://schemas.openxmlformats.org/officeDocument/2006/relationships/customXml" Target="../ink/ink3781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3863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798.xml"/><Relationship Id="rId348" Type="http://schemas.openxmlformats.org/officeDocument/2006/relationships/customXml" Target="../ink/ink3918.xml"/><Relationship Id="rId152" Type="http://schemas.openxmlformats.org/officeDocument/2006/relationships/customXml" Target="../ink/ink3819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3874.xml"/><Relationship Id="rId14" Type="http://schemas.openxmlformats.org/officeDocument/2006/relationships/customXml" Target="../ink/ink3750.xml"/><Relationship Id="rId56" Type="http://schemas.openxmlformats.org/officeDocument/2006/relationships/customXml" Target="../ink/ink3771.xml"/><Relationship Id="rId317" Type="http://schemas.openxmlformats.org/officeDocument/2006/relationships/image" Target="../media/image411.png"/><Relationship Id="rId359" Type="http://schemas.openxmlformats.org/officeDocument/2006/relationships/image" Target="../media/image467.png"/><Relationship Id="rId98" Type="http://schemas.openxmlformats.org/officeDocument/2006/relationships/customXml" Target="../ink/ink3792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3853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3908.xml"/><Relationship Id="rId132" Type="http://schemas.openxmlformats.org/officeDocument/2006/relationships/customXml" Target="../ink/ink3809.xml"/><Relationship Id="rId174" Type="http://schemas.openxmlformats.org/officeDocument/2006/relationships/customXml" Target="../ink/ink3830.xml"/><Relationship Id="rId220" Type="http://schemas.openxmlformats.org/officeDocument/2006/relationships/image" Target="../media/image363.png"/><Relationship Id="rId241" Type="http://schemas.openxmlformats.org/officeDocument/2006/relationships/customXml" Target="../ink/ink3864.xml"/><Relationship Id="rId15" Type="http://schemas.openxmlformats.org/officeDocument/2006/relationships/image" Target="../media/image14.png"/><Relationship Id="rId36" Type="http://schemas.openxmlformats.org/officeDocument/2006/relationships/customXml" Target="../ink/ink3761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3885.xml"/><Relationship Id="rId318" Type="http://schemas.openxmlformats.org/officeDocument/2006/relationships/customXml" Target="../ink/ink3903.xml"/><Relationship Id="rId339" Type="http://schemas.openxmlformats.org/officeDocument/2006/relationships/image" Target="../media/image441.png"/><Relationship Id="rId78" Type="http://schemas.openxmlformats.org/officeDocument/2006/relationships/customXml" Target="../ink/ink3782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804.xml"/><Relationship Id="rId143" Type="http://schemas.openxmlformats.org/officeDocument/2006/relationships/image" Target="../media/image326.png"/><Relationship Id="rId164" Type="http://schemas.openxmlformats.org/officeDocument/2006/relationships/customXml" Target="../ink/ink3825.xml"/><Relationship Id="rId185" Type="http://schemas.openxmlformats.org/officeDocument/2006/relationships/customXml" Target="../ink/ink3836.xml"/><Relationship Id="rId350" Type="http://schemas.openxmlformats.org/officeDocument/2006/relationships/customXml" Target="../ink/ink3919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756.xml"/><Relationship Id="rId231" Type="http://schemas.openxmlformats.org/officeDocument/2006/relationships/customXml" Target="../ink/ink3859.xml"/><Relationship Id="rId252" Type="http://schemas.openxmlformats.org/officeDocument/2006/relationships/image" Target="../media/image379.png"/><Relationship Id="rId273" Type="http://schemas.openxmlformats.org/officeDocument/2006/relationships/customXml" Target="../ink/ink3880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777.xml"/><Relationship Id="rId89" Type="http://schemas.openxmlformats.org/officeDocument/2006/relationships/image" Target="../media/image313.png"/><Relationship Id="rId112" Type="http://schemas.openxmlformats.org/officeDocument/2006/relationships/customXml" Target="../ink/ink3799.xml"/><Relationship Id="rId133" Type="http://schemas.openxmlformats.org/officeDocument/2006/relationships/image" Target="../media/image321.png"/><Relationship Id="rId154" Type="http://schemas.openxmlformats.org/officeDocument/2006/relationships/customXml" Target="../ink/ink3820.xml"/><Relationship Id="rId175" Type="http://schemas.openxmlformats.org/officeDocument/2006/relationships/image" Target="../media/image341.png"/><Relationship Id="rId340" Type="http://schemas.openxmlformats.org/officeDocument/2006/relationships/customXml" Target="../ink/ink3914.xml"/><Relationship Id="rId361" Type="http://schemas.openxmlformats.org/officeDocument/2006/relationships/image" Target="../media/image468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751.xml"/><Relationship Id="rId221" Type="http://schemas.openxmlformats.org/officeDocument/2006/relationships/customXml" Target="../ink/ink3854.xml"/><Relationship Id="rId242" Type="http://schemas.openxmlformats.org/officeDocument/2006/relationships/image" Target="../media/image374.png"/><Relationship Id="rId263" Type="http://schemas.openxmlformats.org/officeDocument/2006/relationships/customXml" Target="../ink/ink3875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772.xml"/><Relationship Id="rId79" Type="http://schemas.openxmlformats.org/officeDocument/2006/relationships/image" Target="../media/image308.png"/><Relationship Id="rId102" Type="http://schemas.openxmlformats.org/officeDocument/2006/relationships/customXml" Target="../ink/ink3794.xml"/><Relationship Id="rId123" Type="http://schemas.openxmlformats.org/officeDocument/2006/relationships/image" Target="../media/image174.png"/><Relationship Id="rId144" Type="http://schemas.openxmlformats.org/officeDocument/2006/relationships/customXml" Target="../ink/ink3815.xml"/><Relationship Id="rId330" Type="http://schemas.openxmlformats.org/officeDocument/2006/relationships/customXml" Target="../ink/ink3909.xml"/><Relationship Id="rId90" Type="http://schemas.openxmlformats.org/officeDocument/2006/relationships/customXml" Target="../ink/ink3788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55.png"/><Relationship Id="rId211" Type="http://schemas.openxmlformats.org/officeDocument/2006/relationships/customXml" Target="../ink/ink3849.xml"/><Relationship Id="rId232" Type="http://schemas.openxmlformats.org/officeDocument/2006/relationships/image" Target="../media/image369.png"/><Relationship Id="rId253" Type="http://schemas.openxmlformats.org/officeDocument/2006/relationships/customXml" Target="../ink/ink3870.xml"/><Relationship Id="rId274" Type="http://schemas.openxmlformats.org/officeDocument/2006/relationships/image" Target="../media/image390.png"/><Relationship Id="rId295" Type="http://schemas.openxmlformats.org/officeDocument/2006/relationships/customXml" Target="../ink/ink3891.xml"/><Relationship Id="rId309" Type="http://schemas.openxmlformats.org/officeDocument/2006/relationships/customXml" Target="../ink/ink3898.xml"/><Relationship Id="rId27" Type="http://schemas.openxmlformats.org/officeDocument/2006/relationships/image" Target="../media/image20.png"/><Relationship Id="rId48" Type="http://schemas.openxmlformats.org/officeDocument/2006/relationships/customXml" Target="../ink/ink3767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810.xml"/><Relationship Id="rId320" Type="http://schemas.openxmlformats.org/officeDocument/2006/relationships/customXml" Target="../ink/ink3904.xml"/><Relationship Id="rId80" Type="http://schemas.openxmlformats.org/officeDocument/2006/relationships/customXml" Target="../ink/ink3783.xml"/><Relationship Id="rId155" Type="http://schemas.openxmlformats.org/officeDocument/2006/relationships/image" Target="../media/image332.png"/><Relationship Id="rId176" Type="http://schemas.openxmlformats.org/officeDocument/2006/relationships/customXml" Target="../ink/ink3831.xml"/><Relationship Id="rId197" Type="http://schemas.openxmlformats.org/officeDocument/2006/relationships/customXml" Target="../ink/ink3842.xml"/><Relationship Id="rId341" Type="http://schemas.openxmlformats.org/officeDocument/2006/relationships/image" Target="../media/image442.png"/><Relationship Id="rId362" Type="http://schemas.openxmlformats.org/officeDocument/2006/relationships/customXml" Target="../ink/ink3925.xml"/><Relationship Id="rId201" Type="http://schemas.openxmlformats.org/officeDocument/2006/relationships/customXml" Target="../ink/ink3844.xml"/><Relationship Id="rId222" Type="http://schemas.openxmlformats.org/officeDocument/2006/relationships/image" Target="../media/image364.png"/><Relationship Id="rId243" Type="http://schemas.openxmlformats.org/officeDocument/2006/relationships/customXml" Target="../ink/ink3865.xml"/><Relationship Id="rId264" Type="http://schemas.openxmlformats.org/officeDocument/2006/relationships/image" Target="../media/image385.png"/><Relationship Id="rId285" Type="http://schemas.openxmlformats.org/officeDocument/2006/relationships/customXml" Target="../ink/ink3886.xml"/><Relationship Id="rId17" Type="http://schemas.openxmlformats.org/officeDocument/2006/relationships/image" Target="../media/image15.png"/><Relationship Id="rId38" Type="http://schemas.openxmlformats.org/officeDocument/2006/relationships/customXml" Target="../ink/ink3762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805.xml"/><Relationship Id="rId310" Type="http://schemas.openxmlformats.org/officeDocument/2006/relationships/image" Target="../media/image408.png"/><Relationship Id="rId70" Type="http://schemas.openxmlformats.org/officeDocument/2006/relationships/customXml" Target="../ink/ink3778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3826.xml"/><Relationship Id="rId187" Type="http://schemas.openxmlformats.org/officeDocument/2006/relationships/customXml" Target="../ink/ink3837.xml"/><Relationship Id="rId331" Type="http://schemas.openxmlformats.org/officeDocument/2006/relationships/image" Target="../media/image422.png"/><Relationship Id="rId352" Type="http://schemas.openxmlformats.org/officeDocument/2006/relationships/customXml" Target="../ink/ink3920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3860.xml"/><Relationship Id="rId254" Type="http://schemas.openxmlformats.org/officeDocument/2006/relationships/image" Target="../media/image380.png"/><Relationship Id="rId28" Type="http://schemas.openxmlformats.org/officeDocument/2006/relationships/customXml" Target="../ink/ink3757.xml"/><Relationship Id="rId49" Type="http://schemas.openxmlformats.org/officeDocument/2006/relationships/image" Target="../media/image31.png"/><Relationship Id="rId114" Type="http://schemas.openxmlformats.org/officeDocument/2006/relationships/customXml" Target="../ink/ink3800.xml"/><Relationship Id="rId275" Type="http://schemas.openxmlformats.org/officeDocument/2006/relationships/customXml" Target="../ink/ink3881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773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3821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3915.xml"/><Relationship Id="rId363" Type="http://schemas.openxmlformats.org/officeDocument/2006/relationships/image" Target="../media/image469.png"/><Relationship Id="rId202" Type="http://schemas.openxmlformats.org/officeDocument/2006/relationships/image" Target="../media/image354.png"/><Relationship Id="rId223" Type="http://schemas.openxmlformats.org/officeDocument/2006/relationships/customXml" Target="../ink/ink3855.xml"/><Relationship Id="rId244" Type="http://schemas.openxmlformats.org/officeDocument/2006/relationships/image" Target="../media/image375.png"/><Relationship Id="rId18" Type="http://schemas.openxmlformats.org/officeDocument/2006/relationships/customXml" Target="../ink/ink3752.xml"/><Relationship Id="rId39" Type="http://schemas.openxmlformats.org/officeDocument/2006/relationships/image" Target="../media/image26.png"/><Relationship Id="rId265" Type="http://schemas.openxmlformats.org/officeDocument/2006/relationships/customXml" Target="../ink/ink3876.xml"/><Relationship Id="rId286" Type="http://schemas.openxmlformats.org/officeDocument/2006/relationships/image" Target="../media/image396.png"/><Relationship Id="rId50" Type="http://schemas.openxmlformats.org/officeDocument/2006/relationships/customXml" Target="../ink/ink3768.xml"/><Relationship Id="rId104" Type="http://schemas.openxmlformats.org/officeDocument/2006/relationships/customXml" Target="../ink/ink3795.xml"/><Relationship Id="rId125" Type="http://schemas.openxmlformats.org/officeDocument/2006/relationships/image" Target="../media/image175.png"/><Relationship Id="rId146" Type="http://schemas.openxmlformats.org/officeDocument/2006/relationships/customXml" Target="../ink/ink3816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3899.xml"/><Relationship Id="rId332" Type="http://schemas.openxmlformats.org/officeDocument/2006/relationships/customXml" Target="../ink/ink3910.xml"/><Relationship Id="rId353" Type="http://schemas.openxmlformats.org/officeDocument/2006/relationships/image" Target="../media/image464.png"/><Relationship Id="rId71" Type="http://schemas.openxmlformats.org/officeDocument/2006/relationships/image" Target="../media/image304.png"/><Relationship Id="rId92" Type="http://schemas.openxmlformats.org/officeDocument/2006/relationships/customXml" Target="../ink/ink3789.xml"/><Relationship Id="rId213" Type="http://schemas.openxmlformats.org/officeDocument/2006/relationships/customXml" Target="../ink/ink3850.xml"/><Relationship Id="rId234" Type="http://schemas.openxmlformats.org/officeDocument/2006/relationships/image" Target="../media/image370.png"/><Relationship Id="rId2" Type="http://schemas.openxmlformats.org/officeDocument/2006/relationships/customXml" Target="../ink/ink3744.xml"/><Relationship Id="rId29" Type="http://schemas.openxmlformats.org/officeDocument/2006/relationships/image" Target="../media/image21.png"/><Relationship Id="rId255" Type="http://schemas.openxmlformats.org/officeDocument/2006/relationships/customXml" Target="../ink/ink3871.xml"/><Relationship Id="rId276" Type="http://schemas.openxmlformats.org/officeDocument/2006/relationships/image" Target="../media/image391.png"/><Relationship Id="rId297" Type="http://schemas.openxmlformats.org/officeDocument/2006/relationships/customXml" Target="../ink/ink3892.xml"/><Relationship Id="rId40" Type="http://schemas.openxmlformats.org/officeDocument/2006/relationships/customXml" Target="../ink/ink3763.xml"/><Relationship Id="rId115" Type="http://schemas.openxmlformats.org/officeDocument/2006/relationships/image" Target="../media/image170.png"/><Relationship Id="rId136" Type="http://schemas.openxmlformats.org/officeDocument/2006/relationships/customXml" Target="../ink/ink3811.xml"/><Relationship Id="rId157" Type="http://schemas.openxmlformats.org/officeDocument/2006/relationships/image" Target="../media/image333.png"/><Relationship Id="rId178" Type="http://schemas.openxmlformats.org/officeDocument/2006/relationships/customXml" Target="../ink/ink3832.xml"/><Relationship Id="rId301" Type="http://schemas.openxmlformats.org/officeDocument/2006/relationships/customXml" Target="../ink/ink3894.xml"/><Relationship Id="rId322" Type="http://schemas.openxmlformats.org/officeDocument/2006/relationships/customXml" Target="../ink/ink3905.xml"/><Relationship Id="rId343" Type="http://schemas.openxmlformats.org/officeDocument/2006/relationships/image" Target="../media/image443.png"/><Relationship Id="rId364" Type="http://schemas.openxmlformats.org/officeDocument/2006/relationships/customXml" Target="../ink/ink3926.xml"/><Relationship Id="rId61" Type="http://schemas.openxmlformats.org/officeDocument/2006/relationships/image" Target="../media/image299.png"/><Relationship Id="rId82" Type="http://schemas.openxmlformats.org/officeDocument/2006/relationships/customXml" Target="../ink/ink3784.xml"/><Relationship Id="rId199" Type="http://schemas.openxmlformats.org/officeDocument/2006/relationships/customXml" Target="../ink/ink3843.xml"/><Relationship Id="rId203" Type="http://schemas.openxmlformats.org/officeDocument/2006/relationships/customXml" Target="../ink/ink3845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3866.xml"/><Relationship Id="rId266" Type="http://schemas.openxmlformats.org/officeDocument/2006/relationships/image" Target="../media/image386.png"/><Relationship Id="rId287" Type="http://schemas.openxmlformats.org/officeDocument/2006/relationships/customXml" Target="../ink/ink3887.xml"/><Relationship Id="rId30" Type="http://schemas.openxmlformats.org/officeDocument/2006/relationships/customXml" Target="../ink/ink3758.xml"/><Relationship Id="rId105" Type="http://schemas.openxmlformats.org/officeDocument/2006/relationships/image" Target="../media/image165.png"/><Relationship Id="rId126" Type="http://schemas.openxmlformats.org/officeDocument/2006/relationships/customXml" Target="../ink/ink3806.xml"/><Relationship Id="rId147" Type="http://schemas.openxmlformats.org/officeDocument/2006/relationships/image" Target="../media/image328.png"/><Relationship Id="rId168" Type="http://schemas.openxmlformats.org/officeDocument/2006/relationships/customXml" Target="../ink/ink3827.xml"/><Relationship Id="rId312" Type="http://schemas.openxmlformats.org/officeDocument/2006/relationships/image" Target="../media/image409.png"/><Relationship Id="rId333" Type="http://schemas.openxmlformats.org/officeDocument/2006/relationships/image" Target="../media/image423.png"/><Relationship Id="rId354" Type="http://schemas.openxmlformats.org/officeDocument/2006/relationships/customXml" Target="../ink/ink3921.xml"/><Relationship Id="rId51" Type="http://schemas.openxmlformats.org/officeDocument/2006/relationships/image" Target="../media/image32.png"/><Relationship Id="rId72" Type="http://schemas.openxmlformats.org/officeDocument/2006/relationships/customXml" Target="../ink/ink3779.xml"/><Relationship Id="rId93" Type="http://schemas.openxmlformats.org/officeDocument/2006/relationships/image" Target="../media/image315.png"/><Relationship Id="rId189" Type="http://schemas.openxmlformats.org/officeDocument/2006/relationships/customXml" Target="../ink/ink3838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3861.xml"/><Relationship Id="rId256" Type="http://schemas.openxmlformats.org/officeDocument/2006/relationships/image" Target="../media/image381.png"/><Relationship Id="rId277" Type="http://schemas.openxmlformats.org/officeDocument/2006/relationships/customXml" Target="../ink/ink3882.xml"/><Relationship Id="rId298" Type="http://schemas.openxmlformats.org/officeDocument/2006/relationships/image" Target="../media/image402.png"/><Relationship Id="rId116" Type="http://schemas.openxmlformats.org/officeDocument/2006/relationships/customXml" Target="../ink/ink3801.xml"/><Relationship Id="rId137" Type="http://schemas.openxmlformats.org/officeDocument/2006/relationships/image" Target="../media/image323.png"/><Relationship Id="rId158" Type="http://schemas.openxmlformats.org/officeDocument/2006/relationships/customXml" Target="../ink/ink3822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3916.xml"/><Relationship Id="rId20" Type="http://schemas.openxmlformats.org/officeDocument/2006/relationships/customXml" Target="../ink/ink3753.xml"/><Relationship Id="rId41" Type="http://schemas.openxmlformats.org/officeDocument/2006/relationships/image" Target="../media/image27.png"/><Relationship Id="rId62" Type="http://schemas.openxmlformats.org/officeDocument/2006/relationships/customXml" Target="../ink/ink3774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3856.xml"/><Relationship Id="rId246" Type="http://schemas.openxmlformats.org/officeDocument/2006/relationships/image" Target="../media/image376.png"/><Relationship Id="rId267" Type="http://schemas.openxmlformats.org/officeDocument/2006/relationships/customXml" Target="../ink/ink3877.xml"/><Relationship Id="rId288" Type="http://schemas.openxmlformats.org/officeDocument/2006/relationships/image" Target="../media/image397.png"/><Relationship Id="rId106" Type="http://schemas.openxmlformats.org/officeDocument/2006/relationships/customXml" Target="../ink/ink3796.xml"/><Relationship Id="rId127" Type="http://schemas.openxmlformats.org/officeDocument/2006/relationships/image" Target="../media/image176.png"/><Relationship Id="rId313" Type="http://schemas.openxmlformats.org/officeDocument/2006/relationships/customXml" Target="../ink/ink3900.xml"/><Relationship Id="rId10" Type="http://schemas.openxmlformats.org/officeDocument/2006/relationships/customXml" Target="../ink/ink3748.xml"/><Relationship Id="rId31" Type="http://schemas.openxmlformats.org/officeDocument/2006/relationships/image" Target="../media/image22.png"/><Relationship Id="rId52" Type="http://schemas.openxmlformats.org/officeDocument/2006/relationships/customXml" Target="../ink/ink3769.xml"/><Relationship Id="rId73" Type="http://schemas.openxmlformats.org/officeDocument/2006/relationships/image" Target="../media/image305.png"/><Relationship Id="rId94" Type="http://schemas.openxmlformats.org/officeDocument/2006/relationships/customXml" Target="../ink/ink3790.xml"/><Relationship Id="rId148" Type="http://schemas.openxmlformats.org/officeDocument/2006/relationships/customXml" Target="../ink/ink3817.xml"/><Relationship Id="rId169" Type="http://schemas.openxmlformats.org/officeDocument/2006/relationships/image" Target="../media/image339.png"/><Relationship Id="rId334" Type="http://schemas.openxmlformats.org/officeDocument/2006/relationships/customXml" Target="../ink/ink3911.xml"/><Relationship Id="rId355" Type="http://schemas.openxmlformats.org/officeDocument/2006/relationships/image" Target="../media/image465.png"/><Relationship Id="rId4" Type="http://schemas.openxmlformats.org/officeDocument/2006/relationships/customXml" Target="../ink/ink3745.xml"/><Relationship Id="rId180" Type="http://schemas.openxmlformats.org/officeDocument/2006/relationships/customXml" Target="../ink/ink3833.xml"/><Relationship Id="rId215" Type="http://schemas.openxmlformats.org/officeDocument/2006/relationships/customXml" Target="../ink/ink3851.xml"/><Relationship Id="rId236" Type="http://schemas.openxmlformats.org/officeDocument/2006/relationships/image" Target="../media/image371.png"/><Relationship Id="rId257" Type="http://schemas.openxmlformats.org/officeDocument/2006/relationships/customXml" Target="../ink/ink3872.xml"/><Relationship Id="rId278" Type="http://schemas.openxmlformats.org/officeDocument/2006/relationships/image" Target="../media/image392.png"/><Relationship Id="rId303" Type="http://schemas.openxmlformats.org/officeDocument/2006/relationships/customXml" Target="../ink/ink3895.xml"/><Relationship Id="rId42" Type="http://schemas.openxmlformats.org/officeDocument/2006/relationships/customXml" Target="../ink/ink3764.xml"/><Relationship Id="rId84" Type="http://schemas.openxmlformats.org/officeDocument/2006/relationships/customXml" Target="../ink/ink3785.xml"/><Relationship Id="rId138" Type="http://schemas.openxmlformats.org/officeDocument/2006/relationships/customXml" Target="../ink/ink3812.xml"/><Relationship Id="rId345" Type="http://schemas.openxmlformats.org/officeDocument/2006/relationships/image" Target="../media/image448.png"/><Relationship Id="rId191" Type="http://schemas.openxmlformats.org/officeDocument/2006/relationships/customXml" Target="../ink/ink3839.xml"/><Relationship Id="rId205" Type="http://schemas.openxmlformats.org/officeDocument/2006/relationships/customXml" Target="../ink/ink3846.xml"/><Relationship Id="rId247" Type="http://schemas.openxmlformats.org/officeDocument/2006/relationships/customXml" Target="../ink/ink3867.xml"/><Relationship Id="rId107" Type="http://schemas.openxmlformats.org/officeDocument/2006/relationships/image" Target="../media/image166.png"/><Relationship Id="rId289" Type="http://schemas.openxmlformats.org/officeDocument/2006/relationships/customXml" Target="../ink/ink3888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3922.xml"/><Relationship Id="rId95" Type="http://schemas.openxmlformats.org/officeDocument/2006/relationships/image" Target="../media/image316.png"/><Relationship Id="rId160" Type="http://schemas.openxmlformats.org/officeDocument/2006/relationships/customXml" Target="../ink/ink3823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754.xml"/><Relationship Id="rId64" Type="http://schemas.openxmlformats.org/officeDocument/2006/relationships/customXml" Target="../ink/ink3775.xml"/><Relationship Id="rId118" Type="http://schemas.openxmlformats.org/officeDocument/2006/relationships/customXml" Target="../ink/ink3802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3857.xml"/><Relationship Id="rId269" Type="http://schemas.openxmlformats.org/officeDocument/2006/relationships/customXml" Target="../ink/ink3878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3912.xml"/><Relationship Id="rId75" Type="http://schemas.openxmlformats.org/officeDocument/2006/relationships/image" Target="../media/image306.png"/><Relationship Id="rId140" Type="http://schemas.openxmlformats.org/officeDocument/2006/relationships/customXml" Target="../ink/ink3813.xml"/><Relationship Id="rId182" Type="http://schemas.openxmlformats.org/officeDocument/2006/relationships/customXml" Target="../ink/ink3834.xml"/><Relationship Id="rId6" Type="http://schemas.openxmlformats.org/officeDocument/2006/relationships/customXml" Target="../ink/ink3746.xml"/><Relationship Id="rId238" Type="http://schemas.openxmlformats.org/officeDocument/2006/relationships/image" Target="../media/image372.png"/><Relationship Id="rId291" Type="http://schemas.openxmlformats.org/officeDocument/2006/relationships/customXml" Target="../ink/ink3889.xml"/><Relationship Id="rId305" Type="http://schemas.openxmlformats.org/officeDocument/2006/relationships/customXml" Target="../ink/ink3896.xml"/><Relationship Id="rId347" Type="http://schemas.openxmlformats.org/officeDocument/2006/relationships/image" Target="../media/image449.png"/><Relationship Id="rId44" Type="http://schemas.openxmlformats.org/officeDocument/2006/relationships/customXml" Target="../ink/ink3765.xml"/><Relationship Id="rId86" Type="http://schemas.openxmlformats.org/officeDocument/2006/relationships/customXml" Target="../ink/ink3786.xml"/><Relationship Id="rId151" Type="http://schemas.openxmlformats.org/officeDocument/2006/relationships/image" Target="../media/image330.png"/><Relationship Id="rId193" Type="http://schemas.openxmlformats.org/officeDocument/2006/relationships/customXml" Target="../ink/ink3840.xml"/><Relationship Id="rId207" Type="http://schemas.openxmlformats.org/officeDocument/2006/relationships/customXml" Target="../ink/ink3847.xml"/><Relationship Id="rId249" Type="http://schemas.openxmlformats.org/officeDocument/2006/relationships/customXml" Target="../ink/ink3868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3902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803.xml"/><Relationship Id="rId358" Type="http://schemas.openxmlformats.org/officeDocument/2006/relationships/customXml" Target="../ink/ink3923.xml"/><Relationship Id="rId162" Type="http://schemas.openxmlformats.org/officeDocument/2006/relationships/customXml" Target="../ink/ink3824.xml"/><Relationship Id="rId218" Type="http://schemas.openxmlformats.org/officeDocument/2006/relationships/image" Target="../media/image362.png"/><Relationship Id="rId271" Type="http://schemas.openxmlformats.org/officeDocument/2006/relationships/customXml" Target="../ink/ink3879.xml"/><Relationship Id="rId24" Type="http://schemas.openxmlformats.org/officeDocument/2006/relationships/customXml" Target="../ink/ink3755.xml"/><Relationship Id="rId66" Type="http://schemas.openxmlformats.org/officeDocument/2006/relationships/customXml" Target="../ink/ink3776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3858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793.xml"/><Relationship Id="rId282" Type="http://schemas.openxmlformats.org/officeDocument/2006/relationships/image" Target="../media/image394.png"/><Relationship Id="rId338" Type="http://schemas.openxmlformats.org/officeDocument/2006/relationships/customXml" Target="../ink/ink3913.xml"/><Relationship Id="rId8" Type="http://schemas.openxmlformats.org/officeDocument/2006/relationships/customXml" Target="../ink/ink3747.xml"/><Relationship Id="rId142" Type="http://schemas.openxmlformats.org/officeDocument/2006/relationships/customXml" Target="../ink/ink3814.xml"/><Relationship Id="rId184" Type="http://schemas.openxmlformats.org/officeDocument/2006/relationships/customXml" Target="../ink/ink3835.xml"/><Relationship Id="rId251" Type="http://schemas.openxmlformats.org/officeDocument/2006/relationships/customXml" Target="../ink/ink3869.xml"/><Relationship Id="rId46" Type="http://schemas.openxmlformats.org/officeDocument/2006/relationships/customXml" Target="../ink/ink3766.xml"/><Relationship Id="rId293" Type="http://schemas.openxmlformats.org/officeDocument/2006/relationships/customXml" Target="../ink/ink3890.xml"/><Relationship Id="rId307" Type="http://schemas.openxmlformats.org/officeDocument/2006/relationships/customXml" Target="../ink/ink3897.xml"/><Relationship Id="rId349" Type="http://schemas.openxmlformats.org/officeDocument/2006/relationships/image" Target="../media/image454.png"/><Relationship Id="rId88" Type="http://schemas.openxmlformats.org/officeDocument/2006/relationships/customXml" Target="../ink/ink3787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3841.xml"/><Relationship Id="rId209" Type="http://schemas.openxmlformats.org/officeDocument/2006/relationships/customXml" Target="../ink/ink3848.xml"/><Relationship Id="rId360" Type="http://schemas.openxmlformats.org/officeDocument/2006/relationships/customXml" Target="../ink/ink3924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07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089.xml"/><Relationship Id="rId170" Type="http://schemas.openxmlformats.org/officeDocument/2006/relationships/customXml" Target="../ink/ink401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3942.xml"/><Relationship Id="rId74" Type="http://schemas.openxmlformats.org/officeDocument/2006/relationships/customXml" Target="../ink/ink3963.xml"/><Relationship Id="rId128" Type="http://schemas.openxmlformats.org/officeDocument/2006/relationships/customXml" Target="../ink/ink3990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045.xml"/><Relationship Id="rId279" Type="http://schemas.openxmlformats.org/officeDocument/2006/relationships/customXml" Target="../ink/ink406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100.xml"/><Relationship Id="rId85" Type="http://schemas.openxmlformats.org/officeDocument/2006/relationships/image" Target="../media/image311.png"/><Relationship Id="rId150" Type="http://schemas.openxmlformats.org/officeDocument/2006/relationships/customXml" Target="../ink/ink400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3932.xml"/><Relationship Id="rId108" Type="http://schemas.openxmlformats.org/officeDocument/2006/relationships/customXml" Target="../ink/ink3980.xml"/><Relationship Id="rId315" Type="http://schemas.openxmlformats.org/officeDocument/2006/relationships/customXml" Target="../ink/ink4084.xml"/><Relationship Id="rId357" Type="http://schemas.openxmlformats.org/officeDocument/2006/relationships/image" Target="../media/image469.png"/><Relationship Id="rId54" Type="http://schemas.openxmlformats.org/officeDocument/2006/relationships/customXml" Target="../ink/ink3953.xml"/><Relationship Id="rId96" Type="http://schemas.openxmlformats.org/officeDocument/2006/relationships/customXml" Target="../ink/ink3974.xml"/><Relationship Id="rId161" Type="http://schemas.openxmlformats.org/officeDocument/2006/relationships/image" Target="../media/image335.png"/><Relationship Id="rId217" Type="http://schemas.openxmlformats.org/officeDocument/2006/relationships/customXml" Target="../ink/ink4035.xml"/><Relationship Id="rId259" Type="http://schemas.openxmlformats.org/officeDocument/2006/relationships/customXml" Target="../ink/ink405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090.xml"/><Relationship Id="rId65" Type="http://schemas.openxmlformats.org/officeDocument/2006/relationships/image" Target="../media/image301.png"/><Relationship Id="rId130" Type="http://schemas.openxmlformats.org/officeDocument/2006/relationships/customXml" Target="../ink/ink3991.xml"/><Relationship Id="rId172" Type="http://schemas.openxmlformats.org/officeDocument/2006/relationships/customXml" Target="../ink/ink4012.xml"/><Relationship Id="rId228" Type="http://schemas.openxmlformats.org/officeDocument/2006/relationships/image" Target="../media/image367.png"/><Relationship Id="rId281" Type="http://schemas.openxmlformats.org/officeDocument/2006/relationships/customXml" Target="../ink/ink4067.xml"/><Relationship Id="rId337" Type="http://schemas.openxmlformats.org/officeDocument/2006/relationships/image" Target="../media/image443.png"/><Relationship Id="rId34" Type="http://schemas.openxmlformats.org/officeDocument/2006/relationships/customXml" Target="../ink/ink3943.xml"/><Relationship Id="rId76" Type="http://schemas.openxmlformats.org/officeDocument/2006/relationships/customXml" Target="../ink/ink3964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04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3981.xml"/><Relationship Id="rId348" Type="http://schemas.openxmlformats.org/officeDocument/2006/relationships/customXml" Target="../ink/ink4101.xml"/><Relationship Id="rId152" Type="http://schemas.openxmlformats.org/officeDocument/2006/relationships/customXml" Target="../ink/ink400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057.xml"/><Relationship Id="rId14" Type="http://schemas.openxmlformats.org/officeDocument/2006/relationships/customXml" Target="../ink/ink3933.xml"/><Relationship Id="rId56" Type="http://schemas.openxmlformats.org/officeDocument/2006/relationships/customXml" Target="../ink/ink3954.xml"/><Relationship Id="rId317" Type="http://schemas.openxmlformats.org/officeDocument/2006/relationships/image" Target="../media/image411.png"/><Relationship Id="rId359" Type="http://schemas.openxmlformats.org/officeDocument/2006/relationships/image" Target="../media/image470.png"/><Relationship Id="rId98" Type="http://schemas.openxmlformats.org/officeDocument/2006/relationships/customXml" Target="../ink/ink397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03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091.xml"/><Relationship Id="rId132" Type="http://schemas.openxmlformats.org/officeDocument/2006/relationships/customXml" Target="../ink/ink3992.xml"/><Relationship Id="rId174" Type="http://schemas.openxmlformats.org/officeDocument/2006/relationships/customXml" Target="../ink/ink4013.xml"/><Relationship Id="rId220" Type="http://schemas.openxmlformats.org/officeDocument/2006/relationships/image" Target="../media/image363.png"/><Relationship Id="rId241" Type="http://schemas.openxmlformats.org/officeDocument/2006/relationships/customXml" Target="../ink/ink4047.xml"/><Relationship Id="rId15" Type="http://schemas.openxmlformats.org/officeDocument/2006/relationships/image" Target="../media/image14.png"/><Relationship Id="rId36" Type="http://schemas.openxmlformats.org/officeDocument/2006/relationships/customXml" Target="../ink/ink3944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068.xml"/><Relationship Id="rId318" Type="http://schemas.openxmlformats.org/officeDocument/2006/relationships/customXml" Target="../ink/ink4086.xml"/><Relationship Id="rId339" Type="http://schemas.openxmlformats.org/officeDocument/2006/relationships/image" Target="../media/image448.png"/><Relationship Id="rId78" Type="http://schemas.openxmlformats.org/officeDocument/2006/relationships/customXml" Target="../ink/ink3965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3987.xml"/><Relationship Id="rId143" Type="http://schemas.openxmlformats.org/officeDocument/2006/relationships/image" Target="../media/image326.png"/><Relationship Id="rId164" Type="http://schemas.openxmlformats.org/officeDocument/2006/relationships/customXml" Target="../ink/ink4008.xml"/><Relationship Id="rId185" Type="http://schemas.openxmlformats.org/officeDocument/2006/relationships/customXml" Target="../ink/ink4019.xml"/><Relationship Id="rId350" Type="http://schemas.openxmlformats.org/officeDocument/2006/relationships/customXml" Target="../ink/ink410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3939.xml"/><Relationship Id="rId231" Type="http://schemas.openxmlformats.org/officeDocument/2006/relationships/customXml" Target="../ink/ink4042.xml"/><Relationship Id="rId252" Type="http://schemas.openxmlformats.org/officeDocument/2006/relationships/image" Target="../media/image379.png"/><Relationship Id="rId273" Type="http://schemas.openxmlformats.org/officeDocument/2006/relationships/customXml" Target="../ink/ink406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3960.xml"/><Relationship Id="rId89" Type="http://schemas.openxmlformats.org/officeDocument/2006/relationships/image" Target="../media/image313.png"/><Relationship Id="rId112" Type="http://schemas.openxmlformats.org/officeDocument/2006/relationships/customXml" Target="../ink/ink3982.xml"/><Relationship Id="rId133" Type="http://schemas.openxmlformats.org/officeDocument/2006/relationships/image" Target="../media/image321.png"/><Relationship Id="rId154" Type="http://schemas.openxmlformats.org/officeDocument/2006/relationships/customXml" Target="../ink/ink4003.xml"/><Relationship Id="rId175" Type="http://schemas.openxmlformats.org/officeDocument/2006/relationships/image" Target="../media/image341.png"/><Relationship Id="rId340" Type="http://schemas.openxmlformats.org/officeDocument/2006/relationships/customXml" Target="../ink/ink4097.xml"/><Relationship Id="rId361" Type="http://schemas.openxmlformats.org/officeDocument/2006/relationships/image" Target="../media/image471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3934.xml"/><Relationship Id="rId221" Type="http://schemas.openxmlformats.org/officeDocument/2006/relationships/customXml" Target="../ink/ink4037.xml"/><Relationship Id="rId242" Type="http://schemas.openxmlformats.org/officeDocument/2006/relationships/image" Target="../media/image374.png"/><Relationship Id="rId263" Type="http://schemas.openxmlformats.org/officeDocument/2006/relationships/customXml" Target="../ink/ink405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3955.xml"/><Relationship Id="rId79" Type="http://schemas.openxmlformats.org/officeDocument/2006/relationships/image" Target="../media/image308.png"/><Relationship Id="rId102" Type="http://schemas.openxmlformats.org/officeDocument/2006/relationships/customXml" Target="../ink/ink3977.xml"/><Relationship Id="rId123" Type="http://schemas.openxmlformats.org/officeDocument/2006/relationships/image" Target="../media/image174.png"/><Relationship Id="rId144" Type="http://schemas.openxmlformats.org/officeDocument/2006/relationships/customXml" Target="../ink/ink3998.xml"/><Relationship Id="rId330" Type="http://schemas.openxmlformats.org/officeDocument/2006/relationships/customXml" Target="../ink/ink4092.xml"/><Relationship Id="rId90" Type="http://schemas.openxmlformats.org/officeDocument/2006/relationships/customXml" Target="../ink/ink397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6.png"/><Relationship Id="rId211" Type="http://schemas.openxmlformats.org/officeDocument/2006/relationships/customXml" Target="../ink/ink4032.xml"/><Relationship Id="rId232" Type="http://schemas.openxmlformats.org/officeDocument/2006/relationships/image" Target="../media/image369.png"/><Relationship Id="rId253" Type="http://schemas.openxmlformats.org/officeDocument/2006/relationships/customXml" Target="../ink/ink4053.xml"/><Relationship Id="rId274" Type="http://schemas.openxmlformats.org/officeDocument/2006/relationships/image" Target="../media/image390.png"/><Relationship Id="rId295" Type="http://schemas.openxmlformats.org/officeDocument/2006/relationships/customXml" Target="../ink/ink4074.xml"/><Relationship Id="rId309" Type="http://schemas.openxmlformats.org/officeDocument/2006/relationships/customXml" Target="../ink/ink4081.xml"/><Relationship Id="rId27" Type="http://schemas.openxmlformats.org/officeDocument/2006/relationships/image" Target="../media/image20.png"/><Relationship Id="rId48" Type="http://schemas.openxmlformats.org/officeDocument/2006/relationships/customXml" Target="../ink/ink395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3993.xml"/><Relationship Id="rId320" Type="http://schemas.openxmlformats.org/officeDocument/2006/relationships/customXml" Target="../ink/ink4087.xml"/><Relationship Id="rId80" Type="http://schemas.openxmlformats.org/officeDocument/2006/relationships/customXml" Target="../ink/ink3966.xml"/><Relationship Id="rId155" Type="http://schemas.openxmlformats.org/officeDocument/2006/relationships/image" Target="../media/image332.png"/><Relationship Id="rId176" Type="http://schemas.openxmlformats.org/officeDocument/2006/relationships/customXml" Target="../ink/ink4014.xml"/><Relationship Id="rId197" Type="http://schemas.openxmlformats.org/officeDocument/2006/relationships/customXml" Target="../ink/ink4025.xml"/><Relationship Id="rId341" Type="http://schemas.openxmlformats.org/officeDocument/2006/relationships/image" Target="../media/image449.png"/><Relationship Id="rId362" Type="http://schemas.openxmlformats.org/officeDocument/2006/relationships/customXml" Target="../ink/ink4108.xml"/><Relationship Id="rId201" Type="http://schemas.openxmlformats.org/officeDocument/2006/relationships/customXml" Target="../ink/ink4027.xml"/><Relationship Id="rId222" Type="http://schemas.openxmlformats.org/officeDocument/2006/relationships/image" Target="../media/image364.png"/><Relationship Id="rId243" Type="http://schemas.openxmlformats.org/officeDocument/2006/relationships/customXml" Target="../ink/ink4048.xml"/><Relationship Id="rId264" Type="http://schemas.openxmlformats.org/officeDocument/2006/relationships/image" Target="../media/image385.png"/><Relationship Id="rId285" Type="http://schemas.openxmlformats.org/officeDocument/2006/relationships/customXml" Target="../ink/ink4069.xml"/><Relationship Id="rId17" Type="http://schemas.openxmlformats.org/officeDocument/2006/relationships/image" Target="../media/image15.png"/><Relationship Id="rId38" Type="http://schemas.openxmlformats.org/officeDocument/2006/relationships/customXml" Target="../ink/ink394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3988.xml"/><Relationship Id="rId310" Type="http://schemas.openxmlformats.org/officeDocument/2006/relationships/image" Target="../media/image408.png"/><Relationship Id="rId70" Type="http://schemas.openxmlformats.org/officeDocument/2006/relationships/customXml" Target="../ink/ink396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009.xml"/><Relationship Id="rId187" Type="http://schemas.openxmlformats.org/officeDocument/2006/relationships/customXml" Target="../ink/ink4020.xml"/><Relationship Id="rId331" Type="http://schemas.openxmlformats.org/officeDocument/2006/relationships/image" Target="../media/image431.png"/><Relationship Id="rId352" Type="http://schemas.openxmlformats.org/officeDocument/2006/relationships/customXml" Target="../ink/ink4103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043.xml"/><Relationship Id="rId254" Type="http://schemas.openxmlformats.org/officeDocument/2006/relationships/image" Target="../media/image380.png"/><Relationship Id="rId28" Type="http://schemas.openxmlformats.org/officeDocument/2006/relationships/customXml" Target="../ink/ink3940.xml"/><Relationship Id="rId49" Type="http://schemas.openxmlformats.org/officeDocument/2006/relationships/image" Target="../media/image31.png"/><Relationship Id="rId114" Type="http://schemas.openxmlformats.org/officeDocument/2006/relationships/customXml" Target="../ink/ink3983.xml"/><Relationship Id="rId275" Type="http://schemas.openxmlformats.org/officeDocument/2006/relationships/customXml" Target="../ink/ink406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395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00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098.xml"/><Relationship Id="rId363" Type="http://schemas.openxmlformats.org/officeDocument/2006/relationships/image" Target="../media/image472.png"/><Relationship Id="rId202" Type="http://schemas.openxmlformats.org/officeDocument/2006/relationships/image" Target="../media/image354.png"/><Relationship Id="rId223" Type="http://schemas.openxmlformats.org/officeDocument/2006/relationships/customXml" Target="../ink/ink4038.xml"/><Relationship Id="rId244" Type="http://schemas.openxmlformats.org/officeDocument/2006/relationships/image" Target="../media/image375.png"/><Relationship Id="rId18" Type="http://schemas.openxmlformats.org/officeDocument/2006/relationships/customXml" Target="../ink/ink3935.xml"/><Relationship Id="rId39" Type="http://schemas.openxmlformats.org/officeDocument/2006/relationships/image" Target="../media/image26.png"/><Relationship Id="rId265" Type="http://schemas.openxmlformats.org/officeDocument/2006/relationships/customXml" Target="../ink/ink4059.xml"/><Relationship Id="rId286" Type="http://schemas.openxmlformats.org/officeDocument/2006/relationships/image" Target="../media/image396.png"/><Relationship Id="rId50" Type="http://schemas.openxmlformats.org/officeDocument/2006/relationships/customXml" Target="../ink/ink3951.xml"/><Relationship Id="rId104" Type="http://schemas.openxmlformats.org/officeDocument/2006/relationships/customXml" Target="../ink/ink3978.xml"/><Relationship Id="rId125" Type="http://schemas.openxmlformats.org/officeDocument/2006/relationships/image" Target="../media/image175.png"/><Relationship Id="rId146" Type="http://schemas.openxmlformats.org/officeDocument/2006/relationships/customXml" Target="../ink/ink399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082.xml"/><Relationship Id="rId332" Type="http://schemas.openxmlformats.org/officeDocument/2006/relationships/customXml" Target="../ink/ink4093.xml"/><Relationship Id="rId353" Type="http://schemas.openxmlformats.org/officeDocument/2006/relationships/image" Target="../media/image467.png"/><Relationship Id="rId71" Type="http://schemas.openxmlformats.org/officeDocument/2006/relationships/image" Target="../media/image304.png"/><Relationship Id="rId92" Type="http://schemas.openxmlformats.org/officeDocument/2006/relationships/customXml" Target="../ink/ink3972.xml"/><Relationship Id="rId213" Type="http://schemas.openxmlformats.org/officeDocument/2006/relationships/customXml" Target="../ink/ink4033.xml"/><Relationship Id="rId234" Type="http://schemas.openxmlformats.org/officeDocument/2006/relationships/image" Target="../media/image370.png"/><Relationship Id="rId2" Type="http://schemas.openxmlformats.org/officeDocument/2006/relationships/customXml" Target="../ink/ink3927.xml"/><Relationship Id="rId29" Type="http://schemas.openxmlformats.org/officeDocument/2006/relationships/image" Target="../media/image21.png"/><Relationship Id="rId255" Type="http://schemas.openxmlformats.org/officeDocument/2006/relationships/customXml" Target="../ink/ink4054.xml"/><Relationship Id="rId276" Type="http://schemas.openxmlformats.org/officeDocument/2006/relationships/image" Target="../media/image391.png"/><Relationship Id="rId297" Type="http://schemas.openxmlformats.org/officeDocument/2006/relationships/customXml" Target="../ink/ink4075.xml"/><Relationship Id="rId40" Type="http://schemas.openxmlformats.org/officeDocument/2006/relationships/customXml" Target="../ink/ink3946.xml"/><Relationship Id="rId115" Type="http://schemas.openxmlformats.org/officeDocument/2006/relationships/image" Target="../media/image170.png"/><Relationship Id="rId136" Type="http://schemas.openxmlformats.org/officeDocument/2006/relationships/customXml" Target="../ink/ink3994.xml"/><Relationship Id="rId157" Type="http://schemas.openxmlformats.org/officeDocument/2006/relationships/image" Target="../media/image333.png"/><Relationship Id="rId178" Type="http://schemas.openxmlformats.org/officeDocument/2006/relationships/customXml" Target="../ink/ink4015.xml"/><Relationship Id="rId301" Type="http://schemas.openxmlformats.org/officeDocument/2006/relationships/customXml" Target="../ink/ink4077.xml"/><Relationship Id="rId322" Type="http://schemas.openxmlformats.org/officeDocument/2006/relationships/customXml" Target="../ink/ink4088.xml"/><Relationship Id="rId343" Type="http://schemas.openxmlformats.org/officeDocument/2006/relationships/image" Target="../media/image454.png"/><Relationship Id="rId364" Type="http://schemas.openxmlformats.org/officeDocument/2006/relationships/customXml" Target="../ink/ink4109.xml"/><Relationship Id="rId61" Type="http://schemas.openxmlformats.org/officeDocument/2006/relationships/image" Target="../media/image299.png"/><Relationship Id="rId82" Type="http://schemas.openxmlformats.org/officeDocument/2006/relationships/customXml" Target="../ink/ink3967.xml"/><Relationship Id="rId199" Type="http://schemas.openxmlformats.org/officeDocument/2006/relationships/customXml" Target="../ink/ink4026.xml"/><Relationship Id="rId203" Type="http://schemas.openxmlformats.org/officeDocument/2006/relationships/customXml" Target="../ink/ink402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049.xml"/><Relationship Id="rId266" Type="http://schemas.openxmlformats.org/officeDocument/2006/relationships/image" Target="../media/image386.png"/><Relationship Id="rId287" Type="http://schemas.openxmlformats.org/officeDocument/2006/relationships/customXml" Target="../ink/ink4070.xml"/><Relationship Id="rId30" Type="http://schemas.openxmlformats.org/officeDocument/2006/relationships/customXml" Target="../ink/ink3941.xml"/><Relationship Id="rId105" Type="http://schemas.openxmlformats.org/officeDocument/2006/relationships/image" Target="../media/image165.png"/><Relationship Id="rId126" Type="http://schemas.openxmlformats.org/officeDocument/2006/relationships/customXml" Target="../ink/ink3989.xml"/><Relationship Id="rId147" Type="http://schemas.openxmlformats.org/officeDocument/2006/relationships/image" Target="../media/image328.png"/><Relationship Id="rId168" Type="http://schemas.openxmlformats.org/officeDocument/2006/relationships/customXml" Target="../ink/ink401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104.xml"/><Relationship Id="rId51" Type="http://schemas.openxmlformats.org/officeDocument/2006/relationships/image" Target="../media/image32.png"/><Relationship Id="rId72" Type="http://schemas.openxmlformats.org/officeDocument/2006/relationships/customXml" Target="../ink/ink3962.xml"/><Relationship Id="rId93" Type="http://schemas.openxmlformats.org/officeDocument/2006/relationships/image" Target="../media/image315.png"/><Relationship Id="rId189" Type="http://schemas.openxmlformats.org/officeDocument/2006/relationships/customXml" Target="../ink/ink4021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044.xml"/><Relationship Id="rId256" Type="http://schemas.openxmlformats.org/officeDocument/2006/relationships/image" Target="../media/image381.png"/><Relationship Id="rId277" Type="http://schemas.openxmlformats.org/officeDocument/2006/relationships/customXml" Target="../ink/ink4065.xml"/><Relationship Id="rId298" Type="http://schemas.openxmlformats.org/officeDocument/2006/relationships/image" Target="../media/image402.png"/><Relationship Id="rId116" Type="http://schemas.openxmlformats.org/officeDocument/2006/relationships/customXml" Target="../ink/ink3984.xml"/><Relationship Id="rId137" Type="http://schemas.openxmlformats.org/officeDocument/2006/relationships/image" Target="../media/image323.png"/><Relationship Id="rId158" Type="http://schemas.openxmlformats.org/officeDocument/2006/relationships/customXml" Target="../ink/ink400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099.xml"/><Relationship Id="rId20" Type="http://schemas.openxmlformats.org/officeDocument/2006/relationships/customXml" Target="../ink/ink3936.xml"/><Relationship Id="rId41" Type="http://schemas.openxmlformats.org/officeDocument/2006/relationships/image" Target="../media/image27.png"/><Relationship Id="rId62" Type="http://schemas.openxmlformats.org/officeDocument/2006/relationships/customXml" Target="../ink/ink395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3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039.xml"/><Relationship Id="rId246" Type="http://schemas.openxmlformats.org/officeDocument/2006/relationships/image" Target="../media/image376.png"/><Relationship Id="rId267" Type="http://schemas.openxmlformats.org/officeDocument/2006/relationships/customXml" Target="../ink/ink4060.xml"/><Relationship Id="rId288" Type="http://schemas.openxmlformats.org/officeDocument/2006/relationships/image" Target="../media/image397.png"/><Relationship Id="rId106" Type="http://schemas.openxmlformats.org/officeDocument/2006/relationships/customXml" Target="../ink/ink3979.xml"/><Relationship Id="rId127" Type="http://schemas.openxmlformats.org/officeDocument/2006/relationships/image" Target="../media/image176.png"/><Relationship Id="rId313" Type="http://schemas.openxmlformats.org/officeDocument/2006/relationships/customXml" Target="../ink/ink4083.xml"/><Relationship Id="rId10" Type="http://schemas.openxmlformats.org/officeDocument/2006/relationships/customXml" Target="../ink/ink3931.xml"/><Relationship Id="rId31" Type="http://schemas.openxmlformats.org/officeDocument/2006/relationships/image" Target="../media/image22.png"/><Relationship Id="rId52" Type="http://schemas.openxmlformats.org/officeDocument/2006/relationships/customXml" Target="../ink/ink3952.xml"/><Relationship Id="rId73" Type="http://schemas.openxmlformats.org/officeDocument/2006/relationships/image" Target="../media/image305.png"/><Relationship Id="rId94" Type="http://schemas.openxmlformats.org/officeDocument/2006/relationships/customXml" Target="../ink/ink3973.xml"/><Relationship Id="rId148" Type="http://schemas.openxmlformats.org/officeDocument/2006/relationships/customXml" Target="../ink/ink4000.xml"/><Relationship Id="rId169" Type="http://schemas.openxmlformats.org/officeDocument/2006/relationships/image" Target="../media/image339.png"/><Relationship Id="rId334" Type="http://schemas.openxmlformats.org/officeDocument/2006/relationships/customXml" Target="../ink/ink4094.xml"/><Relationship Id="rId355" Type="http://schemas.openxmlformats.org/officeDocument/2006/relationships/image" Target="../media/image468.png"/><Relationship Id="rId4" Type="http://schemas.openxmlformats.org/officeDocument/2006/relationships/customXml" Target="../ink/ink3928.xml"/><Relationship Id="rId180" Type="http://schemas.openxmlformats.org/officeDocument/2006/relationships/customXml" Target="../ink/ink4016.xml"/><Relationship Id="rId215" Type="http://schemas.openxmlformats.org/officeDocument/2006/relationships/customXml" Target="../ink/ink4034.xml"/><Relationship Id="rId236" Type="http://schemas.openxmlformats.org/officeDocument/2006/relationships/image" Target="../media/image371.png"/><Relationship Id="rId257" Type="http://schemas.openxmlformats.org/officeDocument/2006/relationships/customXml" Target="../ink/ink4055.xml"/><Relationship Id="rId278" Type="http://schemas.openxmlformats.org/officeDocument/2006/relationships/image" Target="../media/image392.png"/><Relationship Id="rId303" Type="http://schemas.openxmlformats.org/officeDocument/2006/relationships/customXml" Target="../ink/ink4078.xml"/><Relationship Id="rId42" Type="http://schemas.openxmlformats.org/officeDocument/2006/relationships/customXml" Target="../ink/ink3947.xml"/><Relationship Id="rId84" Type="http://schemas.openxmlformats.org/officeDocument/2006/relationships/customXml" Target="../ink/ink3968.xml"/><Relationship Id="rId138" Type="http://schemas.openxmlformats.org/officeDocument/2006/relationships/customXml" Target="../ink/ink3995.xml"/><Relationship Id="rId345" Type="http://schemas.openxmlformats.org/officeDocument/2006/relationships/image" Target="../media/image455.png"/><Relationship Id="rId191" Type="http://schemas.openxmlformats.org/officeDocument/2006/relationships/customXml" Target="../ink/ink4022.xml"/><Relationship Id="rId205" Type="http://schemas.openxmlformats.org/officeDocument/2006/relationships/customXml" Target="../ink/ink4029.xml"/><Relationship Id="rId247" Type="http://schemas.openxmlformats.org/officeDocument/2006/relationships/customXml" Target="../ink/ink4050.xml"/><Relationship Id="rId107" Type="http://schemas.openxmlformats.org/officeDocument/2006/relationships/image" Target="../media/image166.png"/><Relationship Id="rId289" Type="http://schemas.openxmlformats.org/officeDocument/2006/relationships/customXml" Target="../ink/ink40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105.xml"/><Relationship Id="rId95" Type="http://schemas.openxmlformats.org/officeDocument/2006/relationships/image" Target="../media/image316.png"/><Relationship Id="rId160" Type="http://schemas.openxmlformats.org/officeDocument/2006/relationships/customXml" Target="../ink/ink400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3937.xml"/><Relationship Id="rId64" Type="http://schemas.openxmlformats.org/officeDocument/2006/relationships/customXml" Target="../ink/ink3958.xml"/><Relationship Id="rId118" Type="http://schemas.openxmlformats.org/officeDocument/2006/relationships/customXml" Target="../ink/ink3985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040.xml"/><Relationship Id="rId269" Type="http://schemas.openxmlformats.org/officeDocument/2006/relationships/customXml" Target="../ink/ink406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095.xml"/><Relationship Id="rId75" Type="http://schemas.openxmlformats.org/officeDocument/2006/relationships/image" Target="../media/image306.png"/><Relationship Id="rId140" Type="http://schemas.openxmlformats.org/officeDocument/2006/relationships/customXml" Target="../ink/ink3996.xml"/><Relationship Id="rId182" Type="http://schemas.openxmlformats.org/officeDocument/2006/relationships/customXml" Target="../ink/ink4017.xml"/><Relationship Id="rId6" Type="http://schemas.openxmlformats.org/officeDocument/2006/relationships/customXml" Target="../ink/ink3929.xml"/><Relationship Id="rId238" Type="http://schemas.openxmlformats.org/officeDocument/2006/relationships/image" Target="../media/image372.png"/><Relationship Id="rId291" Type="http://schemas.openxmlformats.org/officeDocument/2006/relationships/customXml" Target="../ink/ink4072.xml"/><Relationship Id="rId305" Type="http://schemas.openxmlformats.org/officeDocument/2006/relationships/customXml" Target="../ink/ink4079.xml"/><Relationship Id="rId347" Type="http://schemas.openxmlformats.org/officeDocument/2006/relationships/image" Target="../media/image464.png"/><Relationship Id="rId44" Type="http://schemas.openxmlformats.org/officeDocument/2006/relationships/customXml" Target="../ink/ink3948.xml"/><Relationship Id="rId86" Type="http://schemas.openxmlformats.org/officeDocument/2006/relationships/customXml" Target="../ink/ink3969.xml"/><Relationship Id="rId151" Type="http://schemas.openxmlformats.org/officeDocument/2006/relationships/image" Target="../media/image330.png"/><Relationship Id="rId193" Type="http://schemas.openxmlformats.org/officeDocument/2006/relationships/customXml" Target="../ink/ink4023.xml"/><Relationship Id="rId207" Type="http://schemas.openxmlformats.org/officeDocument/2006/relationships/customXml" Target="../ink/ink4030.xml"/><Relationship Id="rId249" Type="http://schemas.openxmlformats.org/officeDocument/2006/relationships/customXml" Target="../ink/ink405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08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3986.xml"/><Relationship Id="rId358" Type="http://schemas.openxmlformats.org/officeDocument/2006/relationships/customXml" Target="../ink/ink4106.xml"/><Relationship Id="rId162" Type="http://schemas.openxmlformats.org/officeDocument/2006/relationships/customXml" Target="../ink/ink4007.xml"/><Relationship Id="rId218" Type="http://schemas.openxmlformats.org/officeDocument/2006/relationships/image" Target="../media/image362.png"/><Relationship Id="rId271" Type="http://schemas.openxmlformats.org/officeDocument/2006/relationships/customXml" Target="../ink/ink4062.xml"/><Relationship Id="rId24" Type="http://schemas.openxmlformats.org/officeDocument/2006/relationships/customXml" Target="../ink/ink3938.xml"/><Relationship Id="rId66" Type="http://schemas.openxmlformats.org/officeDocument/2006/relationships/customXml" Target="../ink/ink395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04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3976.xml"/><Relationship Id="rId282" Type="http://schemas.openxmlformats.org/officeDocument/2006/relationships/image" Target="../media/image394.png"/><Relationship Id="rId338" Type="http://schemas.openxmlformats.org/officeDocument/2006/relationships/customXml" Target="../ink/ink4096.xml"/><Relationship Id="rId8" Type="http://schemas.openxmlformats.org/officeDocument/2006/relationships/customXml" Target="../ink/ink3930.xml"/><Relationship Id="rId142" Type="http://schemas.openxmlformats.org/officeDocument/2006/relationships/customXml" Target="../ink/ink3997.xml"/><Relationship Id="rId184" Type="http://schemas.openxmlformats.org/officeDocument/2006/relationships/customXml" Target="../ink/ink4018.xml"/><Relationship Id="rId251" Type="http://schemas.openxmlformats.org/officeDocument/2006/relationships/customXml" Target="../ink/ink4052.xml"/><Relationship Id="rId46" Type="http://schemas.openxmlformats.org/officeDocument/2006/relationships/customXml" Target="../ink/ink3949.xml"/><Relationship Id="rId293" Type="http://schemas.openxmlformats.org/officeDocument/2006/relationships/customXml" Target="../ink/ink4073.xml"/><Relationship Id="rId307" Type="http://schemas.openxmlformats.org/officeDocument/2006/relationships/customXml" Target="../ink/ink4080.xml"/><Relationship Id="rId349" Type="http://schemas.openxmlformats.org/officeDocument/2006/relationships/image" Target="../media/image465.png"/><Relationship Id="rId88" Type="http://schemas.openxmlformats.org/officeDocument/2006/relationships/customXml" Target="../ink/ink397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024.xml"/><Relationship Id="rId209" Type="http://schemas.openxmlformats.org/officeDocument/2006/relationships/customXml" Target="../ink/ink4031.xml"/><Relationship Id="rId360" Type="http://schemas.openxmlformats.org/officeDocument/2006/relationships/customXml" Target="../ink/ink410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259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272.xml"/><Relationship Id="rId170" Type="http://schemas.openxmlformats.org/officeDocument/2006/relationships/customXml" Target="../ink/ink4194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125.xml"/><Relationship Id="rId74" Type="http://schemas.openxmlformats.org/officeDocument/2006/relationships/customXml" Target="../ink/ink4146.xml"/><Relationship Id="rId128" Type="http://schemas.openxmlformats.org/officeDocument/2006/relationships/customXml" Target="../ink/ink4173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228.xml"/><Relationship Id="rId279" Type="http://schemas.openxmlformats.org/officeDocument/2006/relationships/customXml" Target="../ink/ink4249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283.xml"/><Relationship Id="rId85" Type="http://schemas.openxmlformats.org/officeDocument/2006/relationships/image" Target="../media/image311.png"/><Relationship Id="rId150" Type="http://schemas.openxmlformats.org/officeDocument/2006/relationships/customXml" Target="../ink/ink4184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115.xml"/><Relationship Id="rId108" Type="http://schemas.openxmlformats.org/officeDocument/2006/relationships/customXml" Target="../ink/ink4163.xml"/><Relationship Id="rId315" Type="http://schemas.openxmlformats.org/officeDocument/2006/relationships/customXml" Target="../ink/ink4267.xml"/><Relationship Id="rId357" Type="http://schemas.openxmlformats.org/officeDocument/2006/relationships/image" Target="../media/image473.png"/><Relationship Id="rId54" Type="http://schemas.openxmlformats.org/officeDocument/2006/relationships/customXml" Target="../ink/ink4136.xml"/><Relationship Id="rId96" Type="http://schemas.openxmlformats.org/officeDocument/2006/relationships/customXml" Target="../ink/ink4157.xml"/><Relationship Id="rId161" Type="http://schemas.openxmlformats.org/officeDocument/2006/relationships/image" Target="../media/image335.png"/><Relationship Id="rId217" Type="http://schemas.openxmlformats.org/officeDocument/2006/relationships/customXml" Target="../ink/ink4218.xml"/><Relationship Id="rId259" Type="http://schemas.openxmlformats.org/officeDocument/2006/relationships/customXml" Target="../ink/ink4239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273.xml"/><Relationship Id="rId65" Type="http://schemas.openxmlformats.org/officeDocument/2006/relationships/image" Target="../media/image301.png"/><Relationship Id="rId130" Type="http://schemas.openxmlformats.org/officeDocument/2006/relationships/customXml" Target="../ink/ink4174.xml"/><Relationship Id="rId172" Type="http://schemas.openxmlformats.org/officeDocument/2006/relationships/customXml" Target="../ink/ink4195.xml"/><Relationship Id="rId228" Type="http://schemas.openxmlformats.org/officeDocument/2006/relationships/image" Target="../media/image367.png"/><Relationship Id="rId281" Type="http://schemas.openxmlformats.org/officeDocument/2006/relationships/customXml" Target="../ink/ink4250.xml"/><Relationship Id="rId337" Type="http://schemas.openxmlformats.org/officeDocument/2006/relationships/image" Target="../media/image443.png"/><Relationship Id="rId34" Type="http://schemas.openxmlformats.org/officeDocument/2006/relationships/customXml" Target="../ink/ink4126.xml"/><Relationship Id="rId76" Type="http://schemas.openxmlformats.org/officeDocument/2006/relationships/customXml" Target="../ink/ink4147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229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164.xml"/><Relationship Id="rId348" Type="http://schemas.openxmlformats.org/officeDocument/2006/relationships/customXml" Target="../ink/ink4284.xml"/><Relationship Id="rId152" Type="http://schemas.openxmlformats.org/officeDocument/2006/relationships/customXml" Target="../ink/ink4185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240.xml"/><Relationship Id="rId14" Type="http://schemas.openxmlformats.org/officeDocument/2006/relationships/customXml" Target="../ink/ink4116.xml"/><Relationship Id="rId56" Type="http://schemas.openxmlformats.org/officeDocument/2006/relationships/customXml" Target="../ink/ink4137.xml"/><Relationship Id="rId317" Type="http://schemas.openxmlformats.org/officeDocument/2006/relationships/image" Target="../media/image411.png"/><Relationship Id="rId359" Type="http://schemas.openxmlformats.org/officeDocument/2006/relationships/image" Target="../media/image474.png"/><Relationship Id="rId98" Type="http://schemas.openxmlformats.org/officeDocument/2006/relationships/customXml" Target="../ink/ink4158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219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274.xml"/><Relationship Id="rId132" Type="http://schemas.openxmlformats.org/officeDocument/2006/relationships/customXml" Target="../ink/ink4175.xml"/><Relationship Id="rId174" Type="http://schemas.openxmlformats.org/officeDocument/2006/relationships/customXml" Target="../ink/ink4196.xml"/><Relationship Id="rId220" Type="http://schemas.openxmlformats.org/officeDocument/2006/relationships/image" Target="../media/image363.png"/><Relationship Id="rId241" Type="http://schemas.openxmlformats.org/officeDocument/2006/relationships/customXml" Target="../ink/ink4230.xml"/><Relationship Id="rId15" Type="http://schemas.openxmlformats.org/officeDocument/2006/relationships/image" Target="../media/image14.png"/><Relationship Id="rId36" Type="http://schemas.openxmlformats.org/officeDocument/2006/relationships/customXml" Target="../ink/ink4127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251.xml"/><Relationship Id="rId318" Type="http://schemas.openxmlformats.org/officeDocument/2006/relationships/customXml" Target="../ink/ink4269.xml"/><Relationship Id="rId339" Type="http://schemas.openxmlformats.org/officeDocument/2006/relationships/image" Target="../media/image448.png"/><Relationship Id="rId78" Type="http://schemas.openxmlformats.org/officeDocument/2006/relationships/customXml" Target="../ink/ink4148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170.xml"/><Relationship Id="rId143" Type="http://schemas.openxmlformats.org/officeDocument/2006/relationships/image" Target="../media/image326.png"/><Relationship Id="rId164" Type="http://schemas.openxmlformats.org/officeDocument/2006/relationships/customXml" Target="../ink/ink4191.xml"/><Relationship Id="rId185" Type="http://schemas.openxmlformats.org/officeDocument/2006/relationships/customXml" Target="../ink/ink4202.xml"/><Relationship Id="rId350" Type="http://schemas.openxmlformats.org/officeDocument/2006/relationships/customXml" Target="../ink/ink4285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122.xml"/><Relationship Id="rId231" Type="http://schemas.openxmlformats.org/officeDocument/2006/relationships/customXml" Target="../ink/ink4225.xml"/><Relationship Id="rId252" Type="http://schemas.openxmlformats.org/officeDocument/2006/relationships/image" Target="../media/image379.png"/><Relationship Id="rId273" Type="http://schemas.openxmlformats.org/officeDocument/2006/relationships/customXml" Target="../ink/ink4246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143.xml"/><Relationship Id="rId89" Type="http://schemas.openxmlformats.org/officeDocument/2006/relationships/image" Target="../media/image313.png"/><Relationship Id="rId112" Type="http://schemas.openxmlformats.org/officeDocument/2006/relationships/customXml" Target="../ink/ink4165.xml"/><Relationship Id="rId133" Type="http://schemas.openxmlformats.org/officeDocument/2006/relationships/image" Target="../media/image321.png"/><Relationship Id="rId154" Type="http://schemas.openxmlformats.org/officeDocument/2006/relationships/customXml" Target="../ink/ink4186.xml"/><Relationship Id="rId175" Type="http://schemas.openxmlformats.org/officeDocument/2006/relationships/image" Target="../media/image341.png"/><Relationship Id="rId340" Type="http://schemas.openxmlformats.org/officeDocument/2006/relationships/customXml" Target="../ink/ink4280.xml"/><Relationship Id="rId361" Type="http://schemas.openxmlformats.org/officeDocument/2006/relationships/image" Target="../media/image475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117.xml"/><Relationship Id="rId221" Type="http://schemas.openxmlformats.org/officeDocument/2006/relationships/customXml" Target="../ink/ink4220.xml"/><Relationship Id="rId242" Type="http://schemas.openxmlformats.org/officeDocument/2006/relationships/image" Target="../media/image374.png"/><Relationship Id="rId263" Type="http://schemas.openxmlformats.org/officeDocument/2006/relationships/customXml" Target="../ink/ink4241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138.xml"/><Relationship Id="rId79" Type="http://schemas.openxmlformats.org/officeDocument/2006/relationships/image" Target="../media/image308.png"/><Relationship Id="rId102" Type="http://schemas.openxmlformats.org/officeDocument/2006/relationships/customXml" Target="../ink/ink4160.xml"/><Relationship Id="rId123" Type="http://schemas.openxmlformats.org/officeDocument/2006/relationships/image" Target="../media/image174.png"/><Relationship Id="rId144" Type="http://schemas.openxmlformats.org/officeDocument/2006/relationships/customXml" Target="../ink/ink4181.xml"/><Relationship Id="rId330" Type="http://schemas.openxmlformats.org/officeDocument/2006/relationships/customXml" Target="../ink/ink4275.xml"/><Relationship Id="rId90" Type="http://schemas.openxmlformats.org/officeDocument/2006/relationships/customXml" Target="../ink/ink4154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215.xml"/><Relationship Id="rId232" Type="http://schemas.openxmlformats.org/officeDocument/2006/relationships/image" Target="../media/image369.png"/><Relationship Id="rId253" Type="http://schemas.openxmlformats.org/officeDocument/2006/relationships/customXml" Target="../ink/ink4236.xml"/><Relationship Id="rId274" Type="http://schemas.openxmlformats.org/officeDocument/2006/relationships/image" Target="../media/image390.png"/><Relationship Id="rId295" Type="http://schemas.openxmlformats.org/officeDocument/2006/relationships/customXml" Target="../ink/ink4257.xml"/><Relationship Id="rId309" Type="http://schemas.openxmlformats.org/officeDocument/2006/relationships/customXml" Target="../ink/ink4264.xml"/><Relationship Id="rId27" Type="http://schemas.openxmlformats.org/officeDocument/2006/relationships/image" Target="../media/image20.png"/><Relationship Id="rId48" Type="http://schemas.openxmlformats.org/officeDocument/2006/relationships/customXml" Target="../ink/ink4133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176.xml"/><Relationship Id="rId320" Type="http://schemas.openxmlformats.org/officeDocument/2006/relationships/customXml" Target="../ink/ink4270.xml"/><Relationship Id="rId80" Type="http://schemas.openxmlformats.org/officeDocument/2006/relationships/customXml" Target="../ink/ink4149.xml"/><Relationship Id="rId155" Type="http://schemas.openxmlformats.org/officeDocument/2006/relationships/image" Target="../media/image332.png"/><Relationship Id="rId176" Type="http://schemas.openxmlformats.org/officeDocument/2006/relationships/customXml" Target="../ink/ink4197.xml"/><Relationship Id="rId197" Type="http://schemas.openxmlformats.org/officeDocument/2006/relationships/customXml" Target="../ink/ink4208.xml"/><Relationship Id="rId341" Type="http://schemas.openxmlformats.org/officeDocument/2006/relationships/image" Target="../media/image449.png"/><Relationship Id="rId362" Type="http://schemas.openxmlformats.org/officeDocument/2006/relationships/customXml" Target="../ink/ink4291.xml"/><Relationship Id="rId201" Type="http://schemas.openxmlformats.org/officeDocument/2006/relationships/customXml" Target="../ink/ink4210.xml"/><Relationship Id="rId222" Type="http://schemas.openxmlformats.org/officeDocument/2006/relationships/image" Target="../media/image364.png"/><Relationship Id="rId243" Type="http://schemas.openxmlformats.org/officeDocument/2006/relationships/customXml" Target="../ink/ink4231.xml"/><Relationship Id="rId264" Type="http://schemas.openxmlformats.org/officeDocument/2006/relationships/image" Target="../media/image385.png"/><Relationship Id="rId285" Type="http://schemas.openxmlformats.org/officeDocument/2006/relationships/customXml" Target="../ink/ink4252.xml"/><Relationship Id="rId17" Type="http://schemas.openxmlformats.org/officeDocument/2006/relationships/image" Target="../media/image15.png"/><Relationship Id="rId38" Type="http://schemas.openxmlformats.org/officeDocument/2006/relationships/customXml" Target="../ink/ink4128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171.xml"/><Relationship Id="rId310" Type="http://schemas.openxmlformats.org/officeDocument/2006/relationships/image" Target="../media/image408.png"/><Relationship Id="rId70" Type="http://schemas.openxmlformats.org/officeDocument/2006/relationships/customXml" Target="../ink/ink4144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192.xml"/><Relationship Id="rId187" Type="http://schemas.openxmlformats.org/officeDocument/2006/relationships/customXml" Target="../ink/ink4203.xml"/><Relationship Id="rId331" Type="http://schemas.openxmlformats.org/officeDocument/2006/relationships/image" Target="../media/image431.png"/><Relationship Id="rId352" Type="http://schemas.openxmlformats.org/officeDocument/2006/relationships/customXml" Target="../ink/ink4286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226.xml"/><Relationship Id="rId254" Type="http://schemas.openxmlformats.org/officeDocument/2006/relationships/image" Target="../media/image380.png"/><Relationship Id="rId28" Type="http://schemas.openxmlformats.org/officeDocument/2006/relationships/customXml" Target="../ink/ink4123.xml"/><Relationship Id="rId49" Type="http://schemas.openxmlformats.org/officeDocument/2006/relationships/image" Target="../media/image31.png"/><Relationship Id="rId114" Type="http://schemas.openxmlformats.org/officeDocument/2006/relationships/customXml" Target="../ink/ink4166.xml"/><Relationship Id="rId275" Type="http://schemas.openxmlformats.org/officeDocument/2006/relationships/customXml" Target="../ink/ink4247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139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187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281.xml"/><Relationship Id="rId363" Type="http://schemas.openxmlformats.org/officeDocument/2006/relationships/image" Target="../media/image476.png"/><Relationship Id="rId202" Type="http://schemas.openxmlformats.org/officeDocument/2006/relationships/image" Target="../media/image354.png"/><Relationship Id="rId223" Type="http://schemas.openxmlformats.org/officeDocument/2006/relationships/customXml" Target="../ink/ink4221.xml"/><Relationship Id="rId244" Type="http://schemas.openxmlformats.org/officeDocument/2006/relationships/image" Target="../media/image375.png"/><Relationship Id="rId18" Type="http://schemas.openxmlformats.org/officeDocument/2006/relationships/customXml" Target="../ink/ink4118.xml"/><Relationship Id="rId39" Type="http://schemas.openxmlformats.org/officeDocument/2006/relationships/image" Target="../media/image26.png"/><Relationship Id="rId265" Type="http://schemas.openxmlformats.org/officeDocument/2006/relationships/customXml" Target="../ink/ink4242.xml"/><Relationship Id="rId286" Type="http://schemas.openxmlformats.org/officeDocument/2006/relationships/image" Target="../media/image396.png"/><Relationship Id="rId50" Type="http://schemas.openxmlformats.org/officeDocument/2006/relationships/customXml" Target="../ink/ink4134.xml"/><Relationship Id="rId104" Type="http://schemas.openxmlformats.org/officeDocument/2006/relationships/customXml" Target="../ink/ink4161.xml"/><Relationship Id="rId125" Type="http://schemas.openxmlformats.org/officeDocument/2006/relationships/image" Target="../media/image175.png"/><Relationship Id="rId146" Type="http://schemas.openxmlformats.org/officeDocument/2006/relationships/customXml" Target="../ink/ink4182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265.xml"/><Relationship Id="rId332" Type="http://schemas.openxmlformats.org/officeDocument/2006/relationships/customXml" Target="../ink/ink4276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155.xml"/><Relationship Id="rId213" Type="http://schemas.openxmlformats.org/officeDocument/2006/relationships/customXml" Target="../ink/ink4216.xml"/><Relationship Id="rId234" Type="http://schemas.openxmlformats.org/officeDocument/2006/relationships/image" Target="../media/image370.png"/><Relationship Id="rId2" Type="http://schemas.openxmlformats.org/officeDocument/2006/relationships/customXml" Target="../ink/ink4110.xml"/><Relationship Id="rId29" Type="http://schemas.openxmlformats.org/officeDocument/2006/relationships/image" Target="../media/image21.png"/><Relationship Id="rId255" Type="http://schemas.openxmlformats.org/officeDocument/2006/relationships/customXml" Target="../ink/ink4237.xml"/><Relationship Id="rId276" Type="http://schemas.openxmlformats.org/officeDocument/2006/relationships/image" Target="../media/image391.png"/><Relationship Id="rId297" Type="http://schemas.openxmlformats.org/officeDocument/2006/relationships/customXml" Target="../ink/ink4258.xml"/><Relationship Id="rId40" Type="http://schemas.openxmlformats.org/officeDocument/2006/relationships/customXml" Target="../ink/ink4129.xml"/><Relationship Id="rId115" Type="http://schemas.openxmlformats.org/officeDocument/2006/relationships/image" Target="../media/image170.png"/><Relationship Id="rId136" Type="http://schemas.openxmlformats.org/officeDocument/2006/relationships/customXml" Target="../ink/ink4177.xml"/><Relationship Id="rId157" Type="http://schemas.openxmlformats.org/officeDocument/2006/relationships/image" Target="../media/image333.png"/><Relationship Id="rId178" Type="http://schemas.openxmlformats.org/officeDocument/2006/relationships/customXml" Target="../ink/ink4198.xml"/><Relationship Id="rId301" Type="http://schemas.openxmlformats.org/officeDocument/2006/relationships/customXml" Target="../ink/ink4260.xml"/><Relationship Id="rId322" Type="http://schemas.openxmlformats.org/officeDocument/2006/relationships/customXml" Target="../ink/ink4271.xml"/><Relationship Id="rId343" Type="http://schemas.openxmlformats.org/officeDocument/2006/relationships/image" Target="../media/image454.png"/><Relationship Id="rId364" Type="http://schemas.openxmlformats.org/officeDocument/2006/relationships/customXml" Target="../ink/ink4292.xml"/><Relationship Id="rId61" Type="http://schemas.openxmlformats.org/officeDocument/2006/relationships/image" Target="../media/image299.png"/><Relationship Id="rId82" Type="http://schemas.openxmlformats.org/officeDocument/2006/relationships/customXml" Target="../ink/ink4150.xml"/><Relationship Id="rId199" Type="http://schemas.openxmlformats.org/officeDocument/2006/relationships/customXml" Target="../ink/ink4209.xml"/><Relationship Id="rId203" Type="http://schemas.openxmlformats.org/officeDocument/2006/relationships/customXml" Target="../ink/ink4211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232.xml"/><Relationship Id="rId266" Type="http://schemas.openxmlformats.org/officeDocument/2006/relationships/image" Target="../media/image386.png"/><Relationship Id="rId287" Type="http://schemas.openxmlformats.org/officeDocument/2006/relationships/customXml" Target="../ink/ink4253.xml"/><Relationship Id="rId30" Type="http://schemas.openxmlformats.org/officeDocument/2006/relationships/customXml" Target="../ink/ink4124.xml"/><Relationship Id="rId105" Type="http://schemas.openxmlformats.org/officeDocument/2006/relationships/image" Target="../media/image165.png"/><Relationship Id="rId126" Type="http://schemas.openxmlformats.org/officeDocument/2006/relationships/customXml" Target="../ink/ink4172.xml"/><Relationship Id="rId147" Type="http://schemas.openxmlformats.org/officeDocument/2006/relationships/image" Target="../media/image328.png"/><Relationship Id="rId168" Type="http://schemas.openxmlformats.org/officeDocument/2006/relationships/customXml" Target="../ink/ink4193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287.xml"/><Relationship Id="rId51" Type="http://schemas.openxmlformats.org/officeDocument/2006/relationships/image" Target="../media/image32.png"/><Relationship Id="rId72" Type="http://schemas.openxmlformats.org/officeDocument/2006/relationships/customXml" Target="../ink/ink4145.xml"/><Relationship Id="rId93" Type="http://schemas.openxmlformats.org/officeDocument/2006/relationships/image" Target="../media/image315.png"/><Relationship Id="rId189" Type="http://schemas.openxmlformats.org/officeDocument/2006/relationships/customXml" Target="../ink/ink4204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227.xml"/><Relationship Id="rId256" Type="http://schemas.openxmlformats.org/officeDocument/2006/relationships/image" Target="../media/image381.png"/><Relationship Id="rId277" Type="http://schemas.openxmlformats.org/officeDocument/2006/relationships/customXml" Target="../ink/ink4248.xml"/><Relationship Id="rId298" Type="http://schemas.openxmlformats.org/officeDocument/2006/relationships/image" Target="../media/image402.png"/><Relationship Id="rId116" Type="http://schemas.openxmlformats.org/officeDocument/2006/relationships/customXml" Target="../ink/ink4167.xml"/><Relationship Id="rId137" Type="http://schemas.openxmlformats.org/officeDocument/2006/relationships/image" Target="../media/image323.png"/><Relationship Id="rId158" Type="http://schemas.openxmlformats.org/officeDocument/2006/relationships/customXml" Target="../ink/ink4188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282.xml"/><Relationship Id="rId20" Type="http://schemas.openxmlformats.org/officeDocument/2006/relationships/customXml" Target="../ink/ink4119.xml"/><Relationship Id="rId41" Type="http://schemas.openxmlformats.org/officeDocument/2006/relationships/image" Target="../media/image27.png"/><Relationship Id="rId62" Type="http://schemas.openxmlformats.org/officeDocument/2006/relationships/customXml" Target="../ink/ink4140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7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222.xml"/><Relationship Id="rId246" Type="http://schemas.openxmlformats.org/officeDocument/2006/relationships/image" Target="../media/image376.png"/><Relationship Id="rId267" Type="http://schemas.openxmlformats.org/officeDocument/2006/relationships/customXml" Target="../ink/ink4243.xml"/><Relationship Id="rId288" Type="http://schemas.openxmlformats.org/officeDocument/2006/relationships/image" Target="../media/image397.png"/><Relationship Id="rId106" Type="http://schemas.openxmlformats.org/officeDocument/2006/relationships/customXml" Target="../ink/ink4162.xml"/><Relationship Id="rId127" Type="http://schemas.openxmlformats.org/officeDocument/2006/relationships/image" Target="../media/image176.png"/><Relationship Id="rId313" Type="http://schemas.openxmlformats.org/officeDocument/2006/relationships/customXml" Target="../ink/ink4266.xml"/><Relationship Id="rId10" Type="http://schemas.openxmlformats.org/officeDocument/2006/relationships/customXml" Target="../ink/ink4114.xml"/><Relationship Id="rId31" Type="http://schemas.openxmlformats.org/officeDocument/2006/relationships/image" Target="../media/image22.png"/><Relationship Id="rId52" Type="http://schemas.openxmlformats.org/officeDocument/2006/relationships/customXml" Target="../ink/ink4135.xml"/><Relationship Id="rId73" Type="http://schemas.openxmlformats.org/officeDocument/2006/relationships/image" Target="../media/image305.png"/><Relationship Id="rId94" Type="http://schemas.openxmlformats.org/officeDocument/2006/relationships/customXml" Target="../ink/ink4156.xml"/><Relationship Id="rId148" Type="http://schemas.openxmlformats.org/officeDocument/2006/relationships/customXml" Target="../ink/ink4183.xml"/><Relationship Id="rId169" Type="http://schemas.openxmlformats.org/officeDocument/2006/relationships/image" Target="../media/image339.png"/><Relationship Id="rId334" Type="http://schemas.openxmlformats.org/officeDocument/2006/relationships/customXml" Target="../ink/ink4277.xml"/><Relationship Id="rId355" Type="http://schemas.openxmlformats.org/officeDocument/2006/relationships/image" Target="../media/image472.png"/><Relationship Id="rId4" Type="http://schemas.openxmlformats.org/officeDocument/2006/relationships/customXml" Target="../ink/ink4111.xml"/><Relationship Id="rId180" Type="http://schemas.openxmlformats.org/officeDocument/2006/relationships/customXml" Target="../ink/ink4199.xml"/><Relationship Id="rId215" Type="http://schemas.openxmlformats.org/officeDocument/2006/relationships/customXml" Target="../ink/ink4217.xml"/><Relationship Id="rId236" Type="http://schemas.openxmlformats.org/officeDocument/2006/relationships/image" Target="../media/image371.png"/><Relationship Id="rId257" Type="http://schemas.openxmlformats.org/officeDocument/2006/relationships/customXml" Target="../ink/ink4238.xml"/><Relationship Id="rId278" Type="http://schemas.openxmlformats.org/officeDocument/2006/relationships/image" Target="../media/image392.png"/><Relationship Id="rId303" Type="http://schemas.openxmlformats.org/officeDocument/2006/relationships/customXml" Target="../ink/ink4261.xml"/><Relationship Id="rId42" Type="http://schemas.openxmlformats.org/officeDocument/2006/relationships/customXml" Target="../ink/ink4130.xml"/><Relationship Id="rId84" Type="http://schemas.openxmlformats.org/officeDocument/2006/relationships/customXml" Target="../ink/ink4151.xml"/><Relationship Id="rId138" Type="http://schemas.openxmlformats.org/officeDocument/2006/relationships/customXml" Target="../ink/ink4178.xml"/><Relationship Id="rId345" Type="http://schemas.openxmlformats.org/officeDocument/2006/relationships/image" Target="../media/image455.png"/><Relationship Id="rId191" Type="http://schemas.openxmlformats.org/officeDocument/2006/relationships/customXml" Target="../ink/ink4205.xml"/><Relationship Id="rId205" Type="http://schemas.openxmlformats.org/officeDocument/2006/relationships/customXml" Target="../ink/ink4212.xml"/><Relationship Id="rId247" Type="http://schemas.openxmlformats.org/officeDocument/2006/relationships/customXml" Target="../ink/ink4233.xml"/><Relationship Id="rId107" Type="http://schemas.openxmlformats.org/officeDocument/2006/relationships/image" Target="../media/image166.png"/><Relationship Id="rId289" Type="http://schemas.openxmlformats.org/officeDocument/2006/relationships/customXml" Target="../ink/ink4254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288.xml"/><Relationship Id="rId95" Type="http://schemas.openxmlformats.org/officeDocument/2006/relationships/image" Target="../media/image316.png"/><Relationship Id="rId160" Type="http://schemas.openxmlformats.org/officeDocument/2006/relationships/customXml" Target="../ink/ink4189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120.xml"/><Relationship Id="rId64" Type="http://schemas.openxmlformats.org/officeDocument/2006/relationships/customXml" Target="../ink/ink4141.xml"/><Relationship Id="rId118" Type="http://schemas.openxmlformats.org/officeDocument/2006/relationships/customXml" Target="../ink/ink4168.xml"/><Relationship Id="rId325" Type="http://schemas.openxmlformats.org/officeDocument/2006/relationships/image" Target="../media/image415.png"/><Relationship Id="rId171" Type="http://schemas.openxmlformats.org/officeDocument/2006/relationships/image" Target="../media/image340.png"/><Relationship Id="rId227" Type="http://schemas.openxmlformats.org/officeDocument/2006/relationships/customXml" Target="../ink/ink4223.xml"/><Relationship Id="rId269" Type="http://schemas.openxmlformats.org/officeDocument/2006/relationships/customXml" Target="../ink/ink4244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278.xml"/><Relationship Id="rId75" Type="http://schemas.openxmlformats.org/officeDocument/2006/relationships/image" Target="../media/image306.png"/><Relationship Id="rId140" Type="http://schemas.openxmlformats.org/officeDocument/2006/relationships/customXml" Target="../ink/ink4179.xml"/><Relationship Id="rId182" Type="http://schemas.openxmlformats.org/officeDocument/2006/relationships/customXml" Target="../ink/ink4200.xml"/><Relationship Id="rId6" Type="http://schemas.openxmlformats.org/officeDocument/2006/relationships/customXml" Target="../ink/ink4112.xml"/><Relationship Id="rId238" Type="http://schemas.openxmlformats.org/officeDocument/2006/relationships/image" Target="../media/image372.png"/><Relationship Id="rId291" Type="http://schemas.openxmlformats.org/officeDocument/2006/relationships/customXml" Target="../ink/ink4255.xml"/><Relationship Id="rId305" Type="http://schemas.openxmlformats.org/officeDocument/2006/relationships/customXml" Target="../ink/ink4262.xml"/><Relationship Id="rId347" Type="http://schemas.openxmlformats.org/officeDocument/2006/relationships/image" Target="../media/image465.png"/><Relationship Id="rId44" Type="http://schemas.openxmlformats.org/officeDocument/2006/relationships/customXml" Target="../ink/ink4131.xml"/><Relationship Id="rId86" Type="http://schemas.openxmlformats.org/officeDocument/2006/relationships/customXml" Target="../ink/ink4152.xml"/><Relationship Id="rId151" Type="http://schemas.openxmlformats.org/officeDocument/2006/relationships/image" Target="../media/image330.png"/><Relationship Id="rId193" Type="http://schemas.openxmlformats.org/officeDocument/2006/relationships/customXml" Target="../ink/ink4206.xml"/><Relationship Id="rId207" Type="http://schemas.openxmlformats.org/officeDocument/2006/relationships/customXml" Target="../ink/ink4213.xml"/><Relationship Id="rId249" Type="http://schemas.openxmlformats.org/officeDocument/2006/relationships/customXml" Target="../ink/ink4234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268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169.xml"/><Relationship Id="rId358" Type="http://schemas.openxmlformats.org/officeDocument/2006/relationships/customXml" Target="../ink/ink4289.xml"/><Relationship Id="rId162" Type="http://schemas.openxmlformats.org/officeDocument/2006/relationships/customXml" Target="../ink/ink4190.xml"/><Relationship Id="rId218" Type="http://schemas.openxmlformats.org/officeDocument/2006/relationships/image" Target="../media/image362.png"/><Relationship Id="rId271" Type="http://schemas.openxmlformats.org/officeDocument/2006/relationships/customXml" Target="../ink/ink4245.xml"/><Relationship Id="rId24" Type="http://schemas.openxmlformats.org/officeDocument/2006/relationships/customXml" Target="../ink/ink4121.xml"/><Relationship Id="rId66" Type="http://schemas.openxmlformats.org/officeDocument/2006/relationships/customXml" Target="../ink/ink4142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173" Type="http://schemas.openxmlformats.org/officeDocument/2006/relationships/image" Target="../media/image59.png"/><Relationship Id="rId229" Type="http://schemas.openxmlformats.org/officeDocument/2006/relationships/customXml" Target="../ink/ink4224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159.xml"/><Relationship Id="rId282" Type="http://schemas.openxmlformats.org/officeDocument/2006/relationships/image" Target="../media/image394.png"/><Relationship Id="rId338" Type="http://schemas.openxmlformats.org/officeDocument/2006/relationships/customXml" Target="../ink/ink4279.xml"/><Relationship Id="rId8" Type="http://schemas.openxmlformats.org/officeDocument/2006/relationships/customXml" Target="../ink/ink4113.xml"/><Relationship Id="rId142" Type="http://schemas.openxmlformats.org/officeDocument/2006/relationships/customXml" Target="../ink/ink4180.xml"/><Relationship Id="rId184" Type="http://schemas.openxmlformats.org/officeDocument/2006/relationships/customXml" Target="../ink/ink4201.xml"/><Relationship Id="rId251" Type="http://schemas.openxmlformats.org/officeDocument/2006/relationships/customXml" Target="../ink/ink4235.xml"/><Relationship Id="rId46" Type="http://schemas.openxmlformats.org/officeDocument/2006/relationships/customXml" Target="../ink/ink4132.xml"/><Relationship Id="rId293" Type="http://schemas.openxmlformats.org/officeDocument/2006/relationships/customXml" Target="../ink/ink4256.xml"/><Relationship Id="rId307" Type="http://schemas.openxmlformats.org/officeDocument/2006/relationships/customXml" Target="../ink/ink4263.xml"/><Relationship Id="rId349" Type="http://schemas.openxmlformats.org/officeDocument/2006/relationships/image" Target="../media/image466.png"/><Relationship Id="rId88" Type="http://schemas.openxmlformats.org/officeDocument/2006/relationships/customXml" Target="../ink/ink4153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207.xml"/><Relationship Id="rId209" Type="http://schemas.openxmlformats.org/officeDocument/2006/relationships/customXml" Target="../ink/ink4214.xml"/><Relationship Id="rId360" Type="http://schemas.openxmlformats.org/officeDocument/2006/relationships/customXml" Target="../ink/ink42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44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455.xml"/><Relationship Id="rId366" Type="http://schemas.openxmlformats.org/officeDocument/2006/relationships/customXml" Target="../ink/ink4476.xml"/><Relationship Id="rId170" Type="http://schemas.openxmlformats.org/officeDocument/2006/relationships/customXml" Target="../ink/ink437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308.xml"/><Relationship Id="rId74" Type="http://schemas.openxmlformats.org/officeDocument/2006/relationships/customXml" Target="../ink/ink4329.xml"/><Relationship Id="rId128" Type="http://schemas.openxmlformats.org/officeDocument/2006/relationships/customXml" Target="../ink/ink4356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411.xml"/><Relationship Id="rId279" Type="http://schemas.openxmlformats.org/officeDocument/2006/relationships/customXml" Target="../ink/ink443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466.xml"/><Relationship Id="rId85" Type="http://schemas.openxmlformats.org/officeDocument/2006/relationships/image" Target="../media/image311.png"/><Relationship Id="rId150" Type="http://schemas.openxmlformats.org/officeDocument/2006/relationships/customXml" Target="../ink/ink436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298.xml"/><Relationship Id="rId108" Type="http://schemas.openxmlformats.org/officeDocument/2006/relationships/customXml" Target="../ink/ink4346.xml"/><Relationship Id="rId315" Type="http://schemas.openxmlformats.org/officeDocument/2006/relationships/customXml" Target="../ink/ink4450.xml"/><Relationship Id="rId357" Type="http://schemas.openxmlformats.org/officeDocument/2006/relationships/image" Target="../media/image473.png"/><Relationship Id="rId54" Type="http://schemas.openxmlformats.org/officeDocument/2006/relationships/customXml" Target="../ink/ink4319.xml"/><Relationship Id="rId96" Type="http://schemas.openxmlformats.org/officeDocument/2006/relationships/customXml" Target="../ink/ink4340.xml"/><Relationship Id="rId161" Type="http://schemas.openxmlformats.org/officeDocument/2006/relationships/image" Target="../media/image335.png"/><Relationship Id="rId217" Type="http://schemas.openxmlformats.org/officeDocument/2006/relationships/customXml" Target="../ink/ink4401.xml"/><Relationship Id="rId259" Type="http://schemas.openxmlformats.org/officeDocument/2006/relationships/customXml" Target="../ink/ink442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456.xml"/><Relationship Id="rId65" Type="http://schemas.openxmlformats.org/officeDocument/2006/relationships/image" Target="../media/image301.png"/><Relationship Id="rId130" Type="http://schemas.openxmlformats.org/officeDocument/2006/relationships/customXml" Target="../ink/ink4357.xml"/><Relationship Id="rId368" Type="http://schemas.openxmlformats.org/officeDocument/2006/relationships/customXml" Target="../ink/ink4477.xml"/><Relationship Id="rId172" Type="http://schemas.openxmlformats.org/officeDocument/2006/relationships/customXml" Target="../ink/ink4378.xml"/><Relationship Id="rId228" Type="http://schemas.openxmlformats.org/officeDocument/2006/relationships/image" Target="../media/image367.png"/><Relationship Id="rId281" Type="http://schemas.openxmlformats.org/officeDocument/2006/relationships/customXml" Target="../ink/ink4433.xml"/><Relationship Id="rId337" Type="http://schemas.openxmlformats.org/officeDocument/2006/relationships/image" Target="../media/image443.png"/><Relationship Id="rId34" Type="http://schemas.openxmlformats.org/officeDocument/2006/relationships/customXml" Target="../ink/ink4309.xml"/><Relationship Id="rId76" Type="http://schemas.openxmlformats.org/officeDocument/2006/relationships/customXml" Target="../ink/ink4330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41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347.xml"/><Relationship Id="rId348" Type="http://schemas.openxmlformats.org/officeDocument/2006/relationships/customXml" Target="../ink/ink4467.xml"/><Relationship Id="rId152" Type="http://schemas.openxmlformats.org/officeDocument/2006/relationships/customXml" Target="../ink/ink436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423.xml"/><Relationship Id="rId14" Type="http://schemas.openxmlformats.org/officeDocument/2006/relationships/customXml" Target="../ink/ink4299.xml"/><Relationship Id="rId56" Type="http://schemas.openxmlformats.org/officeDocument/2006/relationships/customXml" Target="../ink/ink4320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434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402.xml"/><Relationship Id="rId370" Type="http://schemas.openxmlformats.org/officeDocument/2006/relationships/customXml" Target="../ink/ink447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457.xml"/><Relationship Id="rId132" Type="http://schemas.openxmlformats.org/officeDocument/2006/relationships/customXml" Target="../ink/ink4358.xml"/><Relationship Id="rId174" Type="http://schemas.openxmlformats.org/officeDocument/2006/relationships/customXml" Target="../ink/ink4379.xml"/><Relationship Id="rId241" Type="http://schemas.openxmlformats.org/officeDocument/2006/relationships/customXml" Target="../ink/ink4413.xml"/><Relationship Id="rId15" Type="http://schemas.openxmlformats.org/officeDocument/2006/relationships/image" Target="../media/image14.png"/><Relationship Id="rId36" Type="http://schemas.openxmlformats.org/officeDocument/2006/relationships/customXml" Target="../ink/ink4310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434.xml"/><Relationship Id="rId318" Type="http://schemas.openxmlformats.org/officeDocument/2006/relationships/customXml" Target="../ink/ink4452.xml"/><Relationship Id="rId339" Type="http://schemas.openxmlformats.org/officeDocument/2006/relationships/image" Target="../media/image448.png"/><Relationship Id="rId78" Type="http://schemas.openxmlformats.org/officeDocument/2006/relationships/customXml" Target="../ink/ink4331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353.xml"/><Relationship Id="rId143" Type="http://schemas.openxmlformats.org/officeDocument/2006/relationships/image" Target="../media/image326.png"/><Relationship Id="rId164" Type="http://schemas.openxmlformats.org/officeDocument/2006/relationships/customXml" Target="../ink/ink4374.xml"/><Relationship Id="rId185" Type="http://schemas.openxmlformats.org/officeDocument/2006/relationships/customXml" Target="../ink/ink4385.xml"/><Relationship Id="rId350" Type="http://schemas.openxmlformats.org/officeDocument/2006/relationships/customXml" Target="../ink/ink4468.xml"/><Relationship Id="rId371" Type="http://schemas.openxmlformats.org/officeDocument/2006/relationships/image" Target="../media/image481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305.xml"/><Relationship Id="rId231" Type="http://schemas.openxmlformats.org/officeDocument/2006/relationships/customXml" Target="../ink/ink4408.xml"/><Relationship Id="rId252" Type="http://schemas.openxmlformats.org/officeDocument/2006/relationships/image" Target="../media/image379.png"/><Relationship Id="rId273" Type="http://schemas.openxmlformats.org/officeDocument/2006/relationships/customXml" Target="../ink/ink442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326.xml"/><Relationship Id="rId89" Type="http://schemas.openxmlformats.org/officeDocument/2006/relationships/image" Target="../media/image313.png"/><Relationship Id="rId112" Type="http://schemas.openxmlformats.org/officeDocument/2006/relationships/customXml" Target="../ink/ink4348.xml"/><Relationship Id="rId133" Type="http://schemas.openxmlformats.org/officeDocument/2006/relationships/image" Target="../media/image321.png"/><Relationship Id="rId154" Type="http://schemas.openxmlformats.org/officeDocument/2006/relationships/customXml" Target="../ink/ink4369.xml"/><Relationship Id="rId175" Type="http://schemas.openxmlformats.org/officeDocument/2006/relationships/image" Target="../media/image341.png"/><Relationship Id="rId340" Type="http://schemas.openxmlformats.org/officeDocument/2006/relationships/customXml" Target="../ink/ink4463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300.xml"/><Relationship Id="rId221" Type="http://schemas.openxmlformats.org/officeDocument/2006/relationships/customXml" Target="../ink/ink4403.xml"/><Relationship Id="rId242" Type="http://schemas.openxmlformats.org/officeDocument/2006/relationships/image" Target="../media/image374.png"/><Relationship Id="rId263" Type="http://schemas.openxmlformats.org/officeDocument/2006/relationships/customXml" Target="../ink/ink442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321.xml"/><Relationship Id="rId79" Type="http://schemas.openxmlformats.org/officeDocument/2006/relationships/image" Target="../media/image308.png"/><Relationship Id="rId102" Type="http://schemas.openxmlformats.org/officeDocument/2006/relationships/customXml" Target="../ink/ink4343.xml"/><Relationship Id="rId123" Type="http://schemas.openxmlformats.org/officeDocument/2006/relationships/image" Target="../media/image174.png"/><Relationship Id="rId144" Type="http://schemas.openxmlformats.org/officeDocument/2006/relationships/customXml" Target="../ink/ink4364.xml"/><Relationship Id="rId330" Type="http://schemas.openxmlformats.org/officeDocument/2006/relationships/customXml" Target="../ink/ink4458.xml"/><Relationship Id="rId90" Type="http://schemas.openxmlformats.org/officeDocument/2006/relationships/customXml" Target="../ink/ink433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398.xml"/><Relationship Id="rId232" Type="http://schemas.openxmlformats.org/officeDocument/2006/relationships/image" Target="../media/image369.png"/><Relationship Id="rId253" Type="http://schemas.openxmlformats.org/officeDocument/2006/relationships/customXml" Target="../ink/ink4419.xml"/><Relationship Id="rId274" Type="http://schemas.openxmlformats.org/officeDocument/2006/relationships/image" Target="../media/image390.png"/><Relationship Id="rId295" Type="http://schemas.openxmlformats.org/officeDocument/2006/relationships/customXml" Target="../ink/ink4440.xml"/><Relationship Id="rId309" Type="http://schemas.openxmlformats.org/officeDocument/2006/relationships/customXml" Target="../ink/ink4447.xml"/><Relationship Id="rId27" Type="http://schemas.openxmlformats.org/officeDocument/2006/relationships/image" Target="../media/image20.png"/><Relationship Id="rId48" Type="http://schemas.openxmlformats.org/officeDocument/2006/relationships/customXml" Target="../ink/ink431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359.xml"/><Relationship Id="rId320" Type="http://schemas.openxmlformats.org/officeDocument/2006/relationships/customXml" Target="../ink/ink4453.xml"/><Relationship Id="rId80" Type="http://schemas.openxmlformats.org/officeDocument/2006/relationships/customXml" Target="../ink/ink4332.xml"/><Relationship Id="rId155" Type="http://schemas.openxmlformats.org/officeDocument/2006/relationships/image" Target="../media/image332.png"/><Relationship Id="rId176" Type="http://schemas.openxmlformats.org/officeDocument/2006/relationships/customXml" Target="../ink/ink4380.xml"/><Relationship Id="rId197" Type="http://schemas.openxmlformats.org/officeDocument/2006/relationships/customXml" Target="../ink/ink4391.xml"/><Relationship Id="rId341" Type="http://schemas.openxmlformats.org/officeDocument/2006/relationships/image" Target="../media/image449.png"/><Relationship Id="rId362" Type="http://schemas.openxmlformats.org/officeDocument/2006/relationships/customXml" Target="../ink/ink4474.xml"/><Relationship Id="rId201" Type="http://schemas.openxmlformats.org/officeDocument/2006/relationships/customXml" Target="../ink/ink4393.xml"/><Relationship Id="rId222" Type="http://schemas.openxmlformats.org/officeDocument/2006/relationships/image" Target="../media/image364.png"/><Relationship Id="rId243" Type="http://schemas.openxmlformats.org/officeDocument/2006/relationships/customXml" Target="../ink/ink4414.xml"/><Relationship Id="rId264" Type="http://schemas.openxmlformats.org/officeDocument/2006/relationships/image" Target="../media/image385.png"/><Relationship Id="rId285" Type="http://schemas.openxmlformats.org/officeDocument/2006/relationships/customXml" Target="../ink/ink4435.xml"/><Relationship Id="rId17" Type="http://schemas.openxmlformats.org/officeDocument/2006/relationships/image" Target="../media/image15.png"/><Relationship Id="rId38" Type="http://schemas.openxmlformats.org/officeDocument/2006/relationships/customXml" Target="../ink/ink431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354.xml"/><Relationship Id="rId310" Type="http://schemas.openxmlformats.org/officeDocument/2006/relationships/image" Target="../media/image408.png"/><Relationship Id="rId70" Type="http://schemas.openxmlformats.org/officeDocument/2006/relationships/customXml" Target="../ink/ink432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375.xml"/><Relationship Id="rId187" Type="http://schemas.openxmlformats.org/officeDocument/2006/relationships/customXml" Target="../ink/ink4386.xml"/><Relationship Id="rId331" Type="http://schemas.openxmlformats.org/officeDocument/2006/relationships/image" Target="../media/image431.png"/><Relationship Id="rId352" Type="http://schemas.openxmlformats.org/officeDocument/2006/relationships/customXml" Target="../ink/ink4469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409.xml"/><Relationship Id="rId254" Type="http://schemas.openxmlformats.org/officeDocument/2006/relationships/image" Target="../media/image380.png"/><Relationship Id="rId28" Type="http://schemas.openxmlformats.org/officeDocument/2006/relationships/customXml" Target="../ink/ink4306.xml"/><Relationship Id="rId49" Type="http://schemas.openxmlformats.org/officeDocument/2006/relationships/image" Target="../media/image31.png"/><Relationship Id="rId114" Type="http://schemas.openxmlformats.org/officeDocument/2006/relationships/customXml" Target="../ink/ink4349.xml"/><Relationship Id="rId275" Type="http://schemas.openxmlformats.org/officeDocument/2006/relationships/customXml" Target="../ink/ink443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32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37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464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4404.xml"/><Relationship Id="rId244" Type="http://schemas.openxmlformats.org/officeDocument/2006/relationships/image" Target="../media/image375.png"/><Relationship Id="rId18" Type="http://schemas.openxmlformats.org/officeDocument/2006/relationships/customXml" Target="../ink/ink4301.xml"/><Relationship Id="rId39" Type="http://schemas.openxmlformats.org/officeDocument/2006/relationships/image" Target="../media/image26.png"/><Relationship Id="rId265" Type="http://schemas.openxmlformats.org/officeDocument/2006/relationships/customXml" Target="../ink/ink4425.xml"/><Relationship Id="rId286" Type="http://schemas.openxmlformats.org/officeDocument/2006/relationships/image" Target="../media/image396.png"/><Relationship Id="rId50" Type="http://schemas.openxmlformats.org/officeDocument/2006/relationships/customXml" Target="../ink/ink4317.xml"/><Relationship Id="rId104" Type="http://schemas.openxmlformats.org/officeDocument/2006/relationships/customXml" Target="../ink/ink4344.xml"/><Relationship Id="rId125" Type="http://schemas.openxmlformats.org/officeDocument/2006/relationships/image" Target="../media/image175.png"/><Relationship Id="rId146" Type="http://schemas.openxmlformats.org/officeDocument/2006/relationships/customXml" Target="../ink/ink436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448.xml"/><Relationship Id="rId332" Type="http://schemas.openxmlformats.org/officeDocument/2006/relationships/customXml" Target="../ink/ink4459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338.xml"/><Relationship Id="rId213" Type="http://schemas.openxmlformats.org/officeDocument/2006/relationships/customXml" Target="../ink/ink4399.xml"/><Relationship Id="rId234" Type="http://schemas.openxmlformats.org/officeDocument/2006/relationships/image" Target="../media/image370.png"/><Relationship Id="rId2" Type="http://schemas.openxmlformats.org/officeDocument/2006/relationships/customXml" Target="../ink/ink4293.xml"/><Relationship Id="rId29" Type="http://schemas.openxmlformats.org/officeDocument/2006/relationships/image" Target="../media/image21.png"/><Relationship Id="rId255" Type="http://schemas.openxmlformats.org/officeDocument/2006/relationships/customXml" Target="../ink/ink4420.xml"/><Relationship Id="rId276" Type="http://schemas.openxmlformats.org/officeDocument/2006/relationships/image" Target="../media/image391.png"/><Relationship Id="rId297" Type="http://schemas.openxmlformats.org/officeDocument/2006/relationships/customXml" Target="../ink/ink4441.xml"/><Relationship Id="rId40" Type="http://schemas.openxmlformats.org/officeDocument/2006/relationships/customXml" Target="../ink/ink4312.xml"/><Relationship Id="rId115" Type="http://schemas.openxmlformats.org/officeDocument/2006/relationships/image" Target="../media/image170.png"/><Relationship Id="rId136" Type="http://schemas.openxmlformats.org/officeDocument/2006/relationships/customXml" Target="../ink/ink4360.xml"/><Relationship Id="rId157" Type="http://schemas.openxmlformats.org/officeDocument/2006/relationships/image" Target="../media/image333.png"/><Relationship Id="rId178" Type="http://schemas.openxmlformats.org/officeDocument/2006/relationships/customXml" Target="../ink/ink4381.xml"/><Relationship Id="rId301" Type="http://schemas.openxmlformats.org/officeDocument/2006/relationships/customXml" Target="../ink/ink4443.xml"/><Relationship Id="rId322" Type="http://schemas.openxmlformats.org/officeDocument/2006/relationships/customXml" Target="../ink/ink4454.xml"/><Relationship Id="rId343" Type="http://schemas.openxmlformats.org/officeDocument/2006/relationships/image" Target="../media/image454.png"/><Relationship Id="rId364" Type="http://schemas.openxmlformats.org/officeDocument/2006/relationships/customXml" Target="../ink/ink4475.xml"/><Relationship Id="rId61" Type="http://schemas.openxmlformats.org/officeDocument/2006/relationships/image" Target="../media/image299.png"/><Relationship Id="rId82" Type="http://schemas.openxmlformats.org/officeDocument/2006/relationships/customXml" Target="../ink/ink4333.xml"/><Relationship Id="rId199" Type="http://schemas.openxmlformats.org/officeDocument/2006/relationships/customXml" Target="../ink/ink4392.xml"/><Relationship Id="rId203" Type="http://schemas.openxmlformats.org/officeDocument/2006/relationships/customXml" Target="../ink/ink439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415.xml"/><Relationship Id="rId266" Type="http://schemas.openxmlformats.org/officeDocument/2006/relationships/image" Target="../media/image386.png"/><Relationship Id="rId287" Type="http://schemas.openxmlformats.org/officeDocument/2006/relationships/customXml" Target="../ink/ink4436.xml"/><Relationship Id="rId30" Type="http://schemas.openxmlformats.org/officeDocument/2006/relationships/customXml" Target="../ink/ink4307.xml"/><Relationship Id="rId105" Type="http://schemas.openxmlformats.org/officeDocument/2006/relationships/image" Target="../media/image165.png"/><Relationship Id="rId126" Type="http://schemas.openxmlformats.org/officeDocument/2006/relationships/customXml" Target="../ink/ink4355.xml"/><Relationship Id="rId147" Type="http://schemas.openxmlformats.org/officeDocument/2006/relationships/image" Target="../media/image328.png"/><Relationship Id="rId168" Type="http://schemas.openxmlformats.org/officeDocument/2006/relationships/customXml" Target="../ink/ink437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470.xml"/><Relationship Id="rId51" Type="http://schemas.openxmlformats.org/officeDocument/2006/relationships/image" Target="../media/image32.png"/><Relationship Id="rId72" Type="http://schemas.openxmlformats.org/officeDocument/2006/relationships/customXml" Target="../ink/ink4328.xml"/><Relationship Id="rId93" Type="http://schemas.openxmlformats.org/officeDocument/2006/relationships/image" Target="../media/image315.png"/><Relationship Id="rId189" Type="http://schemas.openxmlformats.org/officeDocument/2006/relationships/customXml" Target="../ink/ink4387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410.xml"/><Relationship Id="rId256" Type="http://schemas.openxmlformats.org/officeDocument/2006/relationships/image" Target="../media/image381.png"/><Relationship Id="rId277" Type="http://schemas.openxmlformats.org/officeDocument/2006/relationships/customXml" Target="../ink/ink4431.xml"/><Relationship Id="rId298" Type="http://schemas.openxmlformats.org/officeDocument/2006/relationships/image" Target="../media/image402.png"/><Relationship Id="rId116" Type="http://schemas.openxmlformats.org/officeDocument/2006/relationships/customXml" Target="../ink/ink4350.xml"/><Relationship Id="rId137" Type="http://schemas.openxmlformats.org/officeDocument/2006/relationships/image" Target="../media/image323.png"/><Relationship Id="rId158" Type="http://schemas.openxmlformats.org/officeDocument/2006/relationships/customXml" Target="../ink/ink437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465.xml"/><Relationship Id="rId20" Type="http://schemas.openxmlformats.org/officeDocument/2006/relationships/customXml" Target="../ink/ink4302.xml"/><Relationship Id="rId41" Type="http://schemas.openxmlformats.org/officeDocument/2006/relationships/image" Target="../media/image27.png"/><Relationship Id="rId62" Type="http://schemas.openxmlformats.org/officeDocument/2006/relationships/customXml" Target="../ink/ink432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78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405.xml"/><Relationship Id="rId246" Type="http://schemas.openxmlformats.org/officeDocument/2006/relationships/image" Target="../media/image376.png"/><Relationship Id="rId267" Type="http://schemas.openxmlformats.org/officeDocument/2006/relationships/customXml" Target="../ink/ink4426.xml"/><Relationship Id="rId288" Type="http://schemas.openxmlformats.org/officeDocument/2006/relationships/image" Target="../media/image397.png"/><Relationship Id="rId106" Type="http://schemas.openxmlformats.org/officeDocument/2006/relationships/customXml" Target="../ink/ink4345.xml"/><Relationship Id="rId127" Type="http://schemas.openxmlformats.org/officeDocument/2006/relationships/image" Target="../media/image176.png"/><Relationship Id="rId313" Type="http://schemas.openxmlformats.org/officeDocument/2006/relationships/customXml" Target="../ink/ink4449.xml"/><Relationship Id="rId10" Type="http://schemas.openxmlformats.org/officeDocument/2006/relationships/customXml" Target="../ink/ink4297.xml"/><Relationship Id="rId31" Type="http://schemas.openxmlformats.org/officeDocument/2006/relationships/image" Target="../media/image22.png"/><Relationship Id="rId52" Type="http://schemas.openxmlformats.org/officeDocument/2006/relationships/customXml" Target="../ink/ink4318.xml"/><Relationship Id="rId73" Type="http://schemas.openxmlformats.org/officeDocument/2006/relationships/image" Target="../media/image305.png"/><Relationship Id="rId94" Type="http://schemas.openxmlformats.org/officeDocument/2006/relationships/customXml" Target="../ink/ink4339.xml"/><Relationship Id="rId148" Type="http://schemas.openxmlformats.org/officeDocument/2006/relationships/customXml" Target="../ink/ink4366.xml"/><Relationship Id="rId169" Type="http://schemas.openxmlformats.org/officeDocument/2006/relationships/image" Target="../media/image339.png"/><Relationship Id="rId334" Type="http://schemas.openxmlformats.org/officeDocument/2006/relationships/customXml" Target="../ink/ink4460.xml"/><Relationship Id="rId355" Type="http://schemas.openxmlformats.org/officeDocument/2006/relationships/image" Target="../media/image472.png"/><Relationship Id="rId4" Type="http://schemas.openxmlformats.org/officeDocument/2006/relationships/customXml" Target="../ink/ink4294.xml"/><Relationship Id="rId180" Type="http://schemas.openxmlformats.org/officeDocument/2006/relationships/customXml" Target="../ink/ink4382.xml"/><Relationship Id="rId215" Type="http://schemas.openxmlformats.org/officeDocument/2006/relationships/customXml" Target="../ink/ink4400.xml"/><Relationship Id="rId236" Type="http://schemas.openxmlformats.org/officeDocument/2006/relationships/image" Target="../media/image371.png"/><Relationship Id="rId257" Type="http://schemas.openxmlformats.org/officeDocument/2006/relationships/customXml" Target="../ink/ink4421.xml"/><Relationship Id="rId278" Type="http://schemas.openxmlformats.org/officeDocument/2006/relationships/image" Target="../media/image392.png"/><Relationship Id="rId303" Type="http://schemas.openxmlformats.org/officeDocument/2006/relationships/customXml" Target="../ink/ink4444.xml"/><Relationship Id="rId42" Type="http://schemas.openxmlformats.org/officeDocument/2006/relationships/customXml" Target="../ink/ink4313.xml"/><Relationship Id="rId84" Type="http://schemas.openxmlformats.org/officeDocument/2006/relationships/customXml" Target="../ink/ink4334.xml"/><Relationship Id="rId138" Type="http://schemas.openxmlformats.org/officeDocument/2006/relationships/customXml" Target="../ink/ink4361.xml"/><Relationship Id="rId345" Type="http://schemas.openxmlformats.org/officeDocument/2006/relationships/image" Target="../media/image455.png"/><Relationship Id="rId191" Type="http://schemas.openxmlformats.org/officeDocument/2006/relationships/customXml" Target="../ink/ink4388.xml"/><Relationship Id="rId205" Type="http://schemas.openxmlformats.org/officeDocument/2006/relationships/customXml" Target="../ink/ink4395.xml"/><Relationship Id="rId247" Type="http://schemas.openxmlformats.org/officeDocument/2006/relationships/customXml" Target="../ink/ink4416.xml"/><Relationship Id="rId107" Type="http://schemas.openxmlformats.org/officeDocument/2006/relationships/image" Target="../media/image166.png"/><Relationship Id="rId289" Type="http://schemas.openxmlformats.org/officeDocument/2006/relationships/customXml" Target="../ink/ink443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471.xml"/><Relationship Id="rId95" Type="http://schemas.openxmlformats.org/officeDocument/2006/relationships/image" Target="../media/image316.png"/><Relationship Id="rId160" Type="http://schemas.openxmlformats.org/officeDocument/2006/relationships/customXml" Target="../ink/ink437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303.xml"/><Relationship Id="rId64" Type="http://schemas.openxmlformats.org/officeDocument/2006/relationships/customXml" Target="../ink/ink4324.xml"/><Relationship Id="rId118" Type="http://schemas.openxmlformats.org/officeDocument/2006/relationships/customXml" Target="../ink/ink4351.xml"/><Relationship Id="rId325" Type="http://schemas.openxmlformats.org/officeDocument/2006/relationships/image" Target="../media/image415.png"/><Relationship Id="rId367" Type="http://schemas.openxmlformats.org/officeDocument/2006/relationships/image" Target="../media/image479.png"/><Relationship Id="rId171" Type="http://schemas.openxmlformats.org/officeDocument/2006/relationships/image" Target="../media/image340.png"/><Relationship Id="rId227" Type="http://schemas.openxmlformats.org/officeDocument/2006/relationships/customXml" Target="../ink/ink4406.xml"/><Relationship Id="rId269" Type="http://schemas.openxmlformats.org/officeDocument/2006/relationships/customXml" Target="../ink/ink442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461.xml"/><Relationship Id="rId75" Type="http://schemas.openxmlformats.org/officeDocument/2006/relationships/image" Target="../media/image306.png"/><Relationship Id="rId140" Type="http://schemas.openxmlformats.org/officeDocument/2006/relationships/customXml" Target="../ink/ink4362.xml"/><Relationship Id="rId182" Type="http://schemas.openxmlformats.org/officeDocument/2006/relationships/customXml" Target="../ink/ink4383.xml"/><Relationship Id="rId6" Type="http://schemas.openxmlformats.org/officeDocument/2006/relationships/customXml" Target="../ink/ink4295.xml"/><Relationship Id="rId238" Type="http://schemas.openxmlformats.org/officeDocument/2006/relationships/image" Target="../media/image372.png"/><Relationship Id="rId291" Type="http://schemas.openxmlformats.org/officeDocument/2006/relationships/customXml" Target="../ink/ink4438.xml"/><Relationship Id="rId305" Type="http://schemas.openxmlformats.org/officeDocument/2006/relationships/customXml" Target="../ink/ink4445.xml"/><Relationship Id="rId347" Type="http://schemas.openxmlformats.org/officeDocument/2006/relationships/image" Target="../media/image465.png"/><Relationship Id="rId44" Type="http://schemas.openxmlformats.org/officeDocument/2006/relationships/customXml" Target="../ink/ink4314.xml"/><Relationship Id="rId86" Type="http://schemas.openxmlformats.org/officeDocument/2006/relationships/customXml" Target="../ink/ink4335.xml"/><Relationship Id="rId151" Type="http://schemas.openxmlformats.org/officeDocument/2006/relationships/image" Target="../media/image330.png"/><Relationship Id="rId193" Type="http://schemas.openxmlformats.org/officeDocument/2006/relationships/customXml" Target="../ink/ink4389.xml"/><Relationship Id="rId207" Type="http://schemas.openxmlformats.org/officeDocument/2006/relationships/customXml" Target="../ink/ink4396.xml"/><Relationship Id="rId249" Type="http://schemas.openxmlformats.org/officeDocument/2006/relationships/customXml" Target="../ink/ink441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45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352.xml"/><Relationship Id="rId358" Type="http://schemas.openxmlformats.org/officeDocument/2006/relationships/customXml" Target="../ink/ink4472.xml"/><Relationship Id="rId162" Type="http://schemas.openxmlformats.org/officeDocument/2006/relationships/customXml" Target="../ink/ink4373.xml"/><Relationship Id="rId218" Type="http://schemas.openxmlformats.org/officeDocument/2006/relationships/image" Target="../media/image362.png"/><Relationship Id="rId271" Type="http://schemas.openxmlformats.org/officeDocument/2006/relationships/customXml" Target="../ink/ink4428.xml"/><Relationship Id="rId24" Type="http://schemas.openxmlformats.org/officeDocument/2006/relationships/customXml" Target="../ink/ink4304.xml"/><Relationship Id="rId66" Type="http://schemas.openxmlformats.org/officeDocument/2006/relationships/customXml" Target="../ink/ink432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0.png"/><Relationship Id="rId173" Type="http://schemas.openxmlformats.org/officeDocument/2006/relationships/image" Target="../media/image59.png"/><Relationship Id="rId229" Type="http://schemas.openxmlformats.org/officeDocument/2006/relationships/customXml" Target="../ink/ink440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342.xml"/><Relationship Id="rId282" Type="http://schemas.openxmlformats.org/officeDocument/2006/relationships/image" Target="../media/image394.png"/><Relationship Id="rId338" Type="http://schemas.openxmlformats.org/officeDocument/2006/relationships/customXml" Target="../ink/ink4462.xml"/><Relationship Id="rId8" Type="http://schemas.openxmlformats.org/officeDocument/2006/relationships/customXml" Target="../ink/ink4296.xml"/><Relationship Id="rId142" Type="http://schemas.openxmlformats.org/officeDocument/2006/relationships/customXml" Target="../ink/ink4363.xml"/><Relationship Id="rId184" Type="http://schemas.openxmlformats.org/officeDocument/2006/relationships/customXml" Target="../ink/ink4384.xml"/><Relationship Id="rId251" Type="http://schemas.openxmlformats.org/officeDocument/2006/relationships/customXml" Target="../ink/ink4418.xml"/><Relationship Id="rId46" Type="http://schemas.openxmlformats.org/officeDocument/2006/relationships/customXml" Target="../ink/ink4315.xml"/><Relationship Id="rId293" Type="http://schemas.openxmlformats.org/officeDocument/2006/relationships/customXml" Target="../ink/ink4439.xml"/><Relationship Id="rId307" Type="http://schemas.openxmlformats.org/officeDocument/2006/relationships/customXml" Target="../ink/ink4446.xml"/><Relationship Id="rId349" Type="http://schemas.openxmlformats.org/officeDocument/2006/relationships/image" Target="../media/image466.png"/><Relationship Id="rId88" Type="http://schemas.openxmlformats.org/officeDocument/2006/relationships/customXml" Target="../ink/ink433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390.xml"/><Relationship Id="rId209" Type="http://schemas.openxmlformats.org/officeDocument/2006/relationships/customXml" Target="../ink/ink4397.xml"/><Relationship Id="rId360" Type="http://schemas.openxmlformats.org/officeDocument/2006/relationships/customXml" Target="../ink/ink4473.xml"/><Relationship Id="rId220" Type="http://schemas.openxmlformats.org/officeDocument/2006/relationships/image" Target="../media/image363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62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641.xml"/><Relationship Id="rId366" Type="http://schemas.openxmlformats.org/officeDocument/2006/relationships/customXml" Target="../ink/ink4662.xml"/><Relationship Id="rId170" Type="http://schemas.openxmlformats.org/officeDocument/2006/relationships/customXml" Target="../ink/ink456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494.xml"/><Relationship Id="rId74" Type="http://schemas.openxmlformats.org/officeDocument/2006/relationships/customXml" Target="../ink/ink4515.xml"/><Relationship Id="rId128" Type="http://schemas.openxmlformats.org/officeDocument/2006/relationships/customXml" Target="../ink/ink4542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597.xml"/><Relationship Id="rId279" Type="http://schemas.openxmlformats.org/officeDocument/2006/relationships/customXml" Target="../ink/ink461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652.xml"/><Relationship Id="rId85" Type="http://schemas.openxmlformats.org/officeDocument/2006/relationships/image" Target="../media/image311.png"/><Relationship Id="rId150" Type="http://schemas.openxmlformats.org/officeDocument/2006/relationships/customXml" Target="../ink/ink455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484.xml"/><Relationship Id="rId108" Type="http://schemas.openxmlformats.org/officeDocument/2006/relationships/customXml" Target="../ink/ink4532.xml"/><Relationship Id="rId315" Type="http://schemas.openxmlformats.org/officeDocument/2006/relationships/customXml" Target="../ink/ink4636.xml"/><Relationship Id="rId357" Type="http://schemas.openxmlformats.org/officeDocument/2006/relationships/image" Target="../media/image473.png"/><Relationship Id="rId54" Type="http://schemas.openxmlformats.org/officeDocument/2006/relationships/customXml" Target="../ink/ink4505.xml"/><Relationship Id="rId96" Type="http://schemas.openxmlformats.org/officeDocument/2006/relationships/customXml" Target="../ink/ink4526.xml"/><Relationship Id="rId161" Type="http://schemas.openxmlformats.org/officeDocument/2006/relationships/image" Target="../media/image335.png"/><Relationship Id="rId217" Type="http://schemas.openxmlformats.org/officeDocument/2006/relationships/customXml" Target="../ink/ink4587.xml"/><Relationship Id="rId259" Type="http://schemas.openxmlformats.org/officeDocument/2006/relationships/customXml" Target="../ink/ink460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642.xml"/><Relationship Id="rId65" Type="http://schemas.openxmlformats.org/officeDocument/2006/relationships/image" Target="../media/image301.png"/><Relationship Id="rId130" Type="http://schemas.openxmlformats.org/officeDocument/2006/relationships/customXml" Target="../ink/ink4543.xml"/><Relationship Id="rId368" Type="http://schemas.openxmlformats.org/officeDocument/2006/relationships/customXml" Target="../ink/ink4663.xml"/><Relationship Id="rId172" Type="http://schemas.openxmlformats.org/officeDocument/2006/relationships/customXml" Target="../ink/ink4564.xml"/><Relationship Id="rId228" Type="http://schemas.openxmlformats.org/officeDocument/2006/relationships/image" Target="../media/image367.png"/><Relationship Id="rId281" Type="http://schemas.openxmlformats.org/officeDocument/2006/relationships/customXml" Target="../ink/ink4619.xml"/><Relationship Id="rId337" Type="http://schemas.openxmlformats.org/officeDocument/2006/relationships/image" Target="../media/image443.png"/><Relationship Id="rId34" Type="http://schemas.openxmlformats.org/officeDocument/2006/relationships/customXml" Target="../ink/ink4495.xml"/><Relationship Id="rId76" Type="http://schemas.openxmlformats.org/officeDocument/2006/relationships/customXml" Target="../ink/ink4516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59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533.xml"/><Relationship Id="rId348" Type="http://schemas.openxmlformats.org/officeDocument/2006/relationships/customXml" Target="../ink/ink4653.xml"/><Relationship Id="rId152" Type="http://schemas.openxmlformats.org/officeDocument/2006/relationships/customXml" Target="../ink/ink455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609.xml"/><Relationship Id="rId14" Type="http://schemas.openxmlformats.org/officeDocument/2006/relationships/customXml" Target="../ink/ink4485.xml"/><Relationship Id="rId56" Type="http://schemas.openxmlformats.org/officeDocument/2006/relationships/customXml" Target="../ink/ink4506.xml"/><Relationship Id="rId317" Type="http://schemas.openxmlformats.org/officeDocument/2006/relationships/image" Target="../media/image411.png"/><Relationship Id="rId359" Type="http://schemas.openxmlformats.org/officeDocument/2006/relationships/image" Target="../media/image475.png"/><Relationship Id="rId98" Type="http://schemas.openxmlformats.org/officeDocument/2006/relationships/customXml" Target="../ink/ink452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588.xml"/><Relationship Id="rId370" Type="http://schemas.openxmlformats.org/officeDocument/2006/relationships/customXml" Target="../ink/ink466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643.xml"/><Relationship Id="rId132" Type="http://schemas.openxmlformats.org/officeDocument/2006/relationships/customXml" Target="../ink/ink4544.xml"/><Relationship Id="rId174" Type="http://schemas.openxmlformats.org/officeDocument/2006/relationships/customXml" Target="../ink/ink4565.xml"/><Relationship Id="rId241" Type="http://schemas.openxmlformats.org/officeDocument/2006/relationships/customXml" Target="../ink/ink4599.xml"/><Relationship Id="rId15" Type="http://schemas.openxmlformats.org/officeDocument/2006/relationships/image" Target="../media/image14.png"/><Relationship Id="rId36" Type="http://schemas.openxmlformats.org/officeDocument/2006/relationships/customXml" Target="../ink/ink4496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620.xml"/><Relationship Id="rId318" Type="http://schemas.openxmlformats.org/officeDocument/2006/relationships/customXml" Target="../ink/ink4638.xml"/><Relationship Id="rId339" Type="http://schemas.openxmlformats.org/officeDocument/2006/relationships/image" Target="../media/image448.png"/><Relationship Id="rId78" Type="http://schemas.openxmlformats.org/officeDocument/2006/relationships/customXml" Target="../ink/ink4517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539.xml"/><Relationship Id="rId143" Type="http://schemas.openxmlformats.org/officeDocument/2006/relationships/image" Target="../media/image326.png"/><Relationship Id="rId164" Type="http://schemas.openxmlformats.org/officeDocument/2006/relationships/customXml" Target="../ink/ink4560.xml"/><Relationship Id="rId185" Type="http://schemas.openxmlformats.org/officeDocument/2006/relationships/customXml" Target="../ink/ink4571.xml"/><Relationship Id="rId350" Type="http://schemas.openxmlformats.org/officeDocument/2006/relationships/customXml" Target="../ink/ink4654.xml"/><Relationship Id="rId371" Type="http://schemas.openxmlformats.org/officeDocument/2006/relationships/image" Target="../media/image485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491.xml"/><Relationship Id="rId231" Type="http://schemas.openxmlformats.org/officeDocument/2006/relationships/customXml" Target="../ink/ink4594.xml"/><Relationship Id="rId252" Type="http://schemas.openxmlformats.org/officeDocument/2006/relationships/image" Target="../media/image379.png"/><Relationship Id="rId273" Type="http://schemas.openxmlformats.org/officeDocument/2006/relationships/customXml" Target="../ink/ink461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512.xml"/><Relationship Id="rId89" Type="http://schemas.openxmlformats.org/officeDocument/2006/relationships/image" Target="../media/image313.png"/><Relationship Id="rId112" Type="http://schemas.openxmlformats.org/officeDocument/2006/relationships/customXml" Target="../ink/ink4534.xml"/><Relationship Id="rId133" Type="http://schemas.openxmlformats.org/officeDocument/2006/relationships/image" Target="../media/image321.png"/><Relationship Id="rId154" Type="http://schemas.openxmlformats.org/officeDocument/2006/relationships/customXml" Target="../ink/ink4555.xml"/><Relationship Id="rId175" Type="http://schemas.openxmlformats.org/officeDocument/2006/relationships/image" Target="../media/image341.png"/><Relationship Id="rId340" Type="http://schemas.openxmlformats.org/officeDocument/2006/relationships/customXml" Target="../ink/ink4649.xml"/><Relationship Id="rId361" Type="http://schemas.openxmlformats.org/officeDocument/2006/relationships/image" Target="../media/image476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486.xml"/><Relationship Id="rId221" Type="http://schemas.openxmlformats.org/officeDocument/2006/relationships/customXml" Target="../ink/ink4589.xml"/><Relationship Id="rId242" Type="http://schemas.openxmlformats.org/officeDocument/2006/relationships/image" Target="../media/image374.png"/><Relationship Id="rId263" Type="http://schemas.openxmlformats.org/officeDocument/2006/relationships/customXml" Target="../ink/ink461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507.xml"/><Relationship Id="rId79" Type="http://schemas.openxmlformats.org/officeDocument/2006/relationships/image" Target="../media/image308.png"/><Relationship Id="rId102" Type="http://schemas.openxmlformats.org/officeDocument/2006/relationships/customXml" Target="../ink/ink4529.xml"/><Relationship Id="rId123" Type="http://schemas.openxmlformats.org/officeDocument/2006/relationships/image" Target="../media/image174.png"/><Relationship Id="rId144" Type="http://schemas.openxmlformats.org/officeDocument/2006/relationships/customXml" Target="../ink/ink4550.xml"/><Relationship Id="rId330" Type="http://schemas.openxmlformats.org/officeDocument/2006/relationships/customXml" Target="../ink/ink4644.xml"/><Relationship Id="rId90" Type="http://schemas.openxmlformats.org/officeDocument/2006/relationships/customXml" Target="../ink/ink452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584.xml"/><Relationship Id="rId232" Type="http://schemas.openxmlformats.org/officeDocument/2006/relationships/image" Target="../media/image369.png"/><Relationship Id="rId253" Type="http://schemas.openxmlformats.org/officeDocument/2006/relationships/customXml" Target="../ink/ink4605.xml"/><Relationship Id="rId274" Type="http://schemas.openxmlformats.org/officeDocument/2006/relationships/image" Target="../media/image390.png"/><Relationship Id="rId295" Type="http://schemas.openxmlformats.org/officeDocument/2006/relationships/customXml" Target="../ink/ink4626.xml"/><Relationship Id="rId309" Type="http://schemas.openxmlformats.org/officeDocument/2006/relationships/customXml" Target="../ink/ink4633.xml"/><Relationship Id="rId27" Type="http://schemas.openxmlformats.org/officeDocument/2006/relationships/image" Target="../media/image20.png"/><Relationship Id="rId48" Type="http://schemas.openxmlformats.org/officeDocument/2006/relationships/customXml" Target="../ink/ink450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545.xml"/><Relationship Id="rId320" Type="http://schemas.openxmlformats.org/officeDocument/2006/relationships/customXml" Target="../ink/ink4639.xml"/><Relationship Id="rId80" Type="http://schemas.openxmlformats.org/officeDocument/2006/relationships/customXml" Target="../ink/ink4518.xml"/><Relationship Id="rId155" Type="http://schemas.openxmlformats.org/officeDocument/2006/relationships/image" Target="../media/image332.png"/><Relationship Id="rId176" Type="http://schemas.openxmlformats.org/officeDocument/2006/relationships/customXml" Target="../ink/ink4566.xml"/><Relationship Id="rId197" Type="http://schemas.openxmlformats.org/officeDocument/2006/relationships/customXml" Target="../ink/ink4577.xml"/><Relationship Id="rId341" Type="http://schemas.openxmlformats.org/officeDocument/2006/relationships/image" Target="../media/image449.png"/><Relationship Id="rId362" Type="http://schemas.openxmlformats.org/officeDocument/2006/relationships/customXml" Target="../ink/ink4660.xml"/><Relationship Id="rId201" Type="http://schemas.openxmlformats.org/officeDocument/2006/relationships/customXml" Target="../ink/ink4579.xml"/><Relationship Id="rId222" Type="http://schemas.openxmlformats.org/officeDocument/2006/relationships/image" Target="../media/image364.png"/><Relationship Id="rId243" Type="http://schemas.openxmlformats.org/officeDocument/2006/relationships/customXml" Target="../ink/ink4600.xml"/><Relationship Id="rId264" Type="http://schemas.openxmlformats.org/officeDocument/2006/relationships/image" Target="../media/image385.png"/><Relationship Id="rId285" Type="http://schemas.openxmlformats.org/officeDocument/2006/relationships/customXml" Target="../ink/ink4621.xml"/><Relationship Id="rId17" Type="http://schemas.openxmlformats.org/officeDocument/2006/relationships/image" Target="../media/image15.png"/><Relationship Id="rId38" Type="http://schemas.openxmlformats.org/officeDocument/2006/relationships/customXml" Target="../ink/ink449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540.xml"/><Relationship Id="rId310" Type="http://schemas.openxmlformats.org/officeDocument/2006/relationships/image" Target="../media/image408.png"/><Relationship Id="rId70" Type="http://schemas.openxmlformats.org/officeDocument/2006/relationships/customXml" Target="../ink/ink451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561.xml"/><Relationship Id="rId187" Type="http://schemas.openxmlformats.org/officeDocument/2006/relationships/customXml" Target="../ink/ink4572.xml"/><Relationship Id="rId331" Type="http://schemas.openxmlformats.org/officeDocument/2006/relationships/image" Target="../media/image431.png"/><Relationship Id="rId352" Type="http://schemas.openxmlformats.org/officeDocument/2006/relationships/customXml" Target="../ink/ink4655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595.xml"/><Relationship Id="rId254" Type="http://schemas.openxmlformats.org/officeDocument/2006/relationships/image" Target="../media/image380.png"/><Relationship Id="rId28" Type="http://schemas.openxmlformats.org/officeDocument/2006/relationships/customXml" Target="../ink/ink4492.xml"/><Relationship Id="rId49" Type="http://schemas.openxmlformats.org/officeDocument/2006/relationships/image" Target="../media/image31.png"/><Relationship Id="rId114" Type="http://schemas.openxmlformats.org/officeDocument/2006/relationships/customXml" Target="../ink/ink4535.xml"/><Relationship Id="rId275" Type="http://schemas.openxmlformats.org/officeDocument/2006/relationships/customXml" Target="../ink/ink461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50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55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650.xml"/><Relationship Id="rId363" Type="http://schemas.openxmlformats.org/officeDocument/2006/relationships/image" Target="../media/image477.png"/><Relationship Id="rId202" Type="http://schemas.openxmlformats.org/officeDocument/2006/relationships/image" Target="../media/image354.png"/><Relationship Id="rId223" Type="http://schemas.openxmlformats.org/officeDocument/2006/relationships/customXml" Target="../ink/ink4590.xml"/><Relationship Id="rId244" Type="http://schemas.openxmlformats.org/officeDocument/2006/relationships/image" Target="../media/image375.png"/><Relationship Id="rId18" Type="http://schemas.openxmlformats.org/officeDocument/2006/relationships/customXml" Target="../ink/ink4487.xml"/><Relationship Id="rId39" Type="http://schemas.openxmlformats.org/officeDocument/2006/relationships/image" Target="../media/image26.png"/><Relationship Id="rId265" Type="http://schemas.openxmlformats.org/officeDocument/2006/relationships/customXml" Target="../ink/ink4611.xml"/><Relationship Id="rId286" Type="http://schemas.openxmlformats.org/officeDocument/2006/relationships/image" Target="../media/image396.png"/><Relationship Id="rId50" Type="http://schemas.openxmlformats.org/officeDocument/2006/relationships/customXml" Target="../ink/ink4503.xml"/><Relationship Id="rId104" Type="http://schemas.openxmlformats.org/officeDocument/2006/relationships/customXml" Target="../ink/ink4530.xml"/><Relationship Id="rId125" Type="http://schemas.openxmlformats.org/officeDocument/2006/relationships/image" Target="../media/image175.png"/><Relationship Id="rId146" Type="http://schemas.openxmlformats.org/officeDocument/2006/relationships/customXml" Target="../ink/ink455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634.xml"/><Relationship Id="rId332" Type="http://schemas.openxmlformats.org/officeDocument/2006/relationships/customXml" Target="../ink/ink4645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524.xml"/><Relationship Id="rId213" Type="http://schemas.openxmlformats.org/officeDocument/2006/relationships/customXml" Target="../ink/ink4585.xml"/><Relationship Id="rId234" Type="http://schemas.openxmlformats.org/officeDocument/2006/relationships/image" Target="../media/image370.png"/><Relationship Id="rId2" Type="http://schemas.openxmlformats.org/officeDocument/2006/relationships/customXml" Target="../ink/ink4479.xml"/><Relationship Id="rId29" Type="http://schemas.openxmlformats.org/officeDocument/2006/relationships/image" Target="../media/image21.png"/><Relationship Id="rId255" Type="http://schemas.openxmlformats.org/officeDocument/2006/relationships/customXml" Target="../ink/ink4606.xml"/><Relationship Id="rId276" Type="http://schemas.openxmlformats.org/officeDocument/2006/relationships/image" Target="../media/image391.png"/><Relationship Id="rId297" Type="http://schemas.openxmlformats.org/officeDocument/2006/relationships/customXml" Target="../ink/ink4627.xml"/><Relationship Id="rId40" Type="http://schemas.openxmlformats.org/officeDocument/2006/relationships/customXml" Target="../ink/ink4498.xml"/><Relationship Id="rId115" Type="http://schemas.openxmlformats.org/officeDocument/2006/relationships/image" Target="../media/image170.png"/><Relationship Id="rId136" Type="http://schemas.openxmlformats.org/officeDocument/2006/relationships/customXml" Target="../ink/ink4546.xml"/><Relationship Id="rId157" Type="http://schemas.openxmlformats.org/officeDocument/2006/relationships/image" Target="../media/image333.png"/><Relationship Id="rId178" Type="http://schemas.openxmlformats.org/officeDocument/2006/relationships/customXml" Target="../ink/ink4567.xml"/><Relationship Id="rId301" Type="http://schemas.openxmlformats.org/officeDocument/2006/relationships/customXml" Target="../ink/ink4629.xml"/><Relationship Id="rId322" Type="http://schemas.openxmlformats.org/officeDocument/2006/relationships/customXml" Target="../ink/ink4640.xml"/><Relationship Id="rId343" Type="http://schemas.openxmlformats.org/officeDocument/2006/relationships/image" Target="../media/image454.png"/><Relationship Id="rId364" Type="http://schemas.openxmlformats.org/officeDocument/2006/relationships/customXml" Target="../ink/ink4661.xml"/><Relationship Id="rId61" Type="http://schemas.openxmlformats.org/officeDocument/2006/relationships/image" Target="../media/image299.png"/><Relationship Id="rId82" Type="http://schemas.openxmlformats.org/officeDocument/2006/relationships/customXml" Target="../ink/ink4519.xml"/><Relationship Id="rId199" Type="http://schemas.openxmlformats.org/officeDocument/2006/relationships/customXml" Target="../ink/ink4578.xml"/><Relationship Id="rId203" Type="http://schemas.openxmlformats.org/officeDocument/2006/relationships/customXml" Target="../ink/ink458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601.xml"/><Relationship Id="rId266" Type="http://schemas.openxmlformats.org/officeDocument/2006/relationships/image" Target="../media/image386.png"/><Relationship Id="rId287" Type="http://schemas.openxmlformats.org/officeDocument/2006/relationships/customXml" Target="../ink/ink4622.xml"/><Relationship Id="rId30" Type="http://schemas.openxmlformats.org/officeDocument/2006/relationships/customXml" Target="../ink/ink4493.xml"/><Relationship Id="rId105" Type="http://schemas.openxmlformats.org/officeDocument/2006/relationships/image" Target="../media/image165.png"/><Relationship Id="rId126" Type="http://schemas.openxmlformats.org/officeDocument/2006/relationships/customXml" Target="../ink/ink4541.xml"/><Relationship Id="rId147" Type="http://schemas.openxmlformats.org/officeDocument/2006/relationships/image" Target="../media/image328.png"/><Relationship Id="rId168" Type="http://schemas.openxmlformats.org/officeDocument/2006/relationships/customXml" Target="../ink/ink456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656.xml"/><Relationship Id="rId51" Type="http://schemas.openxmlformats.org/officeDocument/2006/relationships/image" Target="../media/image32.png"/><Relationship Id="rId72" Type="http://schemas.openxmlformats.org/officeDocument/2006/relationships/customXml" Target="../ink/ink4514.xml"/><Relationship Id="rId93" Type="http://schemas.openxmlformats.org/officeDocument/2006/relationships/image" Target="../media/image315.png"/><Relationship Id="rId189" Type="http://schemas.openxmlformats.org/officeDocument/2006/relationships/customXml" Target="../ink/ink4573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596.xml"/><Relationship Id="rId256" Type="http://schemas.openxmlformats.org/officeDocument/2006/relationships/image" Target="../media/image381.png"/><Relationship Id="rId277" Type="http://schemas.openxmlformats.org/officeDocument/2006/relationships/customXml" Target="../ink/ink4617.xml"/><Relationship Id="rId298" Type="http://schemas.openxmlformats.org/officeDocument/2006/relationships/image" Target="../media/image402.png"/><Relationship Id="rId116" Type="http://schemas.openxmlformats.org/officeDocument/2006/relationships/customXml" Target="../ink/ink4536.xml"/><Relationship Id="rId137" Type="http://schemas.openxmlformats.org/officeDocument/2006/relationships/image" Target="../media/image323.png"/><Relationship Id="rId158" Type="http://schemas.openxmlformats.org/officeDocument/2006/relationships/customXml" Target="../ink/ink455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651.xml"/><Relationship Id="rId20" Type="http://schemas.openxmlformats.org/officeDocument/2006/relationships/customXml" Target="../ink/ink4488.xml"/><Relationship Id="rId41" Type="http://schemas.openxmlformats.org/officeDocument/2006/relationships/image" Target="../media/image27.png"/><Relationship Id="rId62" Type="http://schemas.openxmlformats.org/officeDocument/2006/relationships/customXml" Target="../ink/ink450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2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591.xml"/><Relationship Id="rId246" Type="http://schemas.openxmlformats.org/officeDocument/2006/relationships/image" Target="../media/image376.png"/><Relationship Id="rId267" Type="http://schemas.openxmlformats.org/officeDocument/2006/relationships/customXml" Target="../ink/ink4612.xml"/><Relationship Id="rId288" Type="http://schemas.openxmlformats.org/officeDocument/2006/relationships/image" Target="../media/image397.png"/><Relationship Id="rId106" Type="http://schemas.openxmlformats.org/officeDocument/2006/relationships/customXml" Target="../ink/ink4531.xml"/><Relationship Id="rId127" Type="http://schemas.openxmlformats.org/officeDocument/2006/relationships/image" Target="../media/image176.png"/><Relationship Id="rId313" Type="http://schemas.openxmlformats.org/officeDocument/2006/relationships/customXml" Target="../ink/ink4635.xml"/><Relationship Id="rId10" Type="http://schemas.openxmlformats.org/officeDocument/2006/relationships/customXml" Target="../ink/ink4483.xml"/><Relationship Id="rId31" Type="http://schemas.openxmlformats.org/officeDocument/2006/relationships/image" Target="../media/image22.png"/><Relationship Id="rId52" Type="http://schemas.openxmlformats.org/officeDocument/2006/relationships/customXml" Target="../ink/ink4504.xml"/><Relationship Id="rId73" Type="http://schemas.openxmlformats.org/officeDocument/2006/relationships/image" Target="../media/image305.png"/><Relationship Id="rId94" Type="http://schemas.openxmlformats.org/officeDocument/2006/relationships/customXml" Target="../ink/ink4525.xml"/><Relationship Id="rId148" Type="http://schemas.openxmlformats.org/officeDocument/2006/relationships/customXml" Target="../ink/ink4552.xml"/><Relationship Id="rId169" Type="http://schemas.openxmlformats.org/officeDocument/2006/relationships/image" Target="../media/image339.png"/><Relationship Id="rId334" Type="http://schemas.openxmlformats.org/officeDocument/2006/relationships/customXml" Target="../ink/ink4646.xml"/><Relationship Id="rId355" Type="http://schemas.openxmlformats.org/officeDocument/2006/relationships/image" Target="../media/image472.png"/><Relationship Id="rId4" Type="http://schemas.openxmlformats.org/officeDocument/2006/relationships/customXml" Target="../ink/ink4480.xml"/><Relationship Id="rId180" Type="http://schemas.openxmlformats.org/officeDocument/2006/relationships/customXml" Target="../ink/ink4568.xml"/><Relationship Id="rId215" Type="http://schemas.openxmlformats.org/officeDocument/2006/relationships/customXml" Target="../ink/ink4586.xml"/><Relationship Id="rId236" Type="http://schemas.openxmlformats.org/officeDocument/2006/relationships/image" Target="../media/image371.png"/><Relationship Id="rId257" Type="http://schemas.openxmlformats.org/officeDocument/2006/relationships/customXml" Target="../ink/ink4607.xml"/><Relationship Id="rId278" Type="http://schemas.openxmlformats.org/officeDocument/2006/relationships/image" Target="../media/image392.png"/><Relationship Id="rId303" Type="http://schemas.openxmlformats.org/officeDocument/2006/relationships/customXml" Target="../ink/ink4630.xml"/><Relationship Id="rId42" Type="http://schemas.openxmlformats.org/officeDocument/2006/relationships/customXml" Target="../ink/ink4499.xml"/><Relationship Id="rId84" Type="http://schemas.openxmlformats.org/officeDocument/2006/relationships/customXml" Target="../ink/ink4520.xml"/><Relationship Id="rId138" Type="http://schemas.openxmlformats.org/officeDocument/2006/relationships/customXml" Target="../ink/ink4547.xml"/><Relationship Id="rId345" Type="http://schemas.openxmlformats.org/officeDocument/2006/relationships/image" Target="../media/image455.png"/><Relationship Id="rId191" Type="http://schemas.openxmlformats.org/officeDocument/2006/relationships/customXml" Target="../ink/ink4574.xml"/><Relationship Id="rId205" Type="http://schemas.openxmlformats.org/officeDocument/2006/relationships/customXml" Target="../ink/ink4581.xml"/><Relationship Id="rId247" Type="http://schemas.openxmlformats.org/officeDocument/2006/relationships/customXml" Target="../ink/ink4602.xml"/><Relationship Id="rId107" Type="http://schemas.openxmlformats.org/officeDocument/2006/relationships/image" Target="../media/image166.png"/><Relationship Id="rId289" Type="http://schemas.openxmlformats.org/officeDocument/2006/relationships/customXml" Target="../ink/ink462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657.xml"/><Relationship Id="rId95" Type="http://schemas.openxmlformats.org/officeDocument/2006/relationships/image" Target="../media/image316.png"/><Relationship Id="rId160" Type="http://schemas.openxmlformats.org/officeDocument/2006/relationships/customXml" Target="../ink/ink455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489.xml"/><Relationship Id="rId64" Type="http://schemas.openxmlformats.org/officeDocument/2006/relationships/customXml" Target="../ink/ink4510.xml"/><Relationship Id="rId118" Type="http://schemas.openxmlformats.org/officeDocument/2006/relationships/customXml" Target="../ink/ink4537.xml"/><Relationship Id="rId325" Type="http://schemas.openxmlformats.org/officeDocument/2006/relationships/image" Target="../media/image415.png"/><Relationship Id="rId367" Type="http://schemas.openxmlformats.org/officeDocument/2006/relationships/image" Target="../media/image483.png"/><Relationship Id="rId171" Type="http://schemas.openxmlformats.org/officeDocument/2006/relationships/image" Target="../media/image340.png"/><Relationship Id="rId227" Type="http://schemas.openxmlformats.org/officeDocument/2006/relationships/customXml" Target="../ink/ink4592.xml"/><Relationship Id="rId269" Type="http://schemas.openxmlformats.org/officeDocument/2006/relationships/customXml" Target="../ink/ink461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647.xml"/><Relationship Id="rId75" Type="http://schemas.openxmlformats.org/officeDocument/2006/relationships/image" Target="../media/image306.png"/><Relationship Id="rId140" Type="http://schemas.openxmlformats.org/officeDocument/2006/relationships/customXml" Target="../ink/ink4548.xml"/><Relationship Id="rId182" Type="http://schemas.openxmlformats.org/officeDocument/2006/relationships/customXml" Target="../ink/ink4569.xml"/><Relationship Id="rId6" Type="http://schemas.openxmlformats.org/officeDocument/2006/relationships/customXml" Target="../ink/ink4481.xml"/><Relationship Id="rId238" Type="http://schemas.openxmlformats.org/officeDocument/2006/relationships/image" Target="../media/image372.png"/><Relationship Id="rId291" Type="http://schemas.openxmlformats.org/officeDocument/2006/relationships/customXml" Target="../ink/ink4624.xml"/><Relationship Id="rId305" Type="http://schemas.openxmlformats.org/officeDocument/2006/relationships/customXml" Target="../ink/ink4631.xml"/><Relationship Id="rId347" Type="http://schemas.openxmlformats.org/officeDocument/2006/relationships/image" Target="../media/image465.png"/><Relationship Id="rId44" Type="http://schemas.openxmlformats.org/officeDocument/2006/relationships/customXml" Target="../ink/ink4500.xml"/><Relationship Id="rId86" Type="http://schemas.openxmlformats.org/officeDocument/2006/relationships/customXml" Target="../ink/ink4521.xml"/><Relationship Id="rId151" Type="http://schemas.openxmlformats.org/officeDocument/2006/relationships/image" Target="../media/image330.png"/><Relationship Id="rId193" Type="http://schemas.openxmlformats.org/officeDocument/2006/relationships/customXml" Target="../ink/ink4575.xml"/><Relationship Id="rId207" Type="http://schemas.openxmlformats.org/officeDocument/2006/relationships/customXml" Target="../ink/ink4582.xml"/><Relationship Id="rId249" Type="http://schemas.openxmlformats.org/officeDocument/2006/relationships/customXml" Target="../ink/ink460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63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538.xml"/><Relationship Id="rId358" Type="http://schemas.openxmlformats.org/officeDocument/2006/relationships/customXml" Target="../ink/ink4658.xml"/><Relationship Id="rId162" Type="http://schemas.openxmlformats.org/officeDocument/2006/relationships/customXml" Target="../ink/ink4559.xml"/><Relationship Id="rId218" Type="http://schemas.openxmlformats.org/officeDocument/2006/relationships/image" Target="../media/image362.png"/><Relationship Id="rId271" Type="http://schemas.openxmlformats.org/officeDocument/2006/relationships/customXml" Target="../ink/ink4614.xml"/><Relationship Id="rId24" Type="http://schemas.openxmlformats.org/officeDocument/2006/relationships/customXml" Target="../ink/ink4490.xml"/><Relationship Id="rId66" Type="http://schemas.openxmlformats.org/officeDocument/2006/relationships/customXml" Target="../ink/ink451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4.png"/><Relationship Id="rId173" Type="http://schemas.openxmlformats.org/officeDocument/2006/relationships/image" Target="../media/image59.png"/><Relationship Id="rId229" Type="http://schemas.openxmlformats.org/officeDocument/2006/relationships/customXml" Target="../ink/ink459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528.xml"/><Relationship Id="rId282" Type="http://schemas.openxmlformats.org/officeDocument/2006/relationships/image" Target="../media/image394.png"/><Relationship Id="rId338" Type="http://schemas.openxmlformats.org/officeDocument/2006/relationships/customXml" Target="../ink/ink4648.xml"/><Relationship Id="rId8" Type="http://schemas.openxmlformats.org/officeDocument/2006/relationships/customXml" Target="../ink/ink4482.xml"/><Relationship Id="rId142" Type="http://schemas.openxmlformats.org/officeDocument/2006/relationships/customXml" Target="../ink/ink4549.xml"/><Relationship Id="rId184" Type="http://schemas.openxmlformats.org/officeDocument/2006/relationships/customXml" Target="../ink/ink4570.xml"/><Relationship Id="rId251" Type="http://schemas.openxmlformats.org/officeDocument/2006/relationships/customXml" Target="../ink/ink4604.xml"/><Relationship Id="rId46" Type="http://schemas.openxmlformats.org/officeDocument/2006/relationships/customXml" Target="../ink/ink4501.xml"/><Relationship Id="rId293" Type="http://schemas.openxmlformats.org/officeDocument/2006/relationships/customXml" Target="../ink/ink4625.xml"/><Relationship Id="rId307" Type="http://schemas.openxmlformats.org/officeDocument/2006/relationships/customXml" Target="../ink/ink4632.xml"/><Relationship Id="rId349" Type="http://schemas.openxmlformats.org/officeDocument/2006/relationships/image" Target="../media/image466.png"/><Relationship Id="rId88" Type="http://schemas.openxmlformats.org/officeDocument/2006/relationships/customXml" Target="../ink/ink452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576.xml"/><Relationship Id="rId209" Type="http://schemas.openxmlformats.org/officeDocument/2006/relationships/customXml" Target="../ink/ink4583.xml"/><Relationship Id="rId360" Type="http://schemas.openxmlformats.org/officeDocument/2006/relationships/customXml" Target="../ink/ink4659.xml"/><Relationship Id="rId220" Type="http://schemas.openxmlformats.org/officeDocument/2006/relationships/image" Target="../media/image363.png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481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4827.xml"/><Relationship Id="rId366" Type="http://schemas.openxmlformats.org/officeDocument/2006/relationships/customXml" Target="../ink/ink4848.xml"/><Relationship Id="rId170" Type="http://schemas.openxmlformats.org/officeDocument/2006/relationships/customXml" Target="../ink/ink474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680.xml"/><Relationship Id="rId74" Type="http://schemas.openxmlformats.org/officeDocument/2006/relationships/customXml" Target="../ink/ink4701.xml"/><Relationship Id="rId128" Type="http://schemas.openxmlformats.org/officeDocument/2006/relationships/customXml" Target="../ink/ink4728.xml"/><Relationship Id="rId335" Type="http://schemas.openxmlformats.org/officeDocument/2006/relationships/image" Target="../media/image44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783.xml"/><Relationship Id="rId279" Type="http://schemas.openxmlformats.org/officeDocument/2006/relationships/customXml" Target="../ink/ink480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4838.xml"/><Relationship Id="rId85" Type="http://schemas.openxmlformats.org/officeDocument/2006/relationships/image" Target="../media/image311.png"/><Relationship Id="rId150" Type="http://schemas.openxmlformats.org/officeDocument/2006/relationships/customXml" Target="../ink/ink473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670.xml"/><Relationship Id="rId108" Type="http://schemas.openxmlformats.org/officeDocument/2006/relationships/customXml" Target="../ink/ink4718.xml"/><Relationship Id="rId315" Type="http://schemas.openxmlformats.org/officeDocument/2006/relationships/customXml" Target="../ink/ink4822.xml"/><Relationship Id="rId357" Type="http://schemas.openxmlformats.org/officeDocument/2006/relationships/image" Target="../media/image473.png"/><Relationship Id="rId54" Type="http://schemas.openxmlformats.org/officeDocument/2006/relationships/customXml" Target="../ink/ink4691.xml"/><Relationship Id="rId96" Type="http://schemas.openxmlformats.org/officeDocument/2006/relationships/customXml" Target="../ink/ink4712.xml"/><Relationship Id="rId161" Type="http://schemas.openxmlformats.org/officeDocument/2006/relationships/image" Target="../media/image335.png"/><Relationship Id="rId217" Type="http://schemas.openxmlformats.org/officeDocument/2006/relationships/customXml" Target="../ink/ink4773.xml"/><Relationship Id="rId259" Type="http://schemas.openxmlformats.org/officeDocument/2006/relationships/customXml" Target="../ink/ink479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4828.xml"/><Relationship Id="rId65" Type="http://schemas.openxmlformats.org/officeDocument/2006/relationships/image" Target="../media/image301.png"/><Relationship Id="rId130" Type="http://schemas.openxmlformats.org/officeDocument/2006/relationships/customXml" Target="../ink/ink4729.xml"/><Relationship Id="rId368" Type="http://schemas.openxmlformats.org/officeDocument/2006/relationships/customXml" Target="../ink/ink4849.xml"/><Relationship Id="rId172" Type="http://schemas.openxmlformats.org/officeDocument/2006/relationships/customXml" Target="../ink/ink4750.xml"/><Relationship Id="rId228" Type="http://schemas.openxmlformats.org/officeDocument/2006/relationships/image" Target="../media/image367.png"/><Relationship Id="rId281" Type="http://schemas.openxmlformats.org/officeDocument/2006/relationships/customXml" Target="../ink/ink4805.xml"/><Relationship Id="rId337" Type="http://schemas.openxmlformats.org/officeDocument/2006/relationships/image" Target="../media/image443.png"/><Relationship Id="rId34" Type="http://schemas.openxmlformats.org/officeDocument/2006/relationships/customXml" Target="../ink/ink4681.xml"/><Relationship Id="rId76" Type="http://schemas.openxmlformats.org/officeDocument/2006/relationships/customXml" Target="../ink/ink4702.xml"/><Relationship Id="rId141" Type="http://schemas.openxmlformats.org/officeDocument/2006/relationships/image" Target="../media/image325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78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719.xml"/><Relationship Id="rId348" Type="http://schemas.openxmlformats.org/officeDocument/2006/relationships/customXml" Target="../ink/ink4839.xml"/><Relationship Id="rId152" Type="http://schemas.openxmlformats.org/officeDocument/2006/relationships/customXml" Target="../ink/ink474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795.xml"/><Relationship Id="rId14" Type="http://schemas.openxmlformats.org/officeDocument/2006/relationships/customXml" Target="../ink/ink4671.xml"/><Relationship Id="rId56" Type="http://schemas.openxmlformats.org/officeDocument/2006/relationships/customXml" Target="../ink/ink469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471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774.xml"/><Relationship Id="rId370" Type="http://schemas.openxmlformats.org/officeDocument/2006/relationships/customXml" Target="../ink/ink485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4829.xml"/><Relationship Id="rId132" Type="http://schemas.openxmlformats.org/officeDocument/2006/relationships/customXml" Target="../ink/ink4730.xml"/><Relationship Id="rId174" Type="http://schemas.openxmlformats.org/officeDocument/2006/relationships/customXml" Target="../ink/ink4751.xml"/><Relationship Id="rId241" Type="http://schemas.openxmlformats.org/officeDocument/2006/relationships/customXml" Target="../ink/ink4785.xml"/><Relationship Id="rId15" Type="http://schemas.openxmlformats.org/officeDocument/2006/relationships/image" Target="../media/image14.png"/><Relationship Id="rId36" Type="http://schemas.openxmlformats.org/officeDocument/2006/relationships/customXml" Target="../ink/ink4682.xml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283" Type="http://schemas.openxmlformats.org/officeDocument/2006/relationships/customXml" Target="../ink/ink4806.xml"/><Relationship Id="rId318" Type="http://schemas.openxmlformats.org/officeDocument/2006/relationships/customXml" Target="../ink/ink4824.xml"/><Relationship Id="rId339" Type="http://schemas.openxmlformats.org/officeDocument/2006/relationships/image" Target="../media/image448.png"/><Relationship Id="rId78" Type="http://schemas.openxmlformats.org/officeDocument/2006/relationships/customXml" Target="../ink/ink4703.xml"/><Relationship Id="rId99" Type="http://schemas.openxmlformats.org/officeDocument/2006/relationships/image" Target="../media/image318.png"/><Relationship Id="rId101" Type="http://schemas.openxmlformats.org/officeDocument/2006/relationships/image" Target="../media/image319.png"/><Relationship Id="rId122" Type="http://schemas.openxmlformats.org/officeDocument/2006/relationships/customXml" Target="../ink/ink4725.xml"/><Relationship Id="rId143" Type="http://schemas.openxmlformats.org/officeDocument/2006/relationships/image" Target="../media/image326.png"/><Relationship Id="rId164" Type="http://schemas.openxmlformats.org/officeDocument/2006/relationships/customXml" Target="../ink/ink4746.xml"/><Relationship Id="rId185" Type="http://schemas.openxmlformats.org/officeDocument/2006/relationships/customXml" Target="../ink/ink4757.xml"/><Relationship Id="rId350" Type="http://schemas.openxmlformats.org/officeDocument/2006/relationships/customXml" Target="../ink/ink4840.xml"/><Relationship Id="rId371" Type="http://schemas.openxmlformats.org/officeDocument/2006/relationships/image" Target="../media/image489.png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677.xml"/><Relationship Id="rId231" Type="http://schemas.openxmlformats.org/officeDocument/2006/relationships/customXml" Target="../ink/ink4780.xml"/><Relationship Id="rId252" Type="http://schemas.openxmlformats.org/officeDocument/2006/relationships/image" Target="../media/image379.png"/><Relationship Id="rId273" Type="http://schemas.openxmlformats.org/officeDocument/2006/relationships/customXml" Target="../ink/ink480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698.xml"/><Relationship Id="rId89" Type="http://schemas.openxmlformats.org/officeDocument/2006/relationships/image" Target="../media/image313.png"/><Relationship Id="rId112" Type="http://schemas.openxmlformats.org/officeDocument/2006/relationships/customXml" Target="../ink/ink4720.xml"/><Relationship Id="rId133" Type="http://schemas.openxmlformats.org/officeDocument/2006/relationships/image" Target="../media/image321.png"/><Relationship Id="rId154" Type="http://schemas.openxmlformats.org/officeDocument/2006/relationships/customXml" Target="../ink/ink4741.xml"/><Relationship Id="rId175" Type="http://schemas.openxmlformats.org/officeDocument/2006/relationships/image" Target="../media/image341.png"/><Relationship Id="rId340" Type="http://schemas.openxmlformats.org/officeDocument/2006/relationships/customXml" Target="../ink/ink483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16" Type="http://schemas.openxmlformats.org/officeDocument/2006/relationships/customXml" Target="../ink/ink4672.xml"/><Relationship Id="rId221" Type="http://schemas.openxmlformats.org/officeDocument/2006/relationships/customXml" Target="../ink/ink4775.xml"/><Relationship Id="rId242" Type="http://schemas.openxmlformats.org/officeDocument/2006/relationships/image" Target="../media/image374.png"/><Relationship Id="rId263" Type="http://schemas.openxmlformats.org/officeDocument/2006/relationships/customXml" Target="../ink/ink479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693.xml"/><Relationship Id="rId79" Type="http://schemas.openxmlformats.org/officeDocument/2006/relationships/image" Target="../media/image308.png"/><Relationship Id="rId102" Type="http://schemas.openxmlformats.org/officeDocument/2006/relationships/customXml" Target="../ink/ink4715.xml"/><Relationship Id="rId123" Type="http://schemas.openxmlformats.org/officeDocument/2006/relationships/image" Target="../media/image174.png"/><Relationship Id="rId144" Type="http://schemas.openxmlformats.org/officeDocument/2006/relationships/customXml" Target="../ink/ink4736.xml"/><Relationship Id="rId330" Type="http://schemas.openxmlformats.org/officeDocument/2006/relationships/customXml" Target="../ink/ink4830.xml"/><Relationship Id="rId90" Type="http://schemas.openxmlformats.org/officeDocument/2006/relationships/customXml" Target="../ink/ink470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211" Type="http://schemas.openxmlformats.org/officeDocument/2006/relationships/customXml" Target="../ink/ink4770.xml"/><Relationship Id="rId232" Type="http://schemas.openxmlformats.org/officeDocument/2006/relationships/image" Target="../media/image369.png"/><Relationship Id="rId253" Type="http://schemas.openxmlformats.org/officeDocument/2006/relationships/customXml" Target="../ink/ink4791.xml"/><Relationship Id="rId274" Type="http://schemas.openxmlformats.org/officeDocument/2006/relationships/image" Target="../media/image390.png"/><Relationship Id="rId295" Type="http://schemas.openxmlformats.org/officeDocument/2006/relationships/customXml" Target="../ink/ink4812.xml"/><Relationship Id="rId309" Type="http://schemas.openxmlformats.org/officeDocument/2006/relationships/customXml" Target="../ink/ink4819.xml"/><Relationship Id="rId27" Type="http://schemas.openxmlformats.org/officeDocument/2006/relationships/image" Target="../media/image20.png"/><Relationship Id="rId48" Type="http://schemas.openxmlformats.org/officeDocument/2006/relationships/customXml" Target="../ink/ink468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731.xml"/><Relationship Id="rId320" Type="http://schemas.openxmlformats.org/officeDocument/2006/relationships/customXml" Target="../ink/ink4825.xml"/><Relationship Id="rId80" Type="http://schemas.openxmlformats.org/officeDocument/2006/relationships/customXml" Target="../ink/ink4704.xml"/><Relationship Id="rId155" Type="http://schemas.openxmlformats.org/officeDocument/2006/relationships/image" Target="../media/image332.png"/><Relationship Id="rId176" Type="http://schemas.openxmlformats.org/officeDocument/2006/relationships/customXml" Target="../ink/ink4752.xml"/><Relationship Id="rId197" Type="http://schemas.openxmlformats.org/officeDocument/2006/relationships/customXml" Target="../ink/ink4763.xml"/><Relationship Id="rId341" Type="http://schemas.openxmlformats.org/officeDocument/2006/relationships/image" Target="../media/image449.png"/><Relationship Id="rId362" Type="http://schemas.openxmlformats.org/officeDocument/2006/relationships/customXml" Target="../ink/ink4846.xml"/><Relationship Id="rId201" Type="http://schemas.openxmlformats.org/officeDocument/2006/relationships/customXml" Target="../ink/ink4765.xml"/><Relationship Id="rId222" Type="http://schemas.openxmlformats.org/officeDocument/2006/relationships/image" Target="../media/image364.png"/><Relationship Id="rId243" Type="http://schemas.openxmlformats.org/officeDocument/2006/relationships/customXml" Target="../ink/ink4786.xml"/><Relationship Id="rId264" Type="http://schemas.openxmlformats.org/officeDocument/2006/relationships/image" Target="../media/image385.png"/><Relationship Id="rId285" Type="http://schemas.openxmlformats.org/officeDocument/2006/relationships/customXml" Target="../ink/ink4807.xml"/><Relationship Id="rId17" Type="http://schemas.openxmlformats.org/officeDocument/2006/relationships/image" Target="../media/image15.png"/><Relationship Id="rId38" Type="http://schemas.openxmlformats.org/officeDocument/2006/relationships/customXml" Target="../ink/ink468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726.xml"/><Relationship Id="rId310" Type="http://schemas.openxmlformats.org/officeDocument/2006/relationships/image" Target="../media/image408.png"/><Relationship Id="rId70" Type="http://schemas.openxmlformats.org/officeDocument/2006/relationships/customXml" Target="../ink/ink469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747.xml"/><Relationship Id="rId187" Type="http://schemas.openxmlformats.org/officeDocument/2006/relationships/customXml" Target="../ink/ink4758.xml"/><Relationship Id="rId331" Type="http://schemas.openxmlformats.org/officeDocument/2006/relationships/image" Target="../media/image431.png"/><Relationship Id="rId352" Type="http://schemas.openxmlformats.org/officeDocument/2006/relationships/customXml" Target="../ink/ink4841.xml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781.xml"/><Relationship Id="rId254" Type="http://schemas.openxmlformats.org/officeDocument/2006/relationships/image" Target="../media/image380.png"/><Relationship Id="rId28" Type="http://schemas.openxmlformats.org/officeDocument/2006/relationships/customXml" Target="../ink/ink4678.xml"/><Relationship Id="rId49" Type="http://schemas.openxmlformats.org/officeDocument/2006/relationships/image" Target="../media/image31.png"/><Relationship Id="rId114" Type="http://schemas.openxmlformats.org/officeDocument/2006/relationships/customXml" Target="../ink/ink4721.xml"/><Relationship Id="rId275" Type="http://schemas.openxmlformats.org/officeDocument/2006/relationships/customXml" Target="../ink/ink480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69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74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483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4776.xml"/><Relationship Id="rId244" Type="http://schemas.openxmlformats.org/officeDocument/2006/relationships/image" Target="../media/image375.png"/><Relationship Id="rId18" Type="http://schemas.openxmlformats.org/officeDocument/2006/relationships/customXml" Target="../ink/ink4673.xml"/><Relationship Id="rId39" Type="http://schemas.openxmlformats.org/officeDocument/2006/relationships/image" Target="../media/image26.png"/><Relationship Id="rId265" Type="http://schemas.openxmlformats.org/officeDocument/2006/relationships/customXml" Target="../ink/ink4797.xml"/><Relationship Id="rId286" Type="http://schemas.openxmlformats.org/officeDocument/2006/relationships/image" Target="../media/image396.png"/><Relationship Id="rId50" Type="http://schemas.openxmlformats.org/officeDocument/2006/relationships/customXml" Target="../ink/ink4689.xml"/><Relationship Id="rId104" Type="http://schemas.openxmlformats.org/officeDocument/2006/relationships/customXml" Target="../ink/ink4716.xml"/><Relationship Id="rId125" Type="http://schemas.openxmlformats.org/officeDocument/2006/relationships/image" Target="../media/image175.png"/><Relationship Id="rId146" Type="http://schemas.openxmlformats.org/officeDocument/2006/relationships/customXml" Target="../ink/ink473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4820.xml"/><Relationship Id="rId332" Type="http://schemas.openxmlformats.org/officeDocument/2006/relationships/customXml" Target="../ink/ink4831.xml"/><Relationship Id="rId353" Type="http://schemas.openxmlformats.org/officeDocument/2006/relationships/image" Target="../media/image471.png"/><Relationship Id="rId71" Type="http://schemas.openxmlformats.org/officeDocument/2006/relationships/image" Target="../media/image304.png"/><Relationship Id="rId92" Type="http://schemas.openxmlformats.org/officeDocument/2006/relationships/customXml" Target="../ink/ink4710.xml"/><Relationship Id="rId213" Type="http://schemas.openxmlformats.org/officeDocument/2006/relationships/customXml" Target="../ink/ink4771.xml"/><Relationship Id="rId234" Type="http://schemas.openxmlformats.org/officeDocument/2006/relationships/image" Target="../media/image370.png"/><Relationship Id="rId2" Type="http://schemas.openxmlformats.org/officeDocument/2006/relationships/customXml" Target="../ink/ink4665.xml"/><Relationship Id="rId29" Type="http://schemas.openxmlformats.org/officeDocument/2006/relationships/image" Target="../media/image21.png"/><Relationship Id="rId255" Type="http://schemas.openxmlformats.org/officeDocument/2006/relationships/customXml" Target="../ink/ink4792.xml"/><Relationship Id="rId276" Type="http://schemas.openxmlformats.org/officeDocument/2006/relationships/image" Target="../media/image391.png"/><Relationship Id="rId297" Type="http://schemas.openxmlformats.org/officeDocument/2006/relationships/customXml" Target="../ink/ink4813.xml"/><Relationship Id="rId40" Type="http://schemas.openxmlformats.org/officeDocument/2006/relationships/customXml" Target="../ink/ink4684.xml"/><Relationship Id="rId115" Type="http://schemas.openxmlformats.org/officeDocument/2006/relationships/image" Target="../media/image170.png"/><Relationship Id="rId136" Type="http://schemas.openxmlformats.org/officeDocument/2006/relationships/customXml" Target="../ink/ink4732.xml"/><Relationship Id="rId157" Type="http://schemas.openxmlformats.org/officeDocument/2006/relationships/image" Target="../media/image333.png"/><Relationship Id="rId178" Type="http://schemas.openxmlformats.org/officeDocument/2006/relationships/customXml" Target="../ink/ink4753.xml"/><Relationship Id="rId301" Type="http://schemas.openxmlformats.org/officeDocument/2006/relationships/customXml" Target="../ink/ink4815.xml"/><Relationship Id="rId322" Type="http://schemas.openxmlformats.org/officeDocument/2006/relationships/customXml" Target="../ink/ink4826.xml"/><Relationship Id="rId343" Type="http://schemas.openxmlformats.org/officeDocument/2006/relationships/image" Target="../media/image454.png"/><Relationship Id="rId364" Type="http://schemas.openxmlformats.org/officeDocument/2006/relationships/customXml" Target="../ink/ink4847.xml"/><Relationship Id="rId61" Type="http://schemas.openxmlformats.org/officeDocument/2006/relationships/image" Target="../media/image299.png"/><Relationship Id="rId82" Type="http://schemas.openxmlformats.org/officeDocument/2006/relationships/customXml" Target="../ink/ink4705.xml"/><Relationship Id="rId199" Type="http://schemas.openxmlformats.org/officeDocument/2006/relationships/customXml" Target="../ink/ink4764.xml"/><Relationship Id="rId203" Type="http://schemas.openxmlformats.org/officeDocument/2006/relationships/customXml" Target="../ink/ink476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787.xml"/><Relationship Id="rId266" Type="http://schemas.openxmlformats.org/officeDocument/2006/relationships/image" Target="../media/image386.png"/><Relationship Id="rId287" Type="http://schemas.openxmlformats.org/officeDocument/2006/relationships/customXml" Target="../ink/ink4808.xml"/><Relationship Id="rId30" Type="http://schemas.openxmlformats.org/officeDocument/2006/relationships/customXml" Target="../ink/ink4679.xml"/><Relationship Id="rId105" Type="http://schemas.openxmlformats.org/officeDocument/2006/relationships/image" Target="../media/image165.png"/><Relationship Id="rId126" Type="http://schemas.openxmlformats.org/officeDocument/2006/relationships/customXml" Target="../ink/ink4727.xml"/><Relationship Id="rId147" Type="http://schemas.openxmlformats.org/officeDocument/2006/relationships/image" Target="../media/image328.png"/><Relationship Id="rId168" Type="http://schemas.openxmlformats.org/officeDocument/2006/relationships/customXml" Target="../ink/ink474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4842.xml"/><Relationship Id="rId51" Type="http://schemas.openxmlformats.org/officeDocument/2006/relationships/image" Target="../media/image32.png"/><Relationship Id="rId72" Type="http://schemas.openxmlformats.org/officeDocument/2006/relationships/customXml" Target="../ink/ink4700.xml"/><Relationship Id="rId93" Type="http://schemas.openxmlformats.org/officeDocument/2006/relationships/image" Target="../media/image315.png"/><Relationship Id="rId189" Type="http://schemas.openxmlformats.org/officeDocument/2006/relationships/customXml" Target="../ink/ink4759.xml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782.xml"/><Relationship Id="rId256" Type="http://schemas.openxmlformats.org/officeDocument/2006/relationships/image" Target="../media/image381.png"/><Relationship Id="rId277" Type="http://schemas.openxmlformats.org/officeDocument/2006/relationships/customXml" Target="../ink/ink4803.xml"/><Relationship Id="rId298" Type="http://schemas.openxmlformats.org/officeDocument/2006/relationships/image" Target="../media/image402.png"/><Relationship Id="rId116" Type="http://schemas.openxmlformats.org/officeDocument/2006/relationships/customXml" Target="../ink/ink4722.xml"/><Relationship Id="rId137" Type="http://schemas.openxmlformats.org/officeDocument/2006/relationships/image" Target="../media/image323.png"/><Relationship Id="rId158" Type="http://schemas.openxmlformats.org/officeDocument/2006/relationships/customXml" Target="../ink/ink474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4837.xml"/><Relationship Id="rId20" Type="http://schemas.openxmlformats.org/officeDocument/2006/relationships/customXml" Target="../ink/ink4674.xml"/><Relationship Id="rId41" Type="http://schemas.openxmlformats.org/officeDocument/2006/relationships/image" Target="../media/image27.png"/><Relationship Id="rId62" Type="http://schemas.openxmlformats.org/officeDocument/2006/relationships/customXml" Target="../ink/ink469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86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777.xml"/><Relationship Id="rId246" Type="http://schemas.openxmlformats.org/officeDocument/2006/relationships/image" Target="../media/image376.png"/><Relationship Id="rId267" Type="http://schemas.openxmlformats.org/officeDocument/2006/relationships/customXml" Target="../ink/ink4798.xml"/><Relationship Id="rId288" Type="http://schemas.openxmlformats.org/officeDocument/2006/relationships/image" Target="../media/image397.png"/><Relationship Id="rId106" Type="http://schemas.openxmlformats.org/officeDocument/2006/relationships/customXml" Target="../ink/ink4717.xml"/><Relationship Id="rId127" Type="http://schemas.openxmlformats.org/officeDocument/2006/relationships/image" Target="../media/image176.png"/><Relationship Id="rId313" Type="http://schemas.openxmlformats.org/officeDocument/2006/relationships/customXml" Target="../ink/ink4821.xml"/><Relationship Id="rId10" Type="http://schemas.openxmlformats.org/officeDocument/2006/relationships/customXml" Target="../ink/ink4669.xml"/><Relationship Id="rId31" Type="http://schemas.openxmlformats.org/officeDocument/2006/relationships/image" Target="../media/image22.png"/><Relationship Id="rId52" Type="http://schemas.openxmlformats.org/officeDocument/2006/relationships/customXml" Target="../ink/ink4690.xml"/><Relationship Id="rId73" Type="http://schemas.openxmlformats.org/officeDocument/2006/relationships/image" Target="../media/image305.png"/><Relationship Id="rId94" Type="http://schemas.openxmlformats.org/officeDocument/2006/relationships/customXml" Target="../ink/ink4711.xml"/><Relationship Id="rId148" Type="http://schemas.openxmlformats.org/officeDocument/2006/relationships/customXml" Target="../ink/ink4738.xml"/><Relationship Id="rId169" Type="http://schemas.openxmlformats.org/officeDocument/2006/relationships/image" Target="../media/image339.png"/><Relationship Id="rId334" Type="http://schemas.openxmlformats.org/officeDocument/2006/relationships/customXml" Target="../ink/ink4832.xml"/><Relationship Id="rId355" Type="http://schemas.openxmlformats.org/officeDocument/2006/relationships/image" Target="../media/image472.png"/><Relationship Id="rId4" Type="http://schemas.openxmlformats.org/officeDocument/2006/relationships/customXml" Target="../ink/ink4666.xml"/><Relationship Id="rId180" Type="http://schemas.openxmlformats.org/officeDocument/2006/relationships/customXml" Target="../ink/ink4754.xml"/><Relationship Id="rId215" Type="http://schemas.openxmlformats.org/officeDocument/2006/relationships/customXml" Target="../ink/ink4772.xml"/><Relationship Id="rId236" Type="http://schemas.openxmlformats.org/officeDocument/2006/relationships/image" Target="../media/image371.png"/><Relationship Id="rId257" Type="http://schemas.openxmlformats.org/officeDocument/2006/relationships/customXml" Target="../ink/ink4793.xml"/><Relationship Id="rId278" Type="http://schemas.openxmlformats.org/officeDocument/2006/relationships/image" Target="../media/image392.png"/><Relationship Id="rId303" Type="http://schemas.openxmlformats.org/officeDocument/2006/relationships/customXml" Target="../ink/ink4816.xml"/><Relationship Id="rId42" Type="http://schemas.openxmlformats.org/officeDocument/2006/relationships/customXml" Target="../ink/ink4685.xml"/><Relationship Id="rId84" Type="http://schemas.openxmlformats.org/officeDocument/2006/relationships/customXml" Target="../ink/ink4706.xml"/><Relationship Id="rId138" Type="http://schemas.openxmlformats.org/officeDocument/2006/relationships/customXml" Target="../ink/ink4733.xml"/><Relationship Id="rId345" Type="http://schemas.openxmlformats.org/officeDocument/2006/relationships/image" Target="../media/image455.png"/><Relationship Id="rId191" Type="http://schemas.openxmlformats.org/officeDocument/2006/relationships/customXml" Target="../ink/ink4760.xml"/><Relationship Id="rId205" Type="http://schemas.openxmlformats.org/officeDocument/2006/relationships/customXml" Target="../ink/ink4767.xml"/><Relationship Id="rId247" Type="http://schemas.openxmlformats.org/officeDocument/2006/relationships/customXml" Target="../ink/ink4788.xml"/><Relationship Id="rId107" Type="http://schemas.openxmlformats.org/officeDocument/2006/relationships/image" Target="../media/image166.png"/><Relationship Id="rId289" Type="http://schemas.openxmlformats.org/officeDocument/2006/relationships/customXml" Target="../ink/ink480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4843.xml"/><Relationship Id="rId95" Type="http://schemas.openxmlformats.org/officeDocument/2006/relationships/image" Target="../media/image316.png"/><Relationship Id="rId160" Type="http://schemas.openxmlformats.org/officeDocument/2006/relationships/customXml" Target="../ink/ink474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675.xml"/><Relationship Id="rId64" Type="http://schemas.openxmlformats.org/officeDocument/2006/relationships/customXml" Target="../ink/ink4696.xml"/><Relationship Id="rId118" Type="http://schemas.openxmlformats.org/officeDocument/2006/relationships/customXml" Target="../ink/ink4723.xml"/><Relationship Id="rId325" Type="http://schemas.openxmlformats.org/officeDocument/2006/relationships/image" Target="../media/image415.png"/><Relationship Id="rId367" Type="http://schemas.openxmlformats.org/officeDocument/2006/relationships/image" Target="../media/image487.png"/><Relationship Id="rId171" Type="http://schemas.openxmlformats.org/officeDocument/2006/relationships/image" Target="../media/image340.png"/><Relationship Id="rId227" Type="http://schemas.openxmlformats.org/officeDocument/2006/relationships/customXml" Target="../ink/ink4778.xml"/><Relationship Id="rId269" Type="http://schemas.openxmlformats.org/officeDocument/2006/relationships/customXml" Target="../ink/ink479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4833.xml"/><Relationship Id="rId75" Type="http://schemas.openxmlformats.org/officeDocument/2006/relationships/image" Target="../media/image306.png"/><Relationship Id="rId140" Type="http://schemas.openxmlformats.org/officeDocument/2006/relationships/customXml" Target="../ink/ink4734.xml"/><Relationship Id="rId182" Type="http://schemas.openxmlformats.org/officeDocument/2006/relationships/customXml" Target="../ink/ink4755.xml"/><Relationship Id="rId6" Type="http://schemas.openxmlformats.org/officeDocument/2006/relationships/customXml" Target="../ink/ink4667.xml"/><Relationship Id="rId238" Type="http://schemas.openxmlformats.org/officeDocument/2006/relationships/image" Target="../media/image372.png"/><Relationship Id="rId291" Type="http://schemas.openxmlformats.org/officeDocument/2006/relationships/customXml" Target="../ink/ink4810.xml"/><Relationship Id="rId305" Type="http://schemas.openxmlformats.org/officeDocument/2006/relationships/customXml" Target="../ink/ink4817.xml"/><Relationship Id="rId347" Type="http://schemas.openxmlformats.org/officeDocument/2006/relationships/image" Target="../media/image465.png"/><Relationship Id="rId44" Type="http://schemas.openxmlformats.org/officeDocument/2006/relationships/customXml" Target="../ink/ink4686.xml"/><Relationship Id="rId86" Type="http://schemas.openxmlformats.org/officeDocument/2006/relationships/customXml" Target="../ink/ink4707.xml"/><Relationship Id="rId151" Type="http://schemas.openxmlformats.org/officeDocument/2006/relationships/image" Target="../media/image330.png"/><Relationship Id="rId193" Type="http://schemas.openxmlformats.org/officeDocument/2006/relationships/customXml" Target="../ink/ink4761.xml"/><Relationship Id="rId207" Type="http://schemas.openxmlformats.org/officeDocument/2006/relationships/customXml" Target="../ink/ink4768.xml"/><Relationship Id="rId249" Type="http://schemas.openxmlformats.org/officeDocument/2006/relationships/customXml" Target="../ink/ink478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482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724.xml"/><Relationship Id="rId358" Type="http://schemas.openxmlformats.org/officeDocument/2006/relationships/customXml" Target="../ink/ink4844.xml"/><Relationship Id="rId162" Type="http://schemas.openxmlformats.org/officeDocument/2006/relationships/customXml" Target="../ink/ink4745.xml"/><Relationship Id="rId218" Type="http://schemas.openxmlformats.org/officeDocument/2006/relationships/image" Target="../media/image362.png"/><Relationship Id="rId271" Type="http://schemas.openxmlformats.org/officeDocument/2006/relationships/customXml" Target="../ink/ink4800.xml"/><Relationship Id="rId24" Type="http://schemas.openxmlformats.org/officeDocument/2006/relationships/customXml" Target="../ink/ink4676.xml"/><Relationship Id="rId66" Type="http://schemas.openxmlformats.org/officeDocument/2006/relationships/customXml" Target="../ink/ink469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88.png"/><Relationship Id="rId173" Type="http://schemas.openxmlformats.org/officeDocument/2006/relationships/image" Target="../media/image59.png"/><Relationship Id="rId229" Type="http://schemas.openxmlformats.org/officeDocument/2006/relationships/customXml" Target="../ink/ink477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714.xml"/><Relationship Id="rId282" Type="http://schemas.openxmlformats.org/officeDocument/2006/relationships/image" Target="../media/image394.png"/><Relationship Id="rId338" Type="http://schemas.openxmlformats.org/officeDocument/2006/relationships/customXml" Target="../ink/ink4834.xml"/><Relationship Id="rId8" Type="http://schemas.openxmlformats.org/officeDocument/2006/relationships/customXml" Target="../ink/ink4668.xml"/><Relationship Id="rId142" Type="http://schemas.openxmlformats.org/officeDocument/2006/relationships/customXml" Target="../ink/ink4735.xml"/><Relationship Id="rId184" Type="http://schemas.openxmlformats.org/officeDocument/2006/relationships/customXml" Target="../ink/ink4756.xml"/><Relationship Id="rId251" Type="http://schemas.openxmlformats.org/officeDocument/2006/relationships/customXml" Target="../ink/ink4790.xml"/><Relationship Id="rId46" Type="http://schemas.openxmlformats.org/officeDocument/2006/relationships/customXml" Target="../ink/ink4687.xml"/><Relationship Id="rId293" Type="http://schemas.openxmlformats.org/officeDocument/2006/relationships/customXml" Target="../ink/ink4811.xml"/><Relationship Id="rId307" Type="http://schemas.openxmlformats.org/officeDocument/2006/relationships/customXml" Target="../ink/ink4818.xml"/><Relationship Id="rId349" Type="http://schemas.openxmlformats.org/officeDocument/2006/relationships/image" Target="../media/image466.png"/><Relationship Id="rId88" Type="http://schemas.openxmlformats.org/officeDocument/2006/relationships/customXml" Target="../ink/ink470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762.xml"/><Relationship Id="rId209" Type="http://schemas.openxmlformats.org/officeDocument/2006/relationships/customXml" Target="../ink/ink4769.xml"/><Relationship Id="rId360" Type="http://schemas.openxmlformats.org/officeDocument/2006/relationships/customXml" Target="../ink/ink4845.xml"/><Relationship Id="rId220" Type="http://schemas.openxmlformats.org/officeDocument/2006/relationships/image" Target="../media/image363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00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013.xml"/><Relationship Id="rId366" Type="http://schemas.openxmlformats.org/officeDocument/2006/relationships/customXml" Target="../ink/ink5034.xml"/><Relationship Id="rId170" Type="http://schemas.openxmlformats.org/officeDocument/2006/relationships/customXml" Target="../ink/ink493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4866.xml"/><Relationship Id="rId74" Type="http://schemas.openxmlformats.org/officeDocument/2006/relationships/customXml" Target="../ink/ink4887.xml"/><Relationship Id="rId128" Type="http://schemas.openxmlformats.org/officeDocument/2006/relationships/customXml" Target="../ink/ink4914.xml"/><Relationship Id="rId335" Type="http://schemas.openxmlformats.org/officeDocument/2006/relationships/image" Target="../media/image442.png"/><Relationship Id="rId377" Type="http://schemas.openxmlformats.org/officeDocument/2006/relationships/image" Target="../media/image496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4969.xml"/><Relationship Id="rId279" Type="http://schemas.openxmlformats.org/officeDocument/2006/relationships/customXml" Target="../ink/ink499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024.xml"/><Relationship Id="rId85" Type="http://schemas.openxmlformats.org/officeDocument/2006/relationships/image" Target="../media/image311.png"/><Relationship Id="rId150" Type="http://schemas.openxmlformats.org/officeDocument/2006/relationships/customXml" Target="../ink/ink492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4856.xml"/><Relationship Id="rId108" Type="http://schemas.openxmlformats.org/officeDocument/2006/relationships/customXml" Target="../ink/ink4904.xml"/><Relationship Id="rId315" Type="http://schemas.openxmlformats.org/officeDocument/2006/relationships/customXml" Target="../ink/ink5008.xml"/><Relationship Id="rId357" Type="http://schemas.openxmlformats.org/officeDocument/2006/relationships/image" Target="../media/image473.png"/><Relationship Id="rId54" Type="http://schemas.openxmlformats.org/officeDocument/2006/relationships/customXml" Target="../ink/ink4877.xml"/><Relationship Id="rId96" Type="http://schemas.openxmlformats.org/officeDocument/2006/relationships/customXml" Target="../ink/ink4898.xml"/><Relationship Id="rId161" Type="http://schemas.openxmlformats.org/officeDocument/2006/relationships/image" Target="../media/image335.png"/><Relationship Id="rId217" Type="http://schemas.openxmlformats.org/officeDocument/2006/relationships/customXml" Target="../ink/ink4959.xml"/><Relationship Id="rId259" Type="http://schemas.openxmlformats.org/officeDocument/2006/relationships/customXml" Target="../ink/ink498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014.xml"/><Relationship Id="rId65" Type="http://schemas.openxmlformats.org/officeDocument/2006/relationships/image" Target="../media/image301.png"/><Relationship Id="rId130" Type="http://schemas.openxmlformats.org/officeDocument/2006/relationships/customXml" Target="../ink/ink4915.xml"/><Relationship Id="rId368" Type="http://schemas.openxmlformats.org/officeDocument/2006/relationships/customXml" Target="../ink/ink5035.xml"/><Relationship Id="rId172" Type="http://schemas.openxmlformats.org/officeDocument/2006/relationships/customXml" Target="../ink/ink4936.xml"/><Relationship Id="rId228" Type="http://schemas.openxmlformats.org/officeDocument/2006/relationships/image" Target="../media/image367.png"/><Relationship Id="rId281" Type="http://schemas.openxmlformats.org/officeDocument/2006/relationships/customXml" Target="../ink/ink4991.xml"/><Relationship Id="rId337" Type="http://schemas.openxmlformats.org/officeDocument/2006/relationships/image" Target="../media/image443.png"/><Relationship Id="rId34" Type="http://schemas.openxmlformats.org/officeDocument/2006/relationships/customXml" Target="../ink/ink4867.xml"/><Relationship Id="rId76" Type="http://schemas.openxmlformats.org/officeDocument/2006/relationships/customXml" Target="../ink/ink4888.xml"/><Relationship Id="rId141" Type="http://schemas.openxmlformats.org/officeDocument/2006/relationships/image" Target="../media/image325.png"/><Relationship Id="rId379" Type="http://schemas.openxmlformats.org/officeDocument/2006/relationships/image" Target="../media/image497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497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4905.xml"/><Relationship Id="rId348" Type="http://schemas.openxmlformats.org/officeDocument/2006/relationships/customXml" Target="../ink/ink5025.xml"/><Relationship Id="rId152" Type="http://schemas.openxmlformats.org/officeDocument/2006/relationships/customXml" Target="../ink/ink492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4981.xml"/><Relationship Id="rId14" Type="http://schemas.openxmlformats.org/officeDocument/2006/relationships/customXml" Target="../ink/ink4857.xml"/><Relationship Id="rId56" Type="http://schemas.openxmlformats.org/officeDocument/2006/relationships/customXml" Target="../ink/ink487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489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4960.xml"/><Relationship Id="rId370" Type="http://schemas.openxmlformats.org/officeDocument/2006/relationships/customXml" Target="../ink/ink503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015.xml"/><Relationship Id="rId132" Type="http://schemas.openxmlformats.org/officeDocument/2006/relationships/customXml" Target="../ink/ink4916.xml"/><Relationship Id="rId174" Type="http://schemas.openxmlformats.org/officeDocument/2006/relationships/customXml" Target="../ink/ink4937.xml"/><Relationship Id="rId381" Type="http://schemas.openxmlformats.org/officeDocument/2006/relationships/image" Target="../media/image498.png"/><Relationship Id="rId241" Type="http://schemas.openxmlformats.org/officeDocument/2006/relationships/customXml" Target="../ink/ink4971.xml"/><Relationship Id="rId36" Type="http://schemas.openxmlformats.org/officeDocument/2006/relationships/customXml" Target="../ink/ink4868.xml"/><Relationship Id="rId283" Type="http://schemas.openxmlformats.org/officeDocument/2006/relationships/customXml" Target="../ink/ink4992.xml"/><Relationship Id="rId339" Type="http://schemas.openxmlformats.org/officeDocument/2006/relationships/image" Target="../media/image448.png"/><Relationship Id="rId78" Type="http://schemas.openxmlformats.org/officeDocument/2006/relationships/customXml" Target="../ink/ink488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4943.xml"/><Relationship Id="rId350" Type="http://schemas.openxmlformats.org/officeDocument/2006/relationships/customXml" Target="../ink/ink502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4863.xml"/><Relationship Id="rId231" Type="http://schemas.openxmlformats.org/officeDocument/2006/relationships/customXml" Target="../ink/ink4966.xml"/><Relationship Id="rId252" Type="http://schemas.openxmlformats.org/officeDocument/2006/relationships/image" Target="../media/image379.png"/><Relationship Id="rId273" Type="http://schemas.openxmlformats.org/officeDocument/2006/relationships/customXml" Target="../ink/ink498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4884.xml"/><Relationship Id="rId89" Type="http://schemas.openxmlformats.org/officeDocument/2006/relationships/image" Target="../media/image313.png"/><Relationship Id="rId112" Type="http://schemas.openxmlformats.org/officeDocument/2006/relationships/customXml" Target="../ink/ink4906.xml"/><Relationship Id="rId133" Type="http://schemas.openxmlformats.org/officeDocument/2006/relationships/image" Target="../media/image321.png"/><Relationship Id="rId154" Type="http://schemas.openxmlformats.org/officeDocument/2006/relationships/customXml" Target="../ink/ink4927.xml"/><Relationship Id="rId175" Type="http://schemas.openxmlformats.org/officeDocument/2006/relationships/image" Target="../media/image341.png"/><Relationship Id="rId340" Type="http://schemas.openxmlformats.org/officeDocument/2006/relationships/customXml" Target="../ink/ink502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042.xml"/><Relationship Id="rId16" Type="http://schemas.openxmlformats.org/officeDocument/2006/relationships/customXml" Target="../ink/ink4858.xml"/><Relationship Id="rId221" Type="http://schemas.openxmlformats.org/officeDocument/2006/relationships/customXml" Target="../ink/ink4961.xml"/><Relationship Id="rId242" Type="http://schemas.openxmlformats.org/officeDocument/2006/relationships/image" Target="../media/image374.png"/><Relationship Id="rId263" Type="http://schemas.openxmlformats.org/officeDocument/2006/relationships/customXml" Target="../ink/ink498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4879.xml"/><Relationship Id="rId79" Type="http://schemas.openxmlformats.org/officeDocument/2006/relationships/image" Target="../media/image308.png"/><Relationship Id="rId102" Type="http://schemas.openxmlformats.org/officeDocument/2006/relationships/customXml" Target="../ink/ink4901.xml"/><Relationship Id="rId123" Type="http://schemas.openxmlformats.org/officeDocument/2006/relationships/image" Target="../media/image174.png"/><Relationship Id="rId144" Type="http://schemas.openxmlformats.org/officeDocument/2006/relationships/customXml" Target="../ink/ink4922.xml"/><Relationship Id="rId330" Type="http://schemas.openxmlformats.org/officeDocument/2006/relationships/customXml" Target="../ink/ink5016.xml"/><Relationship Id="rId90" Type="http://schemas.openxmlformats.org/officeDocument/2006/relationships/customXml" Target="../ink/ink489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037.xml"/><Relationship Id="rId211" Type="http://schemas.openxmlformats.org/officeDocument/2006/relationships/customXml" Target="../ink/ink4956.xml"/><Relationship Id="rId232" Type="http://schemas.openxmlformats.org/officeDocument/2006/relationships/image" Target="../media/image369.png"/><Relationship Id="rId253" Type="http://schemas.openxmlformats.org/officeDocument/2006/relationships/customXml" Target="../ink/ink4977.xml"/><Relationship Id="rId274" Type="http://schemas.openxmlformats.org/officeDocument/2006/relationships/image" Target="../media/image390.png"/><Relationship Id="rId295" Type="http://schemas.openxmlformats.org/officeDocument/2006/relationships/customXml" Target="../ink/ink4998.xml"/><Relationship Id="rId309" Type="http://schemas.openxmlformats.org/officeDocument/2006/relationships/customXml" Target="../ink/ink5005.xml"/><Relationship Id="rId27" Type="http://schemas.openxmlformats.org/officeDocument/2006/relationships/image" Target="../media/image20.png"/><Relationship Id="rId48" Type="http://schemas.openxmlformats.org/officeDocument/2006/relationships/customXml" Target="../ink/ink487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4917.xml"/><Relationship Id="rId320" Type="http://schemas.openxmlformats.org/officeDocument/2006/relationships/customXml" Target="../ink/ink5011.xml"/><Relationship Id="rId80" Type="http://schemas.openxmlformats.org/officeDocument/2006/relationships/customXml" Target="../ink/ink4890.xml"/><Relationship Id="rId155" Type="http://schemas.openxmlformats.org/officeDocument/2006/relationships/image" Target="../media/image332.png"/><Relationship Id="rId176" Type="http://schemas.openxmlformats.org/officeDocument/2006/relationships/customXml" Target="../ink/ink4938.xml"/><Relationship Id="rId197" Type="http://schemas.openxmlformats.org/officeDocument/2006/relationships/customXml" Target="../ink/ink4949.xml"/><Relationship Id="rId341" Type="http://schemas.openxmlformats.org/officeDocument/2006/relationships/image" Target="../media/image449.png"/><Relationship Id="rId362" Type="http://schemas.openxmlformats.org/officeDocument/2006/relationships/customXml" Target="../ink/ink5032.xml"/><Relationship Id="rId383" Type="http://schemas.openxmlformats.org/officeDocument/2006/relationships/image" Target="../media/image499.png"/><Relationship Id="rId201" Type="http://schemas.openxmlformats.org/officeDocument/2006/relationships/customXml" Target="../ink/ink4951.xml"/><Relationship Id="rId222" Type="http://schemas.openxmlformats.org/officeDocument/2006/relationships/image" Target="../media/image364.png"/><Relationship Id="rId243" Type="http://schemas.openxmlformats.org/officeDocument/2006/relationships/customXml" Target="../ink/ink4972.xml"/><Relationship Id="rId264" Type="http://schemas.openxmlformats.org/officeDocument/2006/relationships/image" Target="../media/image385.png"/><Relationship Id="rId285" Type="http://schemas.openxmlformats.org/officeDocument/2006/relationships/customXml" Target="../ink/ink4993.xml"/><Relationship Id="rId17" Type="http://schemas.openxmlformats.org/officeDocument/2006/relationships/image" Target="../media/image15.png"/><Relationship Id="rId38" Type="http://schemas.openxmlformats.org/officeDocument/2006/relationships/customXml" Target="../ink/ink486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4912.xml"/><Relationship Id="rId310" Type="http://schemas.openxmlformats.org/officeDocument/2006/relationships/image" Target="../media/image408.png"/><Relationship Id="rId70" Type="http://schemas.openxmlformats.org/officeDocument/2006/relationships/customXml" Target="../ink/ink488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4933.xml"/><Relationship Id="rId187" Type="http://schemas.openxmlformats.org/officeDocument/2006/relationships/customXml" Target="../ink/ink4944.xml"/><Relationship Id="rId331" Type="http://schemas.openxmlformats.org/officeDocument/2006/relationships/image" Target="../media/image431.png"/><Relationship Id="rId352" Type="http://schemas.openxmlformats.org/officeDocument/2006/relationships/customXml" Target="../ink/ink5027.xml"/><Relationship Id="rId373" Type="http://schemas.openxmlformats.org/officeDocument/2006/relationships/image" Target="../media/image494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4967.xml"/><Relationship Id="rId254" Type="http://schemas.openxmlformats.org/officeDocument/2006/relationships/image" Target="../media/image380.png"/><Relationship Id="rId28" Type="http://schemas.openxmlformats.org/officeDocument/2006/relationships/customXml" Target="../ink/ink4864.xml"/><Relationship Id="rId49" Type="http://schemas.openxmlformats.org/officeDocument/2006/relationships/image" Target="../media/image31.png"/><Relationship Id="rId114" Type="http://schemas.openxmlformats.org/officeDocument/2006/relationships/customXml" Target="../ink/ink4907.xml"/><Relationship Id="rId275" Type="http://schemas.openxmlformats.org/officeDocument/2006/relationships/customXml" Target="../ink/ink498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488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492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02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4962.xml"/><Relationship Id="rId244" Type="http://schemas.openxmlformats.org/officeDocument/2006/relationships/image" Target="../media/image375.png"/><Relationship Id="rId18" Type="http://schemas.openxmlformats.org/officeDocument/2006/relationships/customXml" Target="../ink/ink4859.xml"/><Relationship Id="rId39" Type="http://schemas.openxmlformats.org/officeDocument/2006/relationships/image" Target="../media/image26.png"/><Relationship Id="rId265" Type="http://schemas.openxmlformats.org/officeDocument/2006/relationships/customXml" Target="../ink/ink4983.xml"/><Relationship Id="rId286" Type="http://schemas.openxmlformats.org/officeDocument/2006/relationships/image" Target="../media/image396.png"/><Relationship Id="rId50" Type="http://schemas.openxmlformats.org/officeDocument/2006/relationships/customXml" Target="../ink/ink4875.xml"/><Relationship Id="rId104" Type="http://schemas.openxmlformats.org/officeDocument/2006/relationships/customXml" Target="../ink/ink4902.xml"/><Relationship Id="rId125" Type="http://schemas.openxmlformats.org/officeDocument/2006/relationships/image" Target="../media/image175.png"/><Relationship Id="rId146" Type="http://schemas.openxmlformats.org/officeDocument/2006/relationships/customXml" Target="../ink/ink492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006.xml"/><Relationship Id="rId332" Type="http://schemas.openxmlformats.org/officeDocument/2006/relationships/customXml" Target="../ink/ink5017.xml"/><Relationship Id="rId353" Type="http://schemas.openxmlformats.org/officeDocument/2006/relationships/image" Target="../media/image471.png"/><Relationship Id="rId374" Type="http://schemas.openxmlformats.org/officeDocument/2006/relationships/customXml" Target="../ink/ink5038.xml"/><Relationship Id="rId71" Type="http://schemas.openxmlformats.org/officeDocument/2006/relationships/image" Target="../media/image304.png"/><Relationship Id="rId92" Type="http://schemas.openxmlformats.org/officeDocument/2006/relationships/customXml" Target="../ink/ink4896.xml"/><Relationship Id="rId213" Type="http://schemas.openxmlformats.org/officeDocument/2006/relationships/customXml" Target="../ink/ink4957.xml"/><Relationship Id="rId234" Type="http://schemas.openxmlformats.org/officeDocument/2006/relationships/image" Target="../media/image370.png"/><Relationship Id="rId2" Type="http://schemas.openxmlformats.org/officeDocument/2006/relationships/customXml" Target="../ink/ink4851.xml"/><Relationship Id="rId29" Type="http://schemas.openxmlformats.org/officeDocument/2006/relationships/image" Target="../media/image21.png"/><Relationship Id="rId255" Type="http://schemas.openxmlformats.org/officeDocument/2006/relationships/customXml" Target="../ink/ink4978.xml"/><Relationship Id="rId276" Type="http://schemas.openxmlformats.org/officeDocument/2006/relationships/image" Target="../media/image391.png"/><Relationship Id="rId297" Type="http://schemas.openxmlformats.org/officeDocument/2006/relationships/customXml" Target="../ink/ink4999.xml"/><Relationship Id="rId40" Type="http://schemas.openxmlformats.org/officeDocument/2006/relationships/customXml" Target="../ink/ink4870.xml"/><Relationship Id="rId115" Type="http://schemas.openxmlformats.org/officeDocument/2006/relationships/image" Target="../media/image170.png"/><Relationship Id="rId136" Type="http://schemas.openxmlformats.org/officeDocument/2006/relationships/customXml" Target="../ink/ink4918.xml"/><Relationship Id="rId157" Type="http://schemas.openxmlformats.org/officeDocument/2006/relationships/image" Target="../media/image333.png"/><Relationship Id="rId178" Type="http://schemas.openxmlformats.org/officeDocument/2006/relationships/customXml" Target="../ink/ink4939.xml"/><Relationship Id="rId301" Type="http://schemas.openxmlformats.org/officeDocument/2006/relationships/customXml" Target="../ink/ink5001.xml"/><Relationship Id="rId322" Type="http://schemas.openxmlformats.org/officeDocument/2006/relationships/customXml" Target="../ink/ink5012.xml"/><Relationship Id="rId343" Type="http://schemas.openxmlformats.org/officeDocument/2006/relationships/image" Target="../media/image454.png"/><Relationship Id="rId364" Type="http://schemas.openxmlformats.org/officeDocument/2006/relationships/customXml" Target="../ink/ink5033.xml"/><Relationship Id="rId61" Type="http://schemas.openxmlformats.org/officeDocument/2006/relationships/image" Target="../media/image299.png"/><Relationship Id="rId82" Type="http://schemas.openxmlformats.org/officeDocument/2006/relationships/customXml" Target="../ink/ink4891.xml"/><Relationship Id="rId199" Type="http://schemas.openxmlformats.org/officeDocument/2006/relationships/customXml" Target="../ink/ink4950.xml"/><Relationship Id="rId203" Type="http://schemas.openxmlformats.org/officeDocument/2006/relationships/customXml" Target="../ink/ink495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4973.xml"/><Relationship Id="rId266" Type="http://schemas.openxmlformats.org/officeDocument/2006/relationships/image" Target="../media/image386.png"/><Relationship Id="rId287" Type="http://schemas.openxmlformats.org/officeDocument/2006/relationships/customXml" Target="../ink/ink4994.xml"/><Relationship Id="rId30" Type="http://schemas.openxmlformats.org/officeDocument/2006/relationships/customXml" Target="../ink/ink4865.xml"/><Relationship Id="rId105" Type="http://schemas.openxmlformats.org/officeDocument/2006/relationships/image" Target="../media/image165.png"/><Relationship Id="rId126" Type="http://schemas.openxmlformats.org/officeDocument/2006/relationships/customXml" Target="../ink/ink4913.xml"/><Relationship Id="rId147" Type="http://schemas.openxmlformats.org/officeDocument/2006/relationships/image" Target="../media/image328.png"/><Relationship Id="rId168" Type="http://schemas.openxmlformats.org/officeDocument/2006/relationships/customXml" Target="../ink/ink493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028.xml"/><Relationship Id="rId51" Type="http://schemas.openxmlformats.org/officeDocument/2006/relationships/image" Target="../media/image32.png"/><Relationship Id="rId72" Type="http://schemas.openxmlformats.org/officeDocument/2006/relationships/customXml" Target="../ink/ink4886.xml"/><Relationship Id="rId93" Type="http://schemas.openxmlformats.org/officeDocument/2006/relationships/image" Target="../media/image315.png"/><Relationship Id="rId189" Type="http://schemas.openxmlformats.org/officeDocument/2006/relationships/customXml" Target="../ink/ink4945.xml"/><Relationship Id="rId375" Type="http://schemas.openxmlformats.org/officeDocument/2006/relationships/image" Target="../media/image495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4968.xml"/><Relationship Id="rId256" Type="http://schemas.openxmlformats.org/officeDocument/2006/relationships/image" Target="../media/image381.png"/><Relationship Id="rId277" Type="http://schemas.openxmlformats.org/officeDocument/2006/relationships/customXml" Target="../ink/ink4989.xml"/><Relationship Id="rId298" Type="http://schemas.openxmlformats.org/officeDocument/2006/relationships/image" Target="../media/image402.png"/><Relationship Id="rId116" Type="http://schemas.openxmlformats.org/officeDocument/2006/relationships/customXml" Target="../ink/ink4908.xml"/><Relationship Id="rId137" Type="http://schemas.openxmlformats.org/officeDocument/2006/relationships/image" Target="../media/image323.png"/><Relationship Id="rId158" Type="http://schemas.openxmlformats.org/officeDocument/2006/relationships/customXml" Target="../ink/ink492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023.xml"/><Relationship Id="rId20" Type="http://schemas.openxmlformats.org/officeDocument/2006/relationships/customXml" Target="../ink/ink4860.xml"/><Relationship Id="rId41" Type="http://schemas.openxmlformats.org/officeDocument/2006/relationships/image" Target="../media/image27.png"/><Relationship Id="rId62" Type="http://schemas.openxmlformats.org/officeDocument/2006/relationships/customXml" Target="../ink/ink488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0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4963.xml"/><Relationship Id="rId246" Type="http://schemas.openxmlformats.org/officeDocument/2006/relationships/image" Target="../media/image376.png"/><Relationship Id="rId267" Type="http://schemas.openxmlformats.org/officeDocument/2006/relationships/customXml" Target="../ink/ink4984.xml"/><Relationship Id="rId288" Type="http://schemas.openxmlformats.org/officeDocument/2006/relationships/image" Target="../media/image397.png"/><Relationship Id="rId106" Type="http://schemas.openxmlformats.org/officeDocument/2006/relationships/customXml" Target="../ink/ink4903.xml"/><Relationship Id="rId127" Type="http://schemas.openxmlformats.org/officeDocument/2006/relationships/image" Target="../media/image176.png"/><Relationship Id="rId313" Type="http://schemas.openxmlformats.org/officeDocument/2006/relationships/customXml" Target="../ink/ink5007.xml"/><Relationship Id="rId10" Type="http://schemas.openxmlformats.org/officeDocument/2006/relationships/customXml" Target="../ink/ink4855.xml"/><Relationship Id="rId31" Type="http://schemas.openxmlformats.org/officeDocument/2006/relationships/image" Target="../media/image22.png"/><Relationship Id="rId52" Type="http://schemas.openxmlformats.org/officeDocument/2006/relationships/customXml" Target="../ink/ink4876.xml"/><Relationship Id="rId73" Type="http://schemas.openxmlformats.org/officeDocument/2006/relationships/image" Target="../media/image305.png"/><Relationship Id="rId94" Type="http://schemas.openxmlformats.org/officeDocument/2006/relationships/customXml" Target="../ink/ink4897.xml"/><Relationship Id="rId148" Type="http://schemas.openxmlformats.org/officeDocument/2006/relationships/customXml" Target="../ink/ink4924.xml"/><Relationship Id="rId169" Type="http://schemas.openxmlformats.org/officeDocument/2006/relationships/image" Target="../media/image339.png"/><Relationship Id="rId334" Type="http://schemas.openxmlformats.org/officeDocument/2006/relationships/customXml" Target="../ink/ink5018.xml"/><Relationship Id="rId355" Type="http://schemas.openxmlformats.org/officeDocument/2006/relationships/image" Target="../media/image472.png"/><Relationship Id="rId376" Type="http://schemas.openxmlformats.org/officeDocument/2006/relationships/customXml" Target="../ink/ink5039.xml"/><Relationship Id="rId4" Type="http://schemas.openxmlformats.org/officeDocument/2006/relationships/customXml" Target="../ink/ink4852.xml"/><Relationship Id="rId180" Type="http://schemas.openxmlformats.org/officeDocument/2006/relationships/customXml" Target="../ink/ink4940.xml"/><Relationship Id="rId215" Type="http://schemas.openxmlformats.org/officeDocument/2006/relationships/customXml" Target="../ink/ink4958.xml"/><Relationship Id="rId236" Type="http://schemas.openxmlformats.org/officeDocument/2006/relationships/image" Target="../media/image371.png"/><Relationship Id="rId257" Type="http://schemas.openxmlformats.org/officeDocument/2006/relationships/customXml" Target="../ink/ink4979.xml"/><Relationship Id="rId278" Type="http://schemas.openxmlformats.org/officeDocument/2006/relationships/image" Target="../media/image392.png"/><Relationship Id="rId303" Type="http://schemas.openxmlformats.org/officeDocument/2006/relationships/customXml" Target="../ink/ink5002.xml"/><Relationship Id="rId42" Type="http://schemas.openxmlformats.org/officeDocument/2006/relationships/customXml" Target="../ink/ink4871.xml"/><Relationship Id="rId84" Type="http://schemas.openxmlformats.org/officeDocument/2006/relationships/customXml" Target="../ink/ink4892.xml"/><Relationship Id="rId138" Type="http://schemas.openxmlformats.org/officeDocument/2006/relationships/customXml" Target="../ink/ink4919.xml"/><Relationship Id="rId345" Type="http://schemas.openxmlformats.org/officeDocument/2006/relationships/image" Target="../media/image455.png"/><Relationship Id="rId191" Type="http://schemas.openxmlformats.org/officeDocument/2006/relationships/customXml" Target="../ink/ink4946.xml"/><Relationship Id="rId205" Type="http://schemas.openxmlformats.org/officeDocument/2006/relationships/customXml" Target="../ink/ink4953.xml"/><Relationship Id="rId247" Type="http://schemas.openxmlformats.org/officeDocument/2006/relationships/customXml" Target="../ink/ink4974.xml"/><Relationship Id="rId107" Type="http://schemas.openxmlformats.org/officeDocument/2006/relationships/image" Target="../media/image166.png"/><Relationship Id="rId289" Type="http://schemas.openxmlformats.org/officeDocument/2006/relationships/customXml" Target="../ink/ink499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029.xml"/><Relationship Id="rId95" Type="http://schemas.openxmlformats.org/officeDocument/2006/relationships/image" Target="../media/image316.png"/><Relationship Id="rId160" Type="http://schemas.openxmlformats.org/officeDocument/2006/relationships/customXml" Target="../ink/ink493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4861.xml"/><Relationship Id="rId64" Type="http://schemas.openxmlformats.org/officeDocument/2006/relationships/customXml" Target="../ink/ink4882.xml"/><Relationship Id="rId118" Type="http://schemas.openxmlformats.org/officeDocument/2006/relationships/customXml" Target="../ink/ink4909.xml"/><Relationship Id="rId325" Type="http://schemas.openxmlformats.org/officeDocument/2006/relationships/image" Target="../media/image415.png"/><Relationship Id="rId367" Type="http://schemas.openxmlformats.org/officeDocument/2006/relationships/image" Target="../media/image491.png"/><Relationship Id="rId171" Type="http://schemas.openxmlformats.org/officeDocument/2006/relationships/image" Target="../media/image340.png"/><Relationship Id="rId227" Type="http://schemas.openxmlformats.org/officeDocument/2006/relationships/customXml" Target="../ink/ink4964.xml"/><Relationship Id="rId269" Type="http://schemas.openxmlformats.org/officeDocument/2006/relationships/customXml" Target="../ink/ink498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019.xml"/><Relationship Id="rId75" Type="http://schemas.openxmlformats.org/officeDocument/2006/relationships/image" Target="../media/image306.png"/><Relationship Id="rId140" Type="http://schemas.openxmlformats.org/officeDocument/2006/relationships/customXml" Target="../ink/ink4920.xml"/><Relationship Id="rId182" Type="http://schemas.openxmlformats.org/officeDocument/2006/relationships/customXml" Target="../ink/ink4941.xml"/><Relationship Id="rId378" Type="http://schemas.openxmlformats.org/officeDocument/2006/relationships/customXml" Target="../ink/ink5040.xml"/><Relationship Id="rId6" Type="http://schemas.openxmlformats.org/officeDocument/2006/relationships/customXml" Target="../ink/ink4853.xml"/><Relationship Id="rId238" Type="http://schemas.openxmlformats.org/officeDocument/2006/relationships/image" Target="../media/image372.png"/><Relationship Id="rId291" Type="http://schemas.openxmlformats.org/officeDocument/2006/relationships/customXml" Target="../ink/ink4996.xml"/><Relationship Id="rId305" Type="http://schemas.openxmlformats.org/officeDocument/2006/relationships/customXml" Target="../ink/ink5003.xml"/><Relationship Id="rId347" Type="http://schemas.openxmlformats.org/officeDocument/2006/relationships/image" Target="../media/image465.png"/><Relationship Id="rId44" Type="http://schemas.openxmlformats.org/officeDocument/2006/relationships/customXml" Target="../ink/ink4872.xml"/><Relationship Id="rId86" Type="http://schemas.openxmlformats.org/officeDocument/2006/relationships/customXml" Target="../ink/ink4893.xml"/><Relationship Id="rId151" Type="http://schemas.openxmlformats.org/officeDocument/2006/relationships/image" Target="../media/image330.png"/><Relationship Id="rId193" Type="http://schemas.openxmlformats.org/officeDocument/2006/relationships/customXml" Target="../ink/ink4947.xml"/><Relationship Id="rId207" Type="http://schemas.openxmlformats.org/officeDocument/2006/relationships/customXml" Target="../ink/ink4954.xml"/><Relationship Id="rId249" Type="http://schemas.openxmlformats.org/officeDocument/2006/relationships/customXml" Target="../ink/ink497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00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4910.xml"/><Relationship Id="rId358" Type="http://schemas.openxmlformats.org/officeDocument/2006/relationships/customXml" Target="../ink/ink5030.xml"/><Relationship Id="rId162" Type="http://schemas.openxmlformats.org/officeDocument/2006/relationships/customXml" Target="../ink/ink4931.xml"/><Relationship Id="rId218" Type="http://schemas.openxmlformats.org/officeDocument/2006/relationships/image" Target="../media/image362.png"/><Relationship Id="rId271" Type="http://schemas.openxmlformats.org/officeDocument/2006/relationships/customXml" Target="../ink/ink4986.xml"/><Relationship Id="rId24" Type="http://schemas.openxmlformats.org/officeDocument/2006/relationships/customXml" Target="../ink/ink4862.xml"/><Relationship Id="rId66" Type="http://schemas.openxmlformats.org/officeDocument/2006/relationships/customXml" Target="../ink/ink488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2.png"/><Relationship Id="rId173" Type="http://schemas.openxmlformats.org/officeDocument/2006/relationships/image" Target="../media/image59.png"/><Relationship Id="rId229" Type="http://schemas.openxmlformats.org/officeDocument/2006/relationships/customXml" Target="../ink/ink4965.xml"/><Relationship Id="rId380" Type="http://schemas.openxmlformats.org/officeDocument/2006/relationships/customXml" Target="../ink/ink504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4900.xml"/><Relationship Id="rId282" Type="http://schemas.openxmlformats.org/officeDocument/2006/relationships/image" Target="../media/image394.png"/><Relationship Id="rId338" Type="http://schemas.openxmlformats.org/officeDocument/2006/relationships/customXml" Target="../ink/ink5020.xml"/><Relationship Id="rId8" Type="http://schemas.openxmlformats.org/officeDocument/2006/relationships/customXml" Target="../ink/ink4854.xml"/><Relationship Id="rId142" Type="http://schemas.openxmlformats.org/officeDocument/2006/relationships/customXml" Target="../ink/ink4921.xml"/><Relationship Id="rId184" Type="http://schemas.openxmlformats.org/officeDocument/2006/relationships/customXml" Target="../ink/ink4942.xml"/><Relationship Id="rId251" Type="http://schemas.openxmlformats.org/officeDocument/2006/relationships/customXml" Target="../ink/ink4976.xml"/><Relationship Id="rId46" Type="http://schemas.openxmlformats.org/officeDocument/2006/relationships/customXml" Target="../ink/ink4873.xml"/><Relationship Id="rId293" Type="http://schemas.openxmlformats.org/officeDocument/2006/relationships/customXml" Target="../ink/ink4997.xml"/><Relationship Id="rId307" Type="http://schemas.openxmlformats.org/officeDocument/2006/relationships/customXml" Target="../ink/ink5004.xml"/><Relationship Id="rId349" Type="http://schemas.openxmlformats.org/officeDocument/2006/relationships/image" Target="../media/image466.png"/><Relationship Id="rId88" Type="http://schemas.openxmlformats.org/officeDocument/2006/relationships/customXml" Target="../ink/ink489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4948.xml"/><Relationship Id="rId209" Type="http://schemas.openxmlformats.org/officeDocument/2006/relationships/customXml" Target="../ink/ink4955.xml"/><Relationship Id="rId360" Type="http://schemas.openxmlformats.org/officeDocument/2006/relationships/customXml" Target="../ink/ink503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010.xml"/><Relationship Id="rId99" Type="http://schemas.openxmlformats.org/officeDocument/2006/relationships/image" Target="../media/image318.png"/><Relationship Id="rId122" Type="http://schemas.openxmlformats.org/officeDocument/2006/relationships/customXml" Target="../ink/ink4911.xml"/><Relationship Id="rId164" Type="http://schemas.openxmlformats.org/officeDocument/2006/relationships/customXml" Target="../ink/ink4932.xml"/><Relationship Id="rId371" Type="http://schemas.openxmlformats.org/officeDocument/2006/relationships/image" Target="../media/image49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192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205.xml"/><Relationship Id="rId366" Type="http://schemas.openxmlformats.org/officeDocument/2006/relationships/customXml" Target="../ink/ink5226.xml"/><Relationship Id="rId170" Type="http://schemas.openxmlformats.org/officeDocument/2006/relationships/customXml" Target="../ink/ink5127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058.xml"/><Relationship Id="rId74" Type="http://schemas.openxmlformats.org/officeDocument/2006/relationships/customXml" Target="../ink/ink5079.xml"/><Relationship Id="rId128" Type="http://schemas.openxmlformats.org/officeDocument/2006/relationships/customXml" Target="../ink/ink5106.xml"/><Relationship Id="rId335" Type="http://schemas.openxmlformats.org/officeDocument/2006/relationships/image" Target="../media/image442.png"/><Relationship Id="rId377" Type="http://schemas.openxmlformats.org/officeDocument/2006/relationships/image" Target="../media/image50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161.xml"/><Relationship Id="rId279" Type="http://schemas.openxmlformats.org/officeDocument/2006/relationships/customXml" Target="../ink/ink5182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216.xml"/><Relationship Id="rId85" Type="http://schemas.openxmlformats.org/officeDocument/2006/relationships/image" Target="../media/image311.png"/><Relationship Id="rId150" Type="http://schemas.openxmlformats.org/officeDocument/2006/relationships/customXml" Target="../ink/ink5117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048.xml"/><Relationship Id="rId108" Type="http://schemas.openxmlformats.org/officeDocument/2006/relationships/customXml" Target="../ink/ink5096.xml"/><Relationship Id="rId315" Type="http://schemas.openxmlformats.org/officeDocument/2006/relationships/customXml" Target="../ink/ink5200.xml"/><Relationship Id="rId357" Type="http://schemas.openxmlformats.org/officeDocument/2006/relationships/image" Target="../media/image473.png"/><Relationship Id="rId54" Type="http://schemas.openxmlformats.org/officeDocument/2006/relationships/customXml" Target="../ink/ink5069.xml"/><Relationship Id="rId96" Type="http://schemas.openxmlformats.org/officeDocument/2006/relationships/customXml" Target="../ink/ink5090.xml"/><Relationship Id="rId161" Type="http://schemas.openxmlformats.org/officeDocument/2006/relationships/image" Target="../media/image335.png"/><Relationship Id="rId217" Type="http://schemas.openxmlformats.org/officeDocument/2006/relationships/customXml" Target="../ink/ink5151.xml"/><Relationship Id="rId259" Type="http://schemas.openxmlformats.org/officeDocument/2006/relationships/customXml" Target="../ink/ink5172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206.xml"/><Relationship Id="rId65" Type="http://schemas.openxmlformats.org/officeDocument/2006/relationships/image" Target="../media/image301.png"/><Relationship Id="rId130" Type="http://schemas.openxmlformats.org/officeDocument/2006/relationships/customXml" Target="../ink/ink5107.xml"/><Relationship Id="rId368" Type="http://schemas.openxmlformats.org/officeDocument/2006/relationships/customXml" Target="../ink/ink5227.xml"/><Relationship Id="rId172" Type="http://schemas.openxmlformats.org/officeDocument/2006/relationships/customXml" Target="../ink/ink5128.xml"/><Relationship Id="rId228" Type="http://schemas.openxmlformats.org/officeDocument/2006/relationships/image" Target="../media/image367.png"/><Relationship Id="rId281" Type="http://schemas.openxmlformats.org/officeDocument/2006/relationships/customXml" Target="../ink/ink5183.xml"/><Relationship Id="rId337" Type="http://schemas.openxmlformats.org/officeDocument/2006/relationships/image" Target="../media/image443.png"/><Relationship Id="rId34" Type="http://schemas.openxmlformats.org/officeDocument/2006/relationships/customXml" Target="../ink/ink5059.xml"/><Relationship Id="rId76" Type="http://schemas.openxmlformats.org/officeDocument/2006/relationships/customXml" Target="../ink/ink5080.xml"/><Relationship Id="rId141" Type="http://schemas.openxmlformats.org/officeDocument/2006/relationships/image" Target="../media/image325.png"/><Relationship Id="rId379" Type="http://schemas.openxmlformats.org/officeDocument/2006/relationships/image" Target="../media/image501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162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097.xml"/><Relationship Id="rId348" Type="http://schemas.openxmlformats.org/officeDocument/2006/relationships/customXml" Target="../ink/ink5217.xml"/><Relationship Id="rId152" Type="http://schemas.openxmlformats.org/officeDocument/2006/relationships/customXml" Target="../ink/ink5118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173.xml"/><Relationship Id="rId14" Type="http://schemas.openxmlformats.org/officeDocument/2006/relationships/customXml" Target="../ink/ink5049.xml"/><Relationship Id="rId56" Type="http://schemas.openxmlformats.org/officeDocument/2006/relationships/customXml" Target="../ink/ink5070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091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152.xml"/><Relationship Id="rId370" Type="http://schemas.openxmlformats.org/officeDocument/2006/relationships/customXml" Target="../ink/ink5228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207.xml"/><Relationship Id="rId132" Type="http://schemas.openxmlformats.org/officeDocument/2006/relationships/customXml" Target="../ink/ink5108.xml"/><Relationship Id="rId174" Type="http://schemas.openxmlformats.org/officeDocument/2006/relationships/customXml" Target="../ink/ink5129.xml"/><Relationship Id="rId381" Type="http://schemas.openxmlformats.org/officeDocument/2006/relationships/image" Target="../media/image502.png"/><Relationship Id="rId241" Type="http://schemas.openxmlformats.org/officeDocument/2006/relationships/customXml" Target="../ink/ink5163.xml"/><Relationship Id="rId36" Type="http://schemas.openxmlformats.org/officeDocument/2006/relationships/customXml" Target="../ink/ink5060.xml"/><Relationship Id="rId283" Type="http://schemas.openxmlformats.org/officeDocument/2006/relationships/customXml" Target="../ink/ink5184.xml"/><Relationship Id="rId339" Type="http://schemas.openxmlformats.org/officeDocument/2006/relationships/image" Target="../media/image448.png"/><Relationship Id="rId78" Type="http://schemas.openxmlformats.org/officeDocument/2006/relationships/customXml" Target="../ink/ink5081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135.xml"/><Relationship Id="rId350" Type="http://schemas.openxmlformats.org/officeDocument/2006/relationships/customXml" Target="../ink/ink5218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055.xml"/><Relationship Id="rId231" Type="http://schemas.openxmlformats.org/officeDocument/2006/relationships/customXml" Target="../ink/ink5158.xml"/><Relationship Id="rId252" Type="http://schemas.openxmlformats.org/officeDocument/2006/relationships/image" Target="../media/image379.png"/><Relationship Id="rId273" Type="http://schemas.openxmlformats.org/officeDocument/2006/relationships/customXml" Target="../ink/ink5179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076.xml"/><Relationship Id="rId89" Type="http://schemas.openxmlformats.org/officeDocument/2006/relationships/image" Target="../media/image313.png"/><Relationship Id="rId112" Type="http://schemas.openxmlformats.org/officeDocument/2006/relationships/customXml" Target="../ink/ink5098.xml"/><Relationship Id="rId133" Type="http://schemas.openxmlformats.org/officeDocument/2006/relationships/image" Target="../media/image321.png"/><Relationship Id="rId154" Type="http://schemas.openxmlformats.org/officeDocument/2006/relationships/customXml" Target="../ink/ink5119.xml"/><Relationship Id="rId175" Type="http://schemas.openxmlformats.org/officeDocument/2006/relationships/image" Target="../media/image341.png"/><Relationship Id="rId340" Type="http://schemas.openxmlformats.org/officeDocument/2006/relationships/customXml" Target="../ink/ink5213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234.xml"/><Relationship Id="rId16" Type="http://schemas.openxmlformats.org/officeDocument/2006/relationships/customXml" Target="../ink/ink5050.xml"/><Relationship Id="rId221" Type="http://schemas.openxmlformats.org/officeDocument/2006/relationships/customXml" Target="../ink/ink5153.xml"/><Relationship Id="rId242" Type="http://schemas.openxmlformats.org/officeDocument/2006/relationships/image" Target="../media/image374.png"/><Relationship Id="rId263" Type="http://schemas.openxmlformats.org/officeDocument/2006/relationships/customXml" Target="../ink/ink5174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071.xml"/><Relationship Id="rId79" Type="http://schemas.openxmlformats.org/officeDocument/2006/relationships/image" Target="../media/image308.png"/><Relationship Id="rId102" Type="http://schemas.openxmlformats.org/officeDocument/2006/relationships/customXml" Target="../ink/ink5093.xml"/><Relationship Id="rId123" Type="http://schemas.openxmlformats.org/officeDocument/2006/relationships/image" Target="../media/image174.png"/><Relationship Id="rId144" Type="http://schemas.openxmlformats.org/officeDocument/2006/relationships/customXml" Target="../ink/ink5114.xml"/><Relationship Id="rId330" Type="http://schemas.openxmlformats.org/officeDocument/2006/relationships/customXml" Target="../ink/ink5208.xml"/><Relationship Id="rId90" Type="http://schemas.openxmlformats.org/officeDocument/2006/relationships/customXml" Target="../ink/ink5087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229.xml"/><Relationship Id="rId211" Type="http://schemas.openxmlformats.org/officeDocument/2006/relationships/customXml" Target="../ink/ink5148.xml"/><Relationship Id="rId232" Type="http://schemas.openxmlformats.org/officeDocument/2006/relationships/image" Target="../media/image369.png"/><Relationship Id="rId253" Type="http://schemas.openxmlformats.org/officeDocument/2006/relationships/customXml" Target="../ink/ink5169.xml"/><Relationship Id="rId274" Type="http://schemas.openxmlformats.org/officeDocument/2006/relationships/image" Target="../media/image390.png"/><Relationship Id="rId295" Type="http://schemas.openxmlformats.org/officeDocument/2006/relationships/customXml" Target="../ink/ink5190.xml"/><Relationship Id="rId309" Type="http://schemas.openxmlformats.org/officeDocument/2006/relationships/customXml" Target="../ink/ink5197.xml"/><Relationship Id="rId27" Type="http://schemas.openxmlformats.org/officeDocument/2006/relationships/image" Target="../media/image20.png"/><Relationship Id="rId48" Type="http://schemas.openxmlformats.org/officeDocument/2006/relationships/customXml" Target="../ink/ink5066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109.xml"/><Relationship Id="rId320" Type="http://schemas.openxmlformats.org/officeDocument/2006/relationships/customXml" Target="../ink/ink5203.xml"/><Relationship Id="rId80" Type="http://schemas.openxmlformats.org/officeDocument/2006/relationships/customXml" Target="../ink/ink5082.xml"/><Relationship Id="rId155" Type="http://schemas.openxmlformats.org/officeDocument/2006/relationships/image" Target="../media/image332.png"/><Relationship Id="rId176" Type="http://schemas.openxmlformats.org/officeDocument/2006/relationships/customXml" Target="../ink/ink5130.xml"/><Relationship Id="rId197" Type="http://schemas.openxmlformats.org/officeDocument/2006/relationships/customXml" Target="../ink/ink5141.xml"/><Relationship Id="rId341" Type="http://schemas.openxmlformats.org/officeDocument/2006/relationships/image" Target="../media/image449.png"/><Relationship Id="rId362" Type="http://schemas.openxmlformats.org/officeDocument/2006/relationships/customXml" Target="../ink/ink5224.xml"/><Relationship Id="rId383" Type="http://schemas.openxmlformats.org/officeDocument/2006/relationships/image" Target="../media/image503.png"/><Relationship Id="rId201" Type="http://schemas.openxmlformats.org/officeDocument/2006/relationships/customXml" Target="../ink/ink5143.xml"/><Relationship Id="rId222" Type="http://schemas.openxmlformats.org/officeDocument/2006/relationships/image" Target="../media/image364.png"/><Relationship Id="rId243" Type="http://schemas.openxmlformats.org/officeDocument/2006/relationships/customXml" Target="../ink/ink5164.xml"/><Relationship Id="rId264" Type="http://schemas.openxmlformats.org/officeDocument/2006/relationships/image" Target="../media/image385.png"/><Relationship Id="rId285" Type="http://schemas.openxmlformats.org/officeDocument/2006/relationships/customXml" Target="../ink/ink5185.xml"/><Relationship Id="rId17" Type="http://schemas.openxmlformats.org/officeDocument/2006/relationships/image" Target="../media/image15.png"/><Relationship Id="rId38" Type="http://schemas.openxmlformats.org/officeDocument/2006/relationships/customXml" Target="../ink/ink5061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104.xml"/><Relationship Id="rId310" Type="http://schemas.openxmlformats.org/officeDocument/2006/relationships/image" Target="../media/image408.png"/><Relationship Id="rId70" Type="http://schemas.openxmlformats.org/officeDocument/2006/relationships/customXml" Target="../ink/ink5077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125.xml"/><Relationship Id="rId187" Type="http://schemas.openxmlformats.org/officeDocument/2006/relationships/customXml" Target="../ink/ink5136.xml"/><Relationship Id="rId331" Type="http://schemas.openxmlformats.org/officeDocument/2006/relationships/image" Target="../media/image431.png"/><Relationship Id="rId352" Type="http://schemas.openxmlformats.org/officeDocument/2006/relationships/customXml" Target="../ink/ink5219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159.xml"/><Relationship Id="rId254" Type="http://schemas.openxmlformats.org/officeDocument/2006/relationships/image" Target="../media/image380.png"/><Relationship Id="rId28" Type="http://schemas.openxmlformats.org/officeDocument/2006/relationships/customXml" Target="../ink/ink5056.xml"/><Relationship Id="rId49" Type="http://schemas.openxmlformats.org/officeDocument/2006/relationships/image" Target="../media/image31.png"/><Relationship Id="rId114" Type="http://schemas.openxmlformats.org/officeDocument/2006/relationships/customXml" Target="../ink/ink5099.xml"/><Relationship Id="rId275" Type="http://schemas.openxmlformats.org/officeDocument/2006/relationships/customXml" Target="../ink/ink5180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072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120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214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154.xml"/><Relationship Id="rId244" Type="http://schemas.openxmlformats.org/officeDocument/2006/relationships/image" Target="../media/image375.png"/><Relationship Id="rId18" Type="http://schemas.openxmlformats.org/officeDocument/2006/relationships/customXml" Target="../ink/ink5051.xml"/><Relationship Id="rId39" Type="http://schemas.openxmlformats.org/officeDocument/2006/relationships/image" Target="../media/image26.png"/><Relationship Id="rId265" Type="http://schemas.openxmlformats.org/officeDocument/2006/relationships/customXml" Target="../ink/ink5175.xml"/><Relationship Id="rId286" Type="http://schemas.openxmlformats.org/officeDocument/2006/relationships/image" Target="../media/image396.png"/><Relationship Id="rId50" Type="http://schemas.openxmlformats.org/officeDocument/2006/relationships/customXml" Target="../ink/ink5067.xml"/><Relationship Id="rId104" Type="http://schemas.openxmlformats.org/officeDocument/2006/relationships/customXml" Target="../ink/ink5094.xml"/><Relationship Id="rId125" Type="http://schemas.openxmlformats.org/officeDocument/2006/relationships/image" Target="../media/image175.png"/><Relationship Id="rId146" Type="http://schemas.openxmlformats.org/officeDocument/2006/relationships/customXml" Target="../ink/ink5115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198.xml"/><Relationship Id="rId332" Type="http://schemas.openxmlformats.org/officeDocument/2006/relationships/customXml" Target="../ink/ink5209.xml"/><Relationship Id="rId353" Type="http://schemas.openxmlformats.org/officeDocument/2006/relationships/image" Target="../media/image471.png"/><Relationship Id="rId374" Type="http://schemas.openxmlformats.org/officeDocument/2006/relationships/customXml" Target="../ink/ink5230.xml"/><Relationship Id="rId71" Type="http://schemas.openxmlformats.org/officeDocument/2006/relationships/image" Target="../media/image304.png"/><Relationship Id="rId92" Type="http://schemas.openxmlformats.org/officeDocument/2006/relationships/customXml" Target="../ink/ink5088.xml"/><Relationship Id="rId213" Type="http://schemas.openxmlformats.org/officeDocument/2006/relationships/customXml" Target="../ink/ink5149.xml"/><Relationship Id="rId234" Type="http://schemas.openxmlformats.org/officeDocument/2006/relationships/image" Target="../media/image370.png"/><Relationship Id="rId2" Type="http://schemas.openxmlformats.org/officeDocument/2006/relationships/customXml" Target="../ink/ink5043.xml"/><Relationship Id="rId29" Type="http://schemas.openxmlformats.org/officeDocument/2006/relationships/image" Target="../media/image21.png"/><Relationship Id="rId255" Type="http://schemas.openxmlformats.org/officeDocument/2006/relationships/customXml" Target="../ink/ink5170.xml"/><Relationship Id="rId276" Type="http://schemas.openxmlformats.org/officeDocument/2006/relationships/image" Target="../media/image391.png"/><Relationship Id="rId297" Type="http://schemas.openxmlformats.org/officeDocument/2006/relationships/customXml" Target="../ink/ink5191.xml"/><Relationship Id="rId40" Type="http://schemas.openxmlformats.org/officeDocument/2006/relationships/customXml" Target="../ink/ink5062.xml"/><Relationship Id="rId115" Type="http://schemas.openxmlformats.org/officeDocument/2006/relationships/image" Target="../media/image170.png"/><Relationship Id="rId136" Type="http://schemas.openxmlformats.org/officeDocument/2006/relationships/customXml" Target="../ink/ink5110.xml"/><Relationship Id="rId157" Type="http://schemas.openxmlformats.org/officeDocument/2006/relationships/image" Target="../media/image333.png"/><Relationship Id="rId178" Type="http://schemas.openxmlformats.org/officeDocument/2006/relationships/customXml" Target="../ink/ink5131.xml"/><Relationship Id="rId301" Type="http://schemas.openxmlformats.org/officeDocument/2006/relationships/customXml" Target="../ink/ink5193.xml"/><Relationship Id="rId322" Type="http://schemas.openxmlformats.org/officeDocument/2006/relationships/customXml" Target="../ink/ink5204.xml"/><Relationship Id="rId343" Type="http://schemas.openxmlformats.org/officeDocument/2006/relationships/image" Target="../media/image454.png"/><Relationship Id="rId364" Type="http://schemas.openxmlformats.org/officeDocument/2006/relationships/customXml" Target="../ink/ink5225.xml"/><Relationship Id="rId61" Type="http://schemas.openxmlformats.org/officeDocument/2006/relationships/image" Target="../media/image299.png"/><Relationship Id="rId82" Type="http://schemas.openxmlformats.org/officeDocument/2006/relationships/customXml" Target="../ink/ink5083.xml"/><Relationship Id="rId199" Type="http://schemas.openxmlformats.org/officeDocument/2006/relationships/customXml" Target="../ink/ink5142.xml"/><Relationship Id="rId203" Type="http://schemas.openxmlformats.org/officeDocument/2006/relationships/customXml" Target="../ink/ink5144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165.xml"/><Relationship Id="rId266" Type="http://schemas.openxmlformats.org/officeDocument/2006/relationships/image" Target="../media/image386.png"/><Relationship Id="rId287" Type="http://schemas.openxmlformats.org/officeDocument/2006/relationships/customXml" Target="../ink/ink5186.xml"/><Relationship Id="rId30" Type="http://schemas.openxmlformats.org/officeDocument/2006/relationships/customXml" Target="../ink/ink5057.xml"/><Relationship Id="rId105" Type="http://schemas.openxmlformats.org/officeDocument/2006/relationships/image" Target="../media/image165.png"/><Relationship Id="rId126" Type="http://schemas.openxmlformats.org/officeDocument/2006/relationships/customXml" Target="../ink/ink5105.xml"/><Relationship Id="rId147" Type="http://schemas.openxmlformats.org/officeDocument/2006/relationships/image" Target="../media/image328.png"/><Relationship Id="rId168" Type="http://schemas.openxmlformats.org/officeDocument/2006/relationships/customXml" Target="../ink/ink5126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220.xml"/><Relationship Id="rId51" Type="http://schemas.openxmlformats.org/officeDocument/2006/relationships/image" Target="../media/image32.png"/><Relationship Id="rId72" Type="http://schemas.openxmlformats.org/officeDocument/2006/relationships/customXml" Target="../ink/ink5078.xml"/><Relationship Id="rId93" Type="http://schemas.openxmlformats.org/officeDocument/2006/relationships/image" Target="../media/image315.png"/><Relationship Id="rId189" Type="http://schemas.openxmlformats.org/officeDocument/2006/relationships/customXml" Target="../ink/ink5137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160.xml"/><Relationship Id="rId256" Type="http://schemas.openxmlformats.org/officeDocument/2006/relationships/image" Target="../media/image381.png"/><Relationship Id="rId277" Type="http://schemas.openxmlformats.org/officeDocument/2006/relationships/customXml" Target="../ink/ink5181.xml"/><Relationship Id="rId298" Type="http://schemas.openxmlformats.org/officeDocument/2006/relationships/image" Target="../media/image402.png"/><Relationship Id="rId116" Type="http://schemas.openxmlformats.org/officeDocument/2006/relationships/customXml" Target="../ink/ink5100.xml"/><Relationship Id="rId137" Type="http://schemas.openxmlformats.org/officeDocument/2006/relationships/image" Target="../media/image323.png"/><Relationship Id="rId158" Type="http://schemas.openxmlformats.org/officeDocument/2006/relationships/customXml" Target="../ink/ink5121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215.xml"/><Relationship Id="rId20" Type="http://schemas.openxmlformats.org/officeDocument/2006/relationships/customXml" Target="../ink/ink5052.xml"/><Relationship Id="rId41" Type="http://schemas.openxmlformats.org/officeDocument/2006/relationships/image" Target="../media/image27.png"/><Relationship Id="rId62" Type="http://schemas.openxmlformats.org/officeDocument/2006/relationships/customXml" Target="../ink/ink5073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155.xml"/><Relationship Id="rId246" Type="http://schemas.openxmlformats.org/officeDocument/2006/relationships/image" Target="../media/image376.png"/><Relationship Id="rId267" Type="http://schemas.openxmlformats.org/officeDocument/2006/relationships/customXml" Target="../ink/ink5176.xml"/><Relationship Id="rId288" Type="http://schemas.openxmlformats.org/officeDocument/2006/relationships/image" Target="../media/image397.png"/><Relationship Id="rId106" Type="http://schemas.openxmlformats.org/officeDocument/2006/relationships/customXml" Target="../ink/ink5095.xml"/><Relationship Id="rId127" Type="http://schemas.openxmlformats.org/officeDocument/2006/relationships/image" Target="../media/image176.png"/><Relationship Id="rId313" Type="http://schemas.openxmlformats.org/officeDocument/2006/relationships/customXml" Target="../ink/ink5199.xml"/><Relationship Id="rId10" Type="http://schemas.openxmlformats.org/officeDocument/2006/relationships/customXml" Target="../ink/ink5047.xml"/><Relationship Id="rId31" Type="http://schemas.openxmlformats.org/officeDocument/2006/relationships/image" Target="../media/image22.png"/><Relationship Id="rId52" Type="http://schemas.openxmlformats.org/officeDocument/2006/relationships/customXml" Target="../ink/ink5068.xml"/><Relationship Id="rId73" Type="http://schemas.openxmlformats.org/officeDocument/2006/relationships/image" Target="../media/image305.png"/><Relationship Id="rId94" Type="http://schemas.openxmlformats.org/officeDocument/2006/relationships/customXml" Target="../ink/ink5089.xml"/><Relationship Id="rId148" Type="http://schemas.openxmlformats.org/officeDocument/2006/relationships/customXml" Target="../ink/ink5116.xml"/><Relationship Id="rId169" Type="http://schemas.openxmlformats.org/officeDocument/2006/relationships/image" Target="../media/image339.png"/><Relationship Id="rId334" Type="http://schemas.openxmlformats.org/officeDocument/2006/relationships/customXml" Target="../ink/ink5210.xml"/><Relationship Id="rId355" Type="http://schemas.openxmlformats.org/officeDocument/2006/relationships/image" Target="../media/image472.png"/><Relationship Id="rId376" Type="http://schemas.openxmlformats.org/officeDocument/2006/relationships/customXml" Target="../ink/ink5231.xml"/><Relationship Id="rId4" Type="http://schemas.openxmlformats.org/officeDocument/2006/relationships/customXml" Target="../ink/ink5044.xml"/><Relationship Id="rId180" Type="http://schemas.openxmlformats.org/officeDocument/2006/relationships/customXml" Target="../ink/ink5132.xml"/><Relationship Id="rId215" Type="http://schemas.openxmlformats.org/officeDocument/2006/relationships/customXml" Target="../ink/ink5150.xml"/><Relationship Id="rId236" Type="http://schemas.openxmlformats.org/officeDocument/2006/relationships/image" Target="../media/image371.png"/><Relationship Id="rId257" Type="http://schemas.openxmlformats.org/officeDocument/2006/relationships/customXml" Target="../ink/ink5171.xml"/><Relationship Id="rId278" Type="http://schemas.openxmlformats.org/officeDocument/2006/relationships/image" Target="../media/image392.png"/><Relationship Id="rId303" Type="http://schemas.openxmlformats.org/officeDocument/2006/relationships/customXml" Target="../ink/ink5194.xml"/><Relationship Id="rId42" Type="http://schemas.openxmlformats.org/officeDocument/2006/relationships/customXml" Target="../ink/ink5063.xml"/><Relationship Id="rId84" Type="http://schemas.openxmlformats.org/officeDocument/2006/relationships/customXml" Target="../ink/ink5084.xml"/><Relationship Id="rId138" Type="http://schemas.openxmlformats.org/officeDocument/2006/relationships/customXml" Target="../ink/ink5111.xml"/><Relationship Id="rId345" Type="http://schemas.openxmlformats.org/officeDocument/2006/relationships/image" Target="../media/image455.png"/><Relationship Id="rId191" Type="http://schemas.openxmlformats.org/officeDocument/2006/relationships/customXml" Target="../ink/ink5138.xml"/><Relationship Id="rId205" Type="http://schemas.openxmlformats.org/officeDocument/2006/relationships/customXml" Target="../ink/ink5145.xml"/><Relationship Id="rId247" Type="http://schemas.openxmlformats.org/officeDocument/2006/relationships/customXml" Target="../ink/ink5166.xml"/><Relationship Id="rId107" Type="http://schemas.openxmlformats.org/officeDocument/2006/relationships/image" Target="../media/image166.png"/><Relationship Id="rId289" Type="http://schemas.openxmlformats.org/officeDocument/2006/relationships/customXml" Target="../ink/ink518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221.xml"/><Relationship Id="rId95" Type="http://schemas.openxmlformats.org/officeDocument/2006/relationships/image" Target="../media/image316.png"/><Relationship Id="rId160" Type="http://schemas.openxmlformats.org/officeDocument/2006/relationships/customXml" Target="../ink/ink5122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053.xml"/><Relationship Id="rId64" Type="http://schemas.openxmlformats.org/officeDocument/2006/relationships/customXml" Target="../ink/ink5074.xml"/><Relationship Id="rId118" Type="http://schemas.openxmlformats.org/officeDocument/2006/relationships/customXml" Target="../ink/ink5101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156.xml"/><Relationship Id="rId269" Type="http://schemas.openxmlformats.org/officeDocument/2006/relationships/customXml" Target="../ink/ink5177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211.xml"/><Relationship Id="rId75" Type="http://schemas.openxmlformats.org/officeDocument/2006/relationships/image" Target="../media/image306.png"/><Relationship Id="rId140" Type="http://schemas.openxmlformats.org/officeDocument/2006/relationships/customXml" Target="../ink/ink5112.xml"/><Relationship Id="rId182" Type="http://schemas.openxmlformats.org/officeDocument/2006/relationships/customXml" Target="../ink/ink5133.xml"/><Relationship Id="rId378" Type="http://schemas.openxmlformats.org/officeDocument/2006/relationships/customXml" Target="../ink/ink5232.xml"/><Relationship Id="rId6" Type="http://schemas.openxmlformats.org/officeDocument/2006/relationships/customXml" Target="../ink/ink5045.xml"/><Relationship Id="rId238" Type="http://schemas.openxmlformats.org/officeDocument/2006/relationships/image" Target="../media/image372.png"/><Relationship Id="rId291" Type="http://schemas.openxmlformats.org/officeDocument/2006/relationships/customXml" Target="../ink/ink5188.xml"/><Relationship Id="rId305" Type="http://schemas.openxmlformats.org/officeDocument/2006/relationships/customXml" Target="../ink/ink5195.xml"/><Relationship Id="rId347" Type="http://schemas.openxmlformats.org/officeDocument/2006/relationships/image" Target="../media/image465.png"/><Relationship Id="rId44" Type="http://schemas.openxmlformats.org/officeDocument/2006/relationships/customXml" Target="../ink/ink5064.xml"/><Relationship Id="rId86" Type="http://schemas.openxmlformats.org/officeDocument/2006/relationships/customXml" Target="../ink/ink5085.xml"/><Relationship Id="rId151" Type="http://schemas.openxmlformats.org/officeDocument/2006/relationships/image" Target="../media/image330.png"/><Relationship Id="rId193" Type="http://schemas.openxmlformats.org/officeDocument/2006/relationships/customXml" Target="../ink/ink5139.xml"/><Relationship Id="rId207" Type="http://schemas.openxmlformats.org/officeDocument/2006/relationships/customXml" Target="../ink/ink5146.xml"/><Relationship Id="rId249" Type="http://schemas.openxmlformats.org/officeDocument/2006/relationships/customXml" Target="../ink/ink5167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201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102.xml"/><Relationship Id="rId358" Type="http://schemas.openxmlformats.org/officeDocument/2006/relationships/customXml" Target="../ink/ink5222.xml"/><Relationship Id="rId162" Type="http://schemas.openxmlformats.org/officeDocument/2006/relationships/customXml" Target="../ink/ink5123.xml"/><Relationship Id="rId218" Type="http://schemas.openxmlformats.org/officeDocument/2006/relationships/image" Target="../media/image362.png"/><Relationship Id="rId271" Type="http://schemas.openxmlformats.org/officeDocument/2006/relationships/customXml" Target="../ink/ink5178.xml"/><Relationship Id="rId24" Type="http://schemas.openxmlformats.org/officeDocument/2006/relationships/customXml" Target="../ink/ink5054.xml"/><Relationship Id="rId66" Type="http://schemas.openxmlformats.org/officeDocument/2006/relationships/customXml" Target="../ink/ink5075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157.xml"/><Relationship Id="rId380" Type="http://schemas.openxmlformats.org/officeDocument/2006/relationships/customXml" Target="../ink/ink5233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092.xml"/><Relationship Id="rId282" Type="http://schemas.openxmlformats.org/officeDocument/2006/relationships/image" Target="../media/image394.png"/><Relationship Id="rId338" Type="http://schemas.openxmlformats.org/officeDocument/2006/relationships/customXml" Target="../ink/ink5212.xml"/><Relationship Id="rId8" Type="http://schemas.openxmlformats.org/officeDocument/2006/relationships/customXml" Target="../ink/ink5046.xml"/><Relationship Id="rId142" Type="http://schemas.openxmlformats.org/officeDocument/2006/relationships/customXml" Target="../ink/ink5113.xml"/><Relationship Id="rId184" Type="http://schemas.openxmlformats.org/officeDocument/2006/relationships/customXml" Target="../ink/ink5134.xml"/><Relationship Id="rId251" Type="http://schemas.openxmlformats.org/officeDocument/2006/relationships/customXml" Target="../ink/ink5168.xml"/><Relationship Id="rId46" Type="http://schemas.openxmlformats.org/officeDocument/2006/relationships/customXml" Target="../ink/ink5065.xml"/><Relationship Id="rId293" Type="http://schemas.openxmlformats.org/officeDocument/2006/relationships/customXml" Target="../ink/ink5189.xml"/><Relationship Id="rId307" Type="http://schemas.openxmlformats.org/officeDocument/2006/relationships/customXml" Target="../ink/ink5196.xml"/><Relationship Id="rId349" Type="http://schemas.openxmlformats.org/officeDocument/2006/relationships/image" Target="../media/image466.png"/><Relationship Id="rId88" Type="http://schemas.openxmlformats.org/officeDocument/2006/relationships/customXml" Target="../ink/ink5086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140.xml"/><Relationship Id="rId209" Type="http://schemas.openxmlformats.org/officeDocument/2006/relationships/customXml" Target="../ink/ink5147.xml"/><Relationship Id="rId360" Type="http://schemas.openxmlformats.org/officeDocument/2006/relationships/customXml" Target="../ink/ink5223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202.xml"/><Relationship Id="rId99" Type="http://schemas.openxmlformats.org/officeDocument/2006/relationships/image" Target="../media/image318.png"/><Relationship Id="rId122" Type="http://schemas.openxmlformats.org/officeDocument/2006/relationships/customXml" Target="../ink/ink5103.xml"/><Relationship Id="rId164" Type="http://schemas.openxmlformats.org/officeDocument/2006/relationships/customXml" Target="../ink/ink5124.xml"/><Relationship Id="rId371" Type="http://schemas.openxmlformats.org/officeDocument/2006/relationships/image" Target="../media/image497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384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397.xml"/><Relationship Id="rId366" Type="http://schemas.openxmlformats.org/officeDocument/2006/relationships/customXml" Target="../ink/ink5418.xml"/><Relationship Id="rId170" Type="http://schemas.openxmlformats.org/officeDocument/2006/relationships/customXml" Target="../ink/ink5319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250.xml"/><Relationship Id="rId74" Type="http://schemas.openxmlformats.org/officeDocument/2006/relationships/customXml" Target="../ink/ink5271.xml"/><Relationship Id="rId128" Type="http://schemas.openxmlformats.org/officeDocument/2006/relationships/customXml" Target="../ink/ink5298.xml"/><Relationship Id="rId335" Type="http://schemas.openxmlformats.org/officeDocument/2006/relationships/image" Target="../media/image442.png"/><Relationship Id="rId377" Type="http://schemas.openxmlformats.org/officeDocument/2006/relationships/image" Target="../media/image50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353.xml"/><Relationship Id="rId279" Type="http://schemas.openxmlformats.org/officeDocument/2006/relationships/customXml" Target="../ink/ink5374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408.xml"/><Relationship Id="rId85" Type="http://schemas.openxmlformats.org/officeDocument/2006/relationships/image" Target="../media/image311.png"/><Relationship Id="rId150" Type="http://schemas.openxmlformats.org/officeDocument/2006/relationships/customXml" Target="../ink/ink5309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240.xml"/><Relationship Id="rId108" Type="http://schemas.openxmlformats.org/officeDocument/2006/relationships/customXml" Target="../ink/ink5288.xml"/><Relationship Id="rId315" Type="http://schemas.openxmlformats.org/officeDocument/2006/relationships/customXml" Target="../ink/ink5392.xml"/><Relationship Id="rId357" Type="http://schemas.openxmlformats.org/officeDocument/2006/relationships/image" Target="../media/image473.png"/><Relationship Id="rId54" Type="http://schemas.openxmlformats.org/officeDocument/2006/relationships/customXml" Target="../ink/ink5261.xml"/><Relationship Id="rId96" Type="http://schemas.openxmlformats.org/officeDocument/2006/relationships/customXml" Target="../ink/ink5282.xml"/><Relationship Id="rId161" Type="http://schemas.openxmlformats.org/officeDocument/2006/relationships/image" Target="../media/image335.png"/><Relationship Id="rId217" Type="http://schemas.openxmlformats.org/officeDocument/2006/relationships/customXml" Target="../ink/ink5343.xml"/><Relationship Id="rId259" Type="http://schemas.openxmlformats.org/officeDocument/2006/relationships/customXml" Target="../ink/ink5364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398.xml"/><Relationship Id="rId65" Type="http://schemas.openxmlformats.org/officeDocument/2006/relationships/image" Target="../media/image301.png"/><Relationship Id="rId130" Type="http://schemas.openxmlformats.org/officeDocument/2006/relationships/customXml" Target="../ink/ink5299.xml"/><Relationship Id="rId368" Type="http://schemas.openxmlformats.org/officeDocument/2006/relationships/customXml" Target="../ink/ink5419.xml"/><Relationship Id="rId172" Type="http://schemas.openxmlformats.org/officeDocument/2006/relationships/customXml" Target="../ink/ink5320.xml"/><Relationship Id="rId228" Type="http://schemas.openxmlformats.org/officeDocument/2006/relationships/image" Target="../media/image367.png"/><Relationship Id="rId281" Type="http://schemas.openxmlformats.org/officeDocument/2006/relationships/customXml" Target="../ink/ink5375.xml"/><Relationship Id="rId337" Type="http://schemas.openxmlformats.org/officeDocument/2006/relationships/image" Target="../media/image443.png"/><Relationship Id="rId34" Type="http://schemas.openxmlformats.org/officeDocument/2006/relationships/customXml" Target="../ink/ink5251.xml"/><Relationship Id="rId76" Type="http://schemas.openxmlformats.org/officeDocument/2006/relationships/customXml" Target="../ink/ink5272.xml"/><Relationship Id="rId141" Type="http://schemas.openxmlformats.org/officeDocument/2006/relationships/image" Target="../media/image325.png"/><Relationship Id="rId379" Type="http://schemas.openxmlformats.org/officeDocument/2006/relationships/image" Target="../media/image502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354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289.xml"/><Relationship Id="rId348" Type="http://schemas.openxmlformats.org/officeDocument/2006/relationships/customXml" Target="../ink/ink5409.xml"/><Relationship Id="rId152" Type="http://schemas.openxmlformats.org/officeDocument/2006/relationships/customXml" Target="../ink/ink5310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365.xml"/><Relationship Id="rId14" Type="http://schemas.openxmlformats.org/officeDocument/2006/relationships/customXml" Target="../ink/ink5241.xml"/><Relationship Id="rId56" Type="http://schemas.openxmlformats.org/officeDocument/2006/relationships/customXml" Target="../ink/ink5262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283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344.xml"/><Relationship Id="rId370" Type="http://schemas.openxmlformats.org/officeDocument/2006/relationships/customXml" Target="../ink/ink5420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399.xml"/><Relationship Id="rId132" Type="http://schemas.openxmlformats.org/officeDocument/2006/relationships/customXml" Target="../ink/ink5300.xml"/><Relationship Id="rId174" Type="http://schemas.openxmlformats.org/officeDocument/2006/relationships/customXml" Target="../ink/ink5321.xml"/><Relationship Id="rId381" Type="http://schemas.openxmlformats.org/officeDocument/2006/relationships/image" Target="../media/image503.png"/><Relationship Id="rId241" Type="http://schemas.openxmlformats.org/officeDocument/2006/relationships/customXml" Target="../ink/ink5355.xml"/><Relationship Id="rId36" Type="http://schemas.openxmlformats.org/officeDocument/2006/relationships/customXml" Target="../ink/ink5252.xml"/><Relationship Id="rId283" Type="http://schemas.openxmlformats.org/officeDocument/2006/relationships/customXml" Target="../ink/ink5376.xml"/><Relationship Id="rId339" Type="http://schemas.openxmlformats.org/officeDocument/2006/relationships/image" Target="../media/image448.png"/><Relationship Id="rId78" Type="http://schemas.openxmlformats.org/officeDocument/2006/relationships/customXml" Target="../ink/ink5273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327.xml"/><Relationship Id="rId350" Type="http://schemas.openxmlformats.org/officeDocument/2006/relationships/customXml" Target="../ink/ink5410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247.xml"/><Relationship Id="rId231" Type="http://schemas.openxmlformats.org/officeDocument/2006/relationships/customXml" Target="../ink/ink5350.xml"/><Relationship Id="rId252" Type="http://schemas.openxmlformats.org/officeDocument/2006/relationships/image" Target="../media/image379.png"/><Relationship Id="rId273" Type="http://schemas.openxmlformats.org/officeDocument/2006/relationships/customXml" Target="../ink/ink5371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268.xml"/><Relationship Id="rId89" Type="http://schemas.openxmlformats.org/officeDocument/2006/relationships/image" Target="../media/image313.png"/><Relationship Id="rId112" Type="http://schemas.openxmlformats.org/officeDocument/2006/relationships/customXml" Target="../ink/ink5290.xml"/><Relationship Id="rId133" Type="http://schemas.openxmlformats.org/officeDocument/2006/relationships/image" Target="../media/image321.png"/><Relationship Id="rId154" Type="http://schemas.openxmlformats.org/officeDocument/2006/relationships/customXml" Target="../ink/ink5311.xml"/><Relationship Id="rId175" Type="http://schemas.openxmlformats.org/officeDocument/2006/relationships/image" Target="../media/image341.png"/><Relationship Id="rId340" Type="http://schemas.openxmlformats.org/officeDocument/2006/relationships/customXml" Target="../ink/ink5405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426.xml"/><Relationship Id="rId16" Type="http://schemas.openxmlformats.org/officeDocument/2006/relationships/customXml" Target="../ink/ink5242.xml"/><Relationship Id="rId221" Type="http://schemas.openxmlformats.org/officeDocument/2006/relationships/customXml" Target="../ink/ink5345.xml"/><Relationship Id="rId242" Type="http://schemas.openxmlformats.org/officeDocument/2006/relationships/image" Target="../media/image374.png"/><Relationship Id="rId263" Type="http://schemas.openxmlformats.org/officeDocument/2006/relationships/customXml" Target="../ink/ink5366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263.xml"/><Relationship Id="rId79" Type="http://schemas.openxmlformats.org/officeDocument/2006/relationships/image" Target="../media/image308.png"/><Relationship Id="rId102" Type="http://schemas.openxmlformats.org/officeDocument/2006/relationships/customXml" Target="../ink/ink5285.xml"/><Relationship Id="rId123" Type="http://schemas.openxmlformats.org/officeDocument/2006/relationships/image" Target="../media/image174.png"/><Relationship Id="rId144" Type="http://schemas.openxmlformats.org/officeDocument/2006/relationships/customXml" Target="../ink/ink5306.xml"/><Relationship Id="rId330" Type="http://schemas.openxmlformats.org/officeDocument/2006/relationships/customXml" Target="../ink/ink5400.xml"/><Relationship Id="rId90" Type="http://schemas.openxmlformats.org/officeDocument/2006/relationships/customXml" Target="../ink/ink5279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421.xml"/><Relationship Id="rId211" Type="http://schemas.openxmlformats.org/officeDocument/2006/relationships/customXml" Target="../ink/ink5340.xml"/><Relationship Id="rId232" Type="http://schemas.openxmlformats.org/officeDocument/2006/relationships/image" Target="../media/image369.png"/><Relationship Id="rId253" Type="http://schemas.openxmlformats.org/officeDocument/2006/relationships/customXml" Target="../ink/ink5361.xml"/><Relationship Id="rId274" Type="http://schemas.openxmlformats.org/officeDocument/2006/relationships/image" Target="../media/image390.png"/><Relationship Id="rId295" Type="http://schemas.openxmlformats.org/officeDocument/2006/relationships/customXml" Target="../ink/ink5382.xml"/><Relationship Id="rId309" Type="http://schemas.openxmlformats.org/officeDocument/2006/relationships/customXml" Target="../ink/ink5389.xml"/><Relationship Id="rId27" Type="http://schemas.openxmlformats.org/officeDocument/2006/relationships/image" Target="../media/image20.png"/><Relationship Id="rId48" Type="http://schemas.openxmlformats.org/officeDocument/2006/relationships/customXml" Target="../ink/ink5258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301.xml"/><Relationship Id="rId320" Type="http://schemas.openxmlformats.org/officeDocument/2006/relationships/customXml" Target="../ink/ink5395.xml"/><Relationship Id="rId80" Type="http://schemas.openxmlformats.org/officeDocument/2006/relationships/customXml" Target="../ink/ink5274.xml"/><Relationship Id="rId155" Type="http://schemas.openxmlformats.org/officeDocument/2006/relationships/image" Target="../media/image332.png"/><Relationship Id="rId176" Type="http://schemas.openxmlformats.org/officeDocument/2006/relationships/customXml" Target="../ink/ink5322.xml"/><Relationship Id="rId197" Type="http://schemas.openxmlformats.org/officeDocument/2006/relationships/customXml" Target="../ink/ink5333.xml"/><Relationship Id="rId341" Type="http://schemas.openxmlformats.org/officeDocument/2006/relationships/image" Target="../media/image449.png"/><Relationship Id="rId362" Type="http://schemas.openxmlformats.org/officeDocument/2006/relationships/customXml" Target="../ink/ink5416.xml"/><Relationship Id="rId383" Type="http://schemas.openxmlformats.org/officeDocument/2006/relationships/image" Target="../media/image504.png"/><Relationship Id="rId201" Type="http://schemas.openxmlformats.org/officeDocument/2006/relationships/customXml" Target="../ink/ink5335.xml"/><Relationship Id="rId222" Type="http://schemas.openxmlformats.org/officeDocument/2006/relationships/image" Target="../media/image364.png"/><Relationship Id="rId243" Type="http://schemas.openxmlformats.org/officeDocument/2006/relationships/customXml" Target="../ink/ink5356.xml"/><Relationship Id="rId264" Type="http://schemas.openxmlformats.org/officeDocument/2006/relationships/image" Target="../media/image385.png"/><Relationship Id="rId285" Type="http://schemas.openxmlformats.org/officeDocument/2006/relationships/customXml" Target="../ink/ink5377.xml"/><Relationship Id="rId17" Type="http://schemas.openxmlformats.org/officeDocument/2006/relationships/image" Target="../media/image15.png"/><Relationship Id="rId38" Type="http://schemas.openxmlformats.org/officeDocument/2006/relationships/customXml" Target="../ink/ink5253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296.xml"/><Relationship Id="rId310" Type="http://schemas.openxmlformats.org/officeDocument/2006/relationships/image" Target="../media/image408.png"/><Relationship Id="rId70" Type="http://schemas.openxmlformats.org/officeDocument/2006/relationships/customXml" Target="../ink/ink5269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317.xml"/><Relationship Id="rId187" Type="http://schemas.openxmlformats.org/officeDocument/2006/relationships/customXml" Target="../ink/ink5328.xml"/><Relationship Id="rId331" Type="http://schemas.openxmlformats.org/officeDocument/2006/relationships/image" Target="../media/image431.png"/><Relationship Id="rId352" Type="http://schemas.openxmlformats.org/officeDocument/2006/relationships/customXml" Target="../ink/ink5411.xml"/><Relationship Id="rId373" Type="http://schemas.openxmlformats.org/officeDocument/2006/relationships/image" Target="../media/image498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351.xml"/><Relationship Id="rId254" Type="http://schemas.openxmlformats.org/officeDocument/2006/relationships/image" Target="../media/image380.png"/><Relationship Id="rId28" Type="http://schemas.openxmlformats.org/officeDocument/2006/relationships/customXml" Target="../ink/ink5248.xml"/><Relationship Id="rId49" Type="http://schemas.openxmlformats.org/officeDocument/2006/relationships/image" Target="../media/image31.png"/><Relationship Id="rId114" Type="http://schemas.openxmlformats.org/officeDocument/2006/relationships/customXml" Target="../ink/ink5291.xml"/><Relationship Id="rId275" Type="http://schemas.openxmlformats.org/officeDocument/2006/relationships/customXml" Target="../ink/ink5372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264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312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406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346.xml"/><Relationship Id="rId244" Type="http://schemas.openxmlformats.org/officeDocument/2006/relationships/image" Target="../media/image375.png"/><Relationship Id="rId18" Type="http://schemas.openxmlformats.org/officeDocument/2006/relationships/customXml" Target="../ink/ink5243.xml"/><Relationship Id="rId39" Type="http://schemas.openxmlformats.org/officeDocument/2006/relationships/image" Target="../media/image26.png"/><Relationship Id="rId265" Type="http://schemas.openxmlformats.org/officeDocument/2006/relationships/customXml" Target="../ink/ink5367.xml"/><Relationship Id="rId286" Type="http://schemas.openxmlformats.org/officeDocument/2006/relationships/image" Target="../media/image396.png"/><Relationship Id="rId50" Type="http://schemas.openxmlformats.org/officeDocument/2006/relationships/customXml" Target="../ink/ink5259.xml"/><Relationship Id="rId104" Type="http://schemas.openxmlformats.org/officeDocument/2006/relationships/customXml" Target="../ink/ink5286.xml"/><Relationship Id="rId125" Type="http://schemas.openxmlformats.org/officeDocument/2006/relationships/image" Target="../media/image175.png"/><Relationship Id="rId146" Type="http://schemas.openxmlformats.org/officeDocument/2006/relationships/customXml" Target="../ink/ink5307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390.xml"/><Relationship Id="rId332" Type="http://schemas.openxmlformats.org/officeDocument/2006/relationships/customXml" Target="../ink/ink5401.xml"/><Relationship Id="rId353" Type="http://schemas.openxmlformats.org/officeDocument/2006/relationships/image" Target="../media/image471.png"/><Relationship Id="rId374" Type="http://schemas.openxmlformats.org/officeDocument/2006/relationships/customXml" Target="../ink/ink5422.xml"/><Relationship Id="rId71" Type="http://schemas.openxmlformats.org/officeDocument/2006/relationships/image" Target="../media/image304.png"/><Relationship Id="rId92" Type="http://schemas.openxmlformats.org/officeDocument/2006/relationships/customXml" Target="../ink/ink5280.xml"/><Relationship Id="rId213" Type="http://schemas.openxmlformats.org/officeDocument/2006/relationships/customXml" Target="../ink/ink5341.xml"/><Relationship Id="rId234" Type="http://schemas.openxmlformats.org/officeDocument/2006/relationships/image" Target="../media/image370.png"/><Relationship Id="rId2" Type="http://schemas.openxmlformats.org/officeDocument/2006/relationships/customXml" Target="../ink/ink5235.xml"/><Relationship Id="rId29" Type="http://schemas.openxmlformats.org/officeDocument/2006/relationships/image" Target="../media/image21.png"/><Relationship Id="rId255" Type="http://schemas.openxmlformats.org/officeDocument/2006/relationships/customXml" Target="../ink/ink5362.xml"/><Relationship Id="rId276" Type="http://schemas.openxmlformats.org/officeDocument/2006/relationships/image" Target="../media/image391.png"/><Relationship Id="rId297" Type="http://schemas.openxmlformats.org/officeDocument/2006/relationships/customXml" Target="../ink/ink5383.xml"/><Relationship Id="rId40" Type="http://schemas.openxmlformats.org/officeDocument/2006/relationships/customXml" Target="../ink/ink5254.xml"/><Relationship Id="rId115" Type="http://schemas.openxmlformats.org/officeDocument/2006/relationships/image" Target="../media/image170.png"/><Relationship Id="rId136" Type="http://schemas.openxmlformats.org/officeDocument/2006/relationships/customXml" Target="../ink/ink5302.xml"/><Relationship Id="rId157" Type="http://schemas.openxmlformats.org/officeDocument/2006/relationships/image" Target="../media/image333.png"/><Relationship Id="rId178" Type="http://schemas.openxmlformats.org/officeDocument/2006/relationships/customXml" Target="../ink/ink5323.xml"/><Relationship Id="rId301" Type="http://schemas.openxmlformats.org/officeDocument/2006/relationships/customXml" Target="../ink/ink5385.xml"/><Relationship Id="rId322" Type="http://schemas.openxmlformats.org/officeDocument/2006/relationships/customXml" Target="../ink/ink5396.xml"/><Relationship Id="rId343" Type="http://schemas.openxmlformats.org/officeDocument/2006/relationships/image" Target="../media/image454.png"/><Relationship Id="rId364" Type="http://schemas.openxmlformats.org/officeDocument/2006/relationships/customXml" Target="../ink/ink5417.xml"/><Relationship Id="rId61" Type="http://schemas.openxmlformats.org/officeDocument/2006/relationships/image" Target="../media/image299.png"/><Relationship Id="rId82" Type="http://schemas.openxmlformats.org/officeDocument/2006/relationships/customXml" Target="../ink/ink5275.xml"/><Relationship Id="rId199" Type="http://schemas.openxmlformats.org/officeDocument/2006/relationships/customXml" Target="../ink/ink5334.xml"/><Relationship Id="rId203" Type="http://schemas.openxmlformats.org/officeDocument/2006/relationships/customXml" Target="../ink/ink5336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357.xml"/><Relationship Id="rId266" Type="http://schemas.openxmlformats.org/officeDocument/2006/relationships/image" Target="../media/image386.png"/><Relationship Id="rId287" Type="http://schemas.openxmlformats.org/officeDocument/2006/relationships/customXml" Target="../ink/ink5378.xml"/><Relationship Id="rId30" Type="http://schemas.openxmlformats.org/officeDocument/2006/relationships/customXml" Target="../ink/ink5249.xml"/><Relationship Id="rId105" Type="http://schemas.openxmlformats.org/officeDocument/2006/relationships/image" Target="../media/image165.png"/><Relationship Id="rId126" Type="http://schemas.openxmlformats.org/officeDocument/2006/relationships/customXml" Target="../ink/ink5297.xml"/><Relationship Id="rId147" Type="http://schemas.openxmlformats.org/officeDocument/2006/relationships/image" Target="../media/image328.png"/><Relationship Id="rId168" Type="http://schemas.openxmlformats.org/officeDocument/2006/relationships/customXml" Target="../ink/ink5318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412.xml"/><Relationship Id="rId51" Type="http://schemas.openxmlformats.org/officeDocument/2006/relationships/image" Target="../media/image32.png"/><Relationship Id="rId72" Type="http://schemas.openxmlformats.org/officeDocument/2006/relationships/customXml" Target="../ink/ink5270.xml"/><Relationship Id="rId93" Type="http://schemas.openxmlformats.org/officeDocument/2006/relationships/image" Target="../media/image315.png"/><Relationship Id="rId189" Type="http://schemas.openxmlformats.org/officeDocument/2006/relationships/customXml" Target="../ink/ink5329.xml"/><Relationship Id="rId375" Type="http://schemas.openxmlformats.org/officeDocument/2006/relationships/image" Target="../media/image499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352.xml"/><Relationship Id="rId256" Type="http://schemas.openxmlformats.org/officeDocument/2006/relationships/image" Target="../media/image381.png"/><Relationship Id="rId277" Type="http://schemas.openxmlformats.org/officeDocument/2006/relationships/customXml" Target="../ink/ink5373.xml"/><Relationship Id="rId298" Type="http://schemas.openxmlformats.org/officeDocument/2006/relationships/image" Target="../media/image402.png"/><Relationship Id="rId116" Type="http://schemas.openxmlformats.org/officeDocument/2006/relationships/customXml" Target="../ink/ink5292.xml"/><Relationship Id="rId137" Type="http://schemas.openxmlformats.org/officeDocument/2006/relationships/image" Target="../media/image323.png"/><Relationship Id="rId158" Type="http://schemas.openxmlformats.org/officeDocument/2006/relationships/customXml" Target="../ink/ink5313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407.xml"/><Relationship Id="rId20" Type="http://schemas.openxmlformats.org/officeDocument/2006/relationships/customXml" Target="../ink/ink5244.xml"/><Relationship Id="rId41" Type="http://schemas.openxmlformats.org/officeDocument/2006/relationships/image" Target="../media/image27.png"/><Relationship Id="rId62" Type="http://schemas.openxmlformats.org/officeDocument/2006/relationships/customXml" Target="../ink/ink5265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49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347.xml"/><Relationship Id="rId246" Type="http://schemas.openxmlformats.org/officeDocument/2006/relationships/image" Target="../media/image376.png"/><Relationship Id="rId267" Type="http://schemas.openxmlformats.org/officeDocument/2006/relationships/customXml" Target="../ink/ink5368.xml"/><Relationship Id="rId288" Type="http://schemas.openxmlformats.org/officeDocument/2006/relationships/image" Target="../media/image397.png"/><Relationship Id="rId106" Type="http://schemas.openxmlformats.org/officeDocument/2006/relationships/customXml" Target="../ink/ink5287.xml"/><Relationship Id="rId127" Type="http://schemas.openxmlformats.org/officeDocument/2006/relationships/image" Target="../media/image176.png"/><Relationship Id="rId313" Type="http://schemas.openxmlformats.org/officeDocument/2006/relationships/customXml" Target="../ink/ink5391.xml"/><Relationship Id="rId10" Type="http://schemas.openxmlformats.org/officeDocument/2006/relationships/customXml" Target="../ink/ink5239.xml"/><Relationship Id="rId31" Type="http://schemas.openxmlformats.org/officeDocument/2006/relationships/image" Target="../media/image22.png"/><Relationship Id="rId52" Type="http://schemas.openxmlformats.org/officeDocument/2006/relationships/customXml" Target="../ink/ink5260.xml"/><Relationship Id="rId73" Type="http://schemas.openxmlformats.org/officeDocument/2006/relationships/image" Target="../media/image305.png"/><Relationship Id="rId94" Type="http://schemas.openxmlformats.org/officeDocument/2006/relationships/customXml" Target="../ink/ink5281.xml"/><Relationship Id="rId148" Type="http://schemas.openxmlformats.org/officeDocument/2006/relationships/customXml" Target="../ink/ink5308.xml"/><Relationship Id="rId169" Type="http://schemas.openxmlformats.org/officeDocument/2006/relationships/image" Target="../media/image339.png"/><Relationship Id="rId334" Type="http://schemas.openxmlformats.org/officeDocument/2006/relationships/customXml" Target="../ink/ink5402.xml"/><Relationship Id="rId355" Type="http://schemas.openxmlformats.org/officeDocument/2006/relationships/image" Target="../media/image472.png"/><Relationship Id="rId376" Type="http://schemas.openxmlformats.org/officeDocument/2006/relationships/customXml" Target="../ink/ink5423.xml"/><Relationship Id="rId4" Type="http://schemas.openxmlformats.org/officeDocument/2006/relationships/customXml" Target="../ink/ink5236.xml"/><Relationship Id="rId180" Type="http://schemas.openxmlformats.org/officeDocument/2006/relationships/customXml" Target="../ink/ink5324.xml"/><Relationship Id="rId215" Type="http://schemas.openxmlformats.org/officeDocument/2006/relationships/customXml" Target="../ink/ink5342.xml"/><Relationship Id="rId236" Type="http://schemas.openxmlformats.org/officeDocument/2006/relationships/image" Target="../media/image371.png"/><Relationship Id="rId257" Type="http://schemas.openxmlformats.org/officeDocument/2006/relationships/customXml" Target="../ink/ink5363.xml"/><Relationship Id="rId278" Type="http://schemas.openxmlformats.org/officeDocument/2006/relationships/image" Target="../media/image392.png"/><Relationship Id="rId303" Type="http://schemas.openxmlformats.org/officeDocument/2006/relationships/customXml" Target="../ink/ink5386.xml"/><Relationship Id="rId42" Type="http://schemas.openxmlformats.org/officeDocument/2006/relationships/customXml" Target="../ink/ink5255.xml"/><Relationship Id="rId84" Type="http://schemas.openxmlformats.org/officeDocument/2006/relationships/customXml" Target="../ink/ink5276.xml"/><Relationship Id="rId138" Type="http://schemas.openxmlformats.org/officeDocument/2006/relationships/customXml" Target="../ink/ink5303.xml"/><Relationship Id="rId345" Type="http://schemas.openxmlformats.org/officeDocument/2006/relationships/image" Target="../media/image455.png"/><Relationship Id="rId191" Type="http://schemas.openxmlformats.org/officeDocument/2006/relationships/customXml" Target="../ink/ink5330.xml"/><Relationship Id="rId205" Type="http://schemas.openxmlformats.org/officeDocument/2006/relationships/customXml" Target="../ink/ink5337.xml"/><Relationship Id="rId247" Type="http://schemas.openxmlformats.org/officeDocument/2006/relationships/customXml" Target="../ink/ink5358.xml"/><Relationship Id="rId107" Type="http://schemas.openxmlformats.org/officeDocument/2006/relationships/image" Target="../media/image166.png"/><Relationship Id="rId289" Type="http://schemas.openxmlformats.org/officeDocument/2006/relationships/customXml" Target="../ink/ink5379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413.xml"/><Relationship Id="rId95" Type="http://schemas.openxmlformats.org/officeDocument/2006/relationships/image" Target="../media/image316.png"/><Relationship Id="rId160" Type="http://schemas.openxmlformats.org/officeDocument/2006/relationships/customXml" Target="../ink/ink5314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245.xml"/><Relationship Id="rId64" Type="http://schemas.openxmlformats.org/officeDocument/2006/relationships/customXml" Target="../ink/ink5266.xml"/><Relationship Id="rId118" Type="http://schemas.openxmlformats.org/officeDocument/2006/relationships/customXml" Target="../ink/ink5293.xml"/><Relationship Id="rId325" Type="http://schemas.openxmlformats.org/officeDocument/2006/relationships/image" Target="../media/image415.png"/><Relationship Id="rId367" Type="http://schemas.openxmlformats.org/officeDocument/2006/relationships/image" Target="../media/image492.png"/><Relationship Id="rId171" Type="http://schemas.openxmlformats.org/officeDocument/2006/relationships/image" Target="../media/image340.png"/><Relationship Id="rId227" Type="http://schemas.openxmlformats.org/officeDocument/2006/relationships/customXml" Target="../ink/ink5348.xml"/><Relationship Id="rId269" Type="http://schemas.openxmlformats.org/officeDocument/2006/relationships/customXml" Target="../ink/ink5369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403.xml"/><Relationship Id="rId75" Type="http://schemas.openxmlformats.org/officeDocument/2006/relationships/image" Target="../media/image306.png"/><Relationship Id="rId140" Type="http://schemas.openxmlformats.org/officeDocument/2006/relationships/customXml" Target="../ink/ink5304.xml"/><Relationship Id="rId182" Type="http://schemas.openxmlformats.org/officeDocument/2006/relationships/customXml" Target="../ink/ink5325.xml"/><Relationship Id="rId378" Type="http://schemas.openxmlformats.org/officeDocument/2006/relationships/customXml" Target="../ink/ink5424.xml"/><Relationship Id="rId6" Type="http://schemas.openxmlformats.org/officeDocument/2006/relationships/customXml" Target="../ink/ink5237.xml"/><Relationship Id="rId238" Type="http://schemas.openxmlformats.org/officeDocument/2006/relationships/image" Target="../media/image372.png"/><Relationship Id="rId291" Type="http://schemas.openxmlformats.org/officeDocument/2006/relationships/customXml" Target="../ink/ink5380.xml"/><Relationship Id="rId305" Type="http://schemas.openxmlformats.org/officeDocument/2006/relationships/customXml" Target="../ink/ink5387.xml"/><Relationship Id="rId347" Type="http://schemas.openxmlformats.org/officeDocument/2006/relationships/image" Target="../media/image465.png"/><Relationship Id="rId44" Type="http://schemas.openxmlformats.org/officeDocument/2006/relationships/customXml" Target="../ink/ink5256.xml"/><Relationship Id="rId86" Type="http://schemas.openxmlformats.org/officeDocument/2006/relationships/customXml" Target="../ink/ink5277.xml"/><Relationship Id="rId151" Type="http://schemas.openxmlformats.org/officeDocument/2006/relationships/image" Target="../media/image330.png"/><Relationship Id="rId193" Type="http://schemas.openxmlformats.org/officeDocument/2006/relationships/customXml" Target="../ink/ink5331.xml"/><Relationship Id="rId207" Type="http://schemas.openxmlformats.org/officeDocument/2006/relationships/customXml" Target="../ink/ink5338.xml"/><Relationship Id="rId249" Type="http://schemas.openxmlformats.org/officeDocument/2006/relationships/customXml" Target="../ink/ink5359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393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294.xml"/><Relationship Id="rId358" Type="http://schemas.openxmlformats.org/officeDocument/2006/relationships/customXml" Target="../ink/ink5414.xml"/><Relationship Id="rId162" Type="http://schemas.openxmlformats.org/officeDocument/2006/relationships/customXml" Target="../ink/ink5315.xml"/><Relationship Id="rId218" Type="http://schemas.openxmlformats.org/officeDocument/2006/relationships/image" Target="../media/image362.png"/><Relationship Id="rId271" Type="http://schemas.openxmlformats.org/officeDocument/2006/relationships/customXml" Target="../ink/ink5370.xml"/><Relationship Id="rId24" Type="http://schemas.openxmlformats.org/officeDocument/2006/relationships/customXml" Target="../ink/ink5246.xml"/><Relationship Id="rId66" Type="http://schemas.openxmlformats.org/officeDocument/2006/relationships/customXml" Target="../ink/ink5267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493.png"/><Relationship Id="rId173" Type="http://schemas.openxmlformats.org/officeDocument/2006/relationships/image" Target="../media/image59.png"/><Relationship Id="rId229" Type="http://schemas.openxmlformats.org/officeDocument/2006/relationships/customXml" Target="../ink/ink5349.xml"/><Relationship Id="rId380" Type="http://schemas.openxmlformats.org/officeDocument/2006/relationships/customXml" Target="../ink/ink5425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284.xml"/><Relationship Id="rId282" Type="http://schemas.openxmlformats.org/officeDocument/2006/relationships/image" Target="../media/image394.png"/><Relationship Id="rId338" Type="http://schemas.openxmlformats.org/officeDocument/2006/relationships/customXml" Target="../ink/ink5404.xml"/><Relationship Id="rId8" Type="http://schemas.openxmlformats.org/officeDocument/2006/relationships/customXml" Target="../ink/ink5238.xml"/><Relationship Id="rId142" Type="http://schemas.openxmlformats.org/officeDocument/2006/relationships/customXml" Target="../ink/ink5305.xml"/><Relationship Id="rId184" Type="http://schemas.openxmlformats.org/officeDocument/2006/relationships/customXml" Target="../ink/ink5326.xml"/><Relationship Id="rId251" Type="http://schemas.openxmlformats.org/officeDocument/2006/relationships/customXml" Target="../ink/ink5360.xml"/><Relationship Id="rId46" Type="http://schemas.openxmlformats.org/officeDocument/2006/relationships/customXml" Target="../ink/ink5257.xml"/><Relationship Id="rId293" Type="http://schemas.openxmlformats.org/officeDocument/2006/relationships/customXml" Target="../ink/ink5381.xml"/><Relationship Id="rId307" Type="http://schemas.openxmlformats.org/officeDocument/2006/relationships/customXml" Target="../ink/ink5388.xml"/><Relationship Id="rId349" Type="http://schemas.openxmlformats.org/officeDocument/2006/relationships/image" Target="../media/image466.png"/><Relationship Id="rId88" Type="http://schemas.openxmlformats.org/officeDocument/2006/relationships/customXml" Target="../ink/ink5278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332.xml"/><Relationship Id="rId209" Type="http://schemas.openxmlformats.org/officeDocument/2006/relationships/customXml" Target="../ink/ink5339.xml"/><Relationship Id="rId360" Type="http://schemas.openxmlformats.org/officeDocument/2006/relationships/customXml" Target="../ink/ink5415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394.xml"/><Relationship Id="rId99" Type="http://schemas.openxmlformats.org/officeDocument/2006/relationships/image" Target="../media/image318.png"/><Relationship Id="rId122" Type="http://schemas.openxmlformats.org/officeDocument/2006/relationships/customXml" Target="../ink/ink5295.xml"/><Relationship Id="rId164" Type="http://schemas.openxmlformats.org/officeDocument/2006/relationships/customXml" Target="../ink/ink5316.xml"/><Relationship Id="rId371" Type="http://schemas.openxmlformats.org/officeDocument/2006/relationships/image" Target="../media/image497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576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589.xml"/><Relationship Id="rId366" Type="http://schemas.openxmlformats.org/officeDocument/2006/relationships/customXml" Target="../ink/ink5610.xml"/><Relationship Id="rId170" Type="http://schemas.openxmlformats.org/officeDocument/2006/relationships/customXml" Target="../ink/ink5511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442.xml"/><Relationship Id="rId74" Type="http://schemas.openxmlformats.org/officeDocument/2006/relationships/customXml" Target="../ink/ink5463.xml"/><Relationship Id="rId128" Type="http://schemas.openxmlformats.org/officeDocument/2006/relationships/customXml" Target="../ink/ink5490.xml"/><Relationship Id="rId335" Type="http://schemas.openxmlformats.org/officeDocument/2006/relationships/image" Target="../media/image442.png"/><Relationship Id="rId377" Type="http://schemas.openxmlformats.org/officeDocument/2006/relationships/image" Target="../media/image50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545.xml"/><Relationship Id="rId279" Type="http://schemas.openxmlformats.org/officeDocument/2006/relationships/customXml" Target="../ink/ink556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600.xml"/><Relationship Id="rId85" Type="http://schemas.openxmlformats.org/officeDocument/2006/relationships/image" Target="../media/image311.png"/><Relationship Id="rId150" Type="http://schemas.openxmlformats.org/officeDocument/2006/relationships/customXml" Target="../ink/ink5501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432.xml"/><Relationship Id="rId108" Type="http://schemas.openxmlformats.org/officeDocument/2006/relationships/customXml" Target="../ink/ink5480.xml"/><Relationship Id="rId315" Type="http://schemas.openxmlformats.org/officeDocument/2006/relationships/customXml" Target="../ink/ink5584.xml"/><Relationship Id="rId357" Type="http://schemas.openxmlformats.org/officeDocument/2006/relationships/image" Target="../media/image473.png"/><Relationship Id="rId54" Type="http://schemas.openxmlformats.org/officeDocument/2006/relationships/customXml" Target="../ink/ink5453.xml"/><Relationship Id="rId96" Type="http://schemas.openxmlformats.org/officeDocument/2006/relationships/customXml" Target="../ink/ink5474.xml"/><Relationship Id="rId161" Type="http://schemas.openxmlformats.org/officeDocument/2006/relationships/image" Target="../media/image335.png"/><Relationship Id="rId217" Type="http://schemas.openxmlformats.org/officeDocument/2006/relationships/customXml" Target="../ink/ink5535.xml"/><Relationship Id="rId259" Type="http://schemas.openxmlformats.org/officeDocument/2006/relationships/customXml" Target="../ink/ink5556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590.xml"/><Relationship Id="rId65" Type="http://schemas.openxmlformats.org/officeDocument/2006/relationships/image" Target="../media/image301.png"/><Relationship Id="rId130" Type="http://schemas.openxmlformats.org/officeDocument/2006/relationships/customXml" Target="../ink/ink5491.xml"/><Relationship Id="rId368" Type="http://schemas.openxmlformats.org/officeDocument/2006/relationships/customXml" Target="../ink/ink5611.xml"/><Relationship Id="rId172" Type="http://schemas.openxmlformats.org/officeDocument/2006/relationships/customXml" Target="../ink/ink5512.xml"/><Relationship Id="rId228" Type="http://schemas.openxmlformats.org/officeDocument/2006/relationships/image" Target="../media/image367.png"/><Relationship Id="rId281" Type="http://schemas.openxmlformats.org/officeDocument/2006/relationships/customXml" Target="../ink/ink5567.xml"/><Relationship Id="rId337" Type="http://schemas.openxmlformats.org/officeDocument/2006/relationships/image" Target="../media/image443.png"/><Relationship Id="rId34" Type="http://schemas.openxmlformats.org/officeDocument/2006/relationships/customXml" Target="../ink/ink5443.xml"/><Relationship Id="rId76" Type="http://schemas.openxmlformats.org/officeDocument/2006/relationships/customXml" Target="../ink/ink5464.xml"/><Relationship Id="rId141" Type="http://schemas.openxmlformats.org/officeDocument/2006/relationships/image" Target="../media/image325.png"/><Relationship Id="rId379" Type="http://schemas.openxmlformats.org/officeDocument/2006/relationships/image" Target="../media/image509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546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481.xml"/><Relationship Id="rId348" Type="http://schemas.openxmlformats.org/officeDocument/2006/relationships/customXml" Target="../ink/ink5601.xml"/><Relationship Id="rId152" Type="http://schemas.openxmlformats.org/officeDocument/2006/relationships/customXml" Target="../ink/ink5502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557.xml"/><Relationship Id="rId14" Type="http://schemas.openxmlformats.org/officeDocument/2006/relationships/customXml" Target="../ink/ink5433.xml"/><Relationship Id="rId56" Type="http://schemas.openxmlformats.org/officeDocument/2006/relationships/customXml" Target="../ink/ink5454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475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536.xml"/><Relationship Id="rId370" Type="http://schemas.openxmlformats.org/officeDocument/2006/relationships/customXml" Target="../ink/ink5612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591.xml"/><Relationship Id="rId132" Type="http://schemas.openxmlformats.org/officeDocument/2006/relationships/customXml" Target="../ink/ink5492.xml"/><Relationship Id="rId174" Type="http://schemas.openxmlformats.org/officeDocument/2006/relationships/customXml" Target="../ink/ink5513.xml"/><Relationship Id="rId381" Type="http://schemas.openxmlformats.org/officeDocument/2006/relationships/image" Target="../media/image510.png"/><Relationship Id="rId241" Type="http://schemas.openxmlformats.org/officeDocument/2006/relationships/customXml" Target="../ink/ink5547.xml"/><Relationship Id="rId36" Type="http://schemas.openxmlformats.org/officeDocument/2006/relationships/customXml" Target="../ink/ink5444.xml"/><Relationship Id="rId283" Type="http://schemas.openxmlformats.org/officeDocument/2006/relationships/customXml" Target="../ink/ink5568.xml"/><Relationship Id="rId339" Type="http://schemas.openxmlformats.org/officeDocument/2006/relationships/image" Target="../media/image448.png"/><Relationship Id="rId78" Type="http://schemas.openxmlformats.org/officeDocument/2006/relationships/customXml" Target="../ink/ink5465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519.xml"/><Relationship Id="rId350" Type="http://schemas.openxmlformats.org/officeDocument/2006/relationships/customXml" Target="../ink/ink5602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439.xml"/><Relationship Id="rId231" Type="http://schemas.openxmlformats.org/officeDocument/2006/relationships/customXml" Target="../ink/ink5542.xml"/><Relationship Id="rId252" Type="http://schemas.openxmlformats.org/officeDocument/2006/relationships/image" Target="../media/image379.png"/><Relationship Id="rId273" Type="http://schemas.openxmlformats.org/officeDocument/2006/relationships/customXml" Target="../ink/ink5563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460.xml"/><Relationship Id="rId89" Type="http://schemas.openxmlformats.org/officeDocument/2006/relationships/image" Target="../media/image313.png"/><Relationship Id="rId112" Type="http://schemas.openxmlformats.org/officeDocument/2006/relationships/customXml" Target="../ink/ink5482.xml"/><Relationship Id="rId133" Type="http://schemas.openxmlformats.org/officeDocument/2006/relationships/image" Target="../media/image321.png"/><Relationship Id="rId154" Type="http://schemas.openxmlformats.org/officeDocument/2006/relationships/customXml" Target="../ink/ink5503.xml"/><Relationship Id="rId175" Type="http://schemas.openxmlformats.org/officeDocument/2006/relationships/image" Target="../media/image341.png"/><Relationship Id="rId340" Type="http://schemas.openxmlformats.org/officeDocument/2006/relationships/customXml" Target="../ink/ink5597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618.xml"/><Relationship Id="rId16" Type="http://schemas.openxmlformats.org/officeDocument/2006/relationships/customXml" Target="../ink/ink5434.xml"/><Relationship Id="rId221" Type="http://schemas.openxmlformats.org/officeDocument/2006/relationships/customXml" Target="../ink/ink5537.xml"/><Relationship Id="rId242" Type="http://schemas.openxmlformats.org/officeDocument/2006/relationships/image" Target="../media/image374.png"/><Relationship Id="rId263" Type="http://schemas.openxmlformats.org/officeDocument/2006/relationships/customXml" Target="../ink/ink5558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455.xml"/><Relationship Id="rId79" Type="http://schemas.openxmlformats.org/officeDocument/2006/relationships/image" Target="../media/image308.png"/><Relationship Id="rId102" Type="http://schemas.openxmlformats.org/officeDocument/2006/relationships/customXml" Target="../ink/ink5477.xml"/><Relationship Id="rId123" Type="http://schemas.openxmlformats.org/officeDocument/2006/relationships/image" Target="../media/image174.png"/><Relationship Id="rId144" Type="http://schemas.openxmlformats.org/officeDocument/2006/relationships/customXml" Target="../ink/ink5498.xml"/><Relationship Id="rId330" Type="http://schemas.openxmlformats.org/officeDocument/2006/relationships/customXml" Target="../ink/ink5592.xml"/><Relationship Id="rId90" Type="http://schemas.openxmlformats.org/officeDocument/2006/relationships/customXml" Target="../ink/ink5471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613.xml"/><Relationship Id="rId211" Type="http://schemas.openxmlformats.org/officeDocument/2006/relationships/customXml" Target="../ink/ink5532.xml"/><Relationship Id="rId232" Type="http://schemas.openxmlformats.org/officeDocument/2006/relationships/image" Target="../media/image369.png"/><Relationship Id="rId253" Type="http://schemas.openxmlformats.org/officeDocument/2006/relationships/customXml" Target="../ink/ink5553.xml"/><Relationship Id="rId274" Type="http://schemas.openxmlformats.org/officeDocument/2006/relationships/image" Target="../media/image390.png"/><Relationship Id="rId295" Type="http://schemas.openxmlformats.org/officeDocument/2006/relationships/customXml" Target="../ink/ink5574.xml"/><Relationship Id="rId309" Type="http://schemas.openxmlformats.org/officeDocument/2006/relationships/customXml" Target="../ink/ink5581.xml"/><Relationship Id="rId27" Type="http://schemas.openxmlformats.org/officeDocument/2006/relationships/image" Target="../media/image20.png"/><Relationship Id="rId48" Type="http://schemas.openxmlformats.org/officeDocument/2006/relationships/customXml" Target="../ink/ink5450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493.xml"/><Relationship Id="rId320" Type="http://schemas.openxmlformats.org/officeDocument/2006/relationships/customXml" Target="../ink/ink5587.xml"/><Relationship Id="rId80" Type="http://schemas.openxmlformats.org/officeDocument/2006/relationships/customXml" Target="../ink/ink5466.xml"/><Relationship Id="rId155" Type="http://schemas.openxmlformats.org/officeDocument/2006/relationships/image" Target="../media/image332.png"/><Relationship Id="rId176" Type="http://schemas.openxmlformats.org/officeDocument/2006/relationships/customXml" Target="../ink/ink5514.xml"/><Relationship Id="rId197" Type="http://schemas.openxmlformats.org/officeDocument/2006/relationships/customXml" Target="../ink/ink5525.xml"/><Relationship Id="rId341" Type="http://schemas.openxmlformats.org/officeDocument/2006/relationships/image" Target="../media/image449.png"/><Relationship Id="rId362" Type="http://schemas.openxmlformats.org/officeDocument/2006/relationships/customXml" Target="../ink/ink5608.xml"/><Relationship Id="rId383" Type="http://schemas.openxmlformats.org/officeDocument/2006/relationships/image" Target="../media/image511.png"/><Relationship Id="rId201" Type="http://schemas.openxmlformats.org/officeDocument/2006/relationships/customXml" Target="../ink/ink5527.xml"/><Relationship Id="rId222" Type="http://schemas.openxmlformats.org/officeDocument/2006/relationships/image" Target="../media/image364.png"/><Relationship Id="rId243" Type="http://schemas.openxmlformats.org/officeDocument/2006/relationships/customXml" Target="../ink/ink5548.xml"/><Relationship Id="rId264" Type="http://schemas.openxmlformats.org/officeDocument/2006/relationships/image" Target="../media/image385.png"/><Relationship Id="rId285" Type="http://schemas.openxmlformats.org/officeDocument/2006/relationships/customXml" Target="../ink/ink5569.xml"/><Relationship Id="rId17" Type="http://schemas.openxmlformats.org/officeDocument/2006/relationships/image" Target="../media/image15.png"/><Relationship Id="rId38" Type="http://schemas.openxmlformats.org/officeDocument/2006/relationships/customXml" Target="../ink/ink5445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488.xml"/><Relationship Id="rId310" Type="http://schemas.openxmlformats.org/officeDocument/2006/relationships/image" Target="../media/image408.png"/><Relationship Id="rId70" Type="http://schemas.openxmlformats.org/officeDocument/2006/relationships/customXml" Target="../ink/ink5461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509.xml"/><Relationship Id="rId187" Type="http://schemas.openxmlformats.org/officeDocument/2006/relationships/customXml" Target="../ink/ink5520.xml"/><Relationship Id="rId331" Type="http://schemas.openxmlformats.org/officeDocument/2006/relationships/image" Target="../media/image431.png"/><Relationship Id="rId352" Type="http://schemas.openxmlformats.org/officeDocument/2006/relationships/customXml" Target="../ink/ink5603.xml"/><Relationship Id="rId373" Type="http://schemas.openxmlformats.org/officeDocument/2006/relationships/image" Target="../media/image506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543.xml"/><Relationship Id="rId254" Type="http://schemas.openxmlformats.org/officeDocument/2006/relationships/image" Target="../media/image380.png"/><Relationship Id="rId28" Type="http://schemas.openxmlformats.org/officeDocument/2006/relationships/customXml" Target="../ink/ink5440.xml"/><Relationship Id="rId49" Type="http://schemas.openxmlformats.org/officeDocument/2006/relationships/image" Target="../media/image31.png"/><Relationship Id="rId114" Type="http://schemas.openxmlformats.org/officeDocument/2006/relationships/customXml" Target="../ink/ink5483.xml"/><Relationship Id="rId275" Type="http://schemas.openxmlformats.org/officeDocument/2006/relationships/customXml" Target="../ink/ink5564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456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504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598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538.xml"/><Relationship Id="rId244" Type="http://schemas.openxmlformats.org/officeDocument/2006/relationships/image" Target="../media/image375.png"/><Relationship Id="rId18" Type="http://schemas.openxmlformats.org/officeDocument/2006/relationships/customXml" Target="../ink/ink5435.xml"/><Relationship Id="rId39" Type="http://schemas.openxmlformats.org/officeDocument/2006/relationships/image" Target="../media/image26.png"/><Relationship Id="rId265" Type="http://schemas.openxmlformats.org/officeDocument/2006/relationships/customXml" Target="../ink/ink5559.xml"/><Relationship Id="rId286" Type="http://schemas.openxmlformats.org/officeDocument/2006/relationships/image" Target="../media/image396.png"/><Relationship Id="rId50" Type="http://schemas.openxmlformats.org/officeDocument/2006/relationships/customXml" Target="../ink/ink5451.xml"/><Relationship Id="rId104" Type="http://schemas.openxmlformats.org/officeDocument/2006/relationships/customXml" Target="../ink/ink5478.xml"/><Relationship Id="rId125" Type="http://schemas.openxmlformats.org/officeDocument/2006/relationships/image" Target="../media/image175.png"/><Relationship Id="rId146" Type="http://schemas.openxmlformats.org/officeDocument/2006/relationships/customXml" Target="../ink/ink5499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582.xml"/><Relationship Id="rId332" Type="http://schemas.openxmlformats.org/officeDocument/2006/relationships/customXml" Target="../ink/ink5593.xml"/><Relationship Id="rId353" Type="http://schemas.openxmlformats.org/officeDocument/2006/relationships/image" Target="../media/image471.png"/><Relationship Id="rId374" Type="http://schemas.openxmlformats.org/officeDocument/2006/relationships/customXml" Target="../ink/ink5614.xml"/><Relationship Id="rId71" Type="http://schemas.openxmlformats.org/officeDocument/2006/relationships/image" Target="../media/image304.png"/><Relationship Id="rId92" Type="http://schemas.openxmlformats.org/officeDocument/2006/relationships/customXml" Target="../ink/ink5472.xml"/><Relationship Id="rId213" Type="http://schemas.openxmlformats.org/officeDocument/2006/relationships/customXml" Target="../ink/ink5533.xml"/><Relationship Id="rId234" Type="http://schemas.openxmlformats.org/officeDocument/2006/relationships/image" Target="../media/image370.png"/><Relationship Id="rId2" Type="http://schemas.openxmlformats.org/officeDocument/2006/relationships/customXml" Target="../ink/ink5427.xml"/><Relationship Id="rId29" Type="http://schemas.openxmlformats.org/officeDocument/2006/relationships/image" Target="../media/image21.png"/><Relationship Id="rId255" Type="http://schemas.openxmlformats.org/officeDocument/2006/relationships/customXml" Target="../ink/ink5554.xml"/><Relationship Id="rId276" Type="http://schemas.openxmlformats.org/officeDocument/2006/relationships/image" Target="../media/image391.png"/><Relationship Id="rId297" Type="http://schemas.openxmlformats.org/officeDocument/2006/relationships/customXml" Target="../ink/ink5575.xml"/><Relationship Id="rId40" Type="http://schemas.openxmlformats.org/officeDocument/2006/relationships/customXml" Target="../ink/ink5446.xml"/><Relationship Id="rId115" Type="http://schemas.openxmlformats.org/officeDocument/2006/relationships/image" Target="../media/image170.png"/><Relationship Id="rId136" Type="http://schemas.openxmlformats.org/officeDocument/2006/relationships/customXml" Target="../ink/ink5494.xml"/><Relationship Id="rId157" Type="http://schemas.openxmlformats.org/officeDocument/2006/relationships/image" Target="../media/image333.png"/><Relationship Id="rId178" Type="http://schemas.openxmlformats.org/officeDocument/2006/relationships/customXml" Target="../ink/ink5515.xml"/><Relationship Id="rId301" Type="http://schemas.openxmlformats.org/officeDocument/2006/relationships/customXml" Target="../ink/ink5577.xml"/><Relationship Id="rId322" Type="http://schemas.openxmlformats.org/officeDocument/2006/relationships/customXml" Target="../ink/ink5588.xml"/><Relationship Id="rId343" Type="http://schemas.openxmlformats.org/officeDocument/2006/relationships/image" Target="../media/image454.png"/><Relationship Id="rId364" Type="http://schemas.openxmlformats.org/officeDocument/2006/relationships/customXml" Target="../ink/ink5609.xml"/><Relationship Id="rId61" Type="http://schemas.openxmlformats.org/officeDocument/2006/relationships/image" Target="../media/image299.png"/><Relationship Id="rId82" Type="http://schemas.openxmlformats.org/officeDocument/2006/relationships/customXml" Target="../ink/ink5467.xml"/><Relationship Id="rId199" Type="http://schemas.openxmlformats.org/officeDocument/2006/relationships/customXml" Target="../ink/ink5526.xml"/><Relationship Id="rId203" Type="http://schemas.openxmlformats.org/officeDocument/2006/relationships/customXml" Target="../ink/ink5528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549.xml"/><Relationship Id="rId266" Type="http://schemas.openxmlformats.org/officeDocument/2006/relationships/image" Target="../media/image386.png"/><Relationship Id="rId287" Type="http://schemas.openxmlformats.org/officeDocument/2006/relationships/customXml" Target="../ink/ink5570.xml"/><Relationship Id="rId30" Type="http://schemas.openxmlformats.org/officeDocument/2006/relationships/customXml" Target="../ink/ink5441.xml"/><Relationship Id="rId105" Type="http://schemas.openxmlformats.org/officeDocument/2006/relationships/image" Target="../media/image165.png"/><Relationship Id="rId126" Type="http://schemas.openxmlformats.org/officeDocument/2006/relationships/customXml" Target="../ink/ink5489.xml"/><Relationship Id="rId147" Type="http://schemas.openxmlformats.org/officeDocument/2006/relationships/image" Target="../media/image328.png"/><Relationship Id="rId168" Type="http://schemas.openxmlformats.org/officeDocument/2006/relationships/customXml" Target="../ink/ink5510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604.xml"/><Relationship Id="rId51" Type="http://schemas.openxmlformats.org/officeDocument/2006/relationships/image" Target="../media/image32.png"/><Relationship Id="rId72" Type="http://schemas.openxmlformats.org/officeDocument/2006/relationships/customXml" Target="../ink/ink5462.xml"/><Relationship Id="rId93" Type="http://schemas.openxmlformats.org/officeDocument/2006/relationships/image" Target="../media/image315.png"/><Relationship Id="rId189" Type="http://schemas.openxmlformats.org/officeDocument/2006/relationships/customXml" Target="../ink/ink5521.xml"/><Relationship Id="rId375" Type="http://schemas.openxmlformats.org/officeDocument/2006/relationships/image" Target="../media/image507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544.xml"/><Relationship Id="rId256" Type="http://schemas.openxmlformats.org/officeDocument/2006/relationships/image" Target="../media/image381.png"/><Relationship Id="rId277" Type="http://schemas.openxmlformats.org/officeDocument/2006/relationships/customXml" Target="../ink/ink5565.xml"/><Relationship Id="rId298" Type="http://schemas.openxmlformats.org/officeDocument/2006/relationships/image" Target="../media/image402.png"/><Relationship Id="rId116" Type="http://schemas.openxmlformats.org/officeDocument/2006/relationships/customXml" Target="../ink/ink5484.xml"/><Relationship Id="rId137" Type="http://schemas.openxmlformats.org/officeDocument/2006/relationships/image" Target="../media/image323.png"/><Relationship Id="rId158" Type="http://schemas.openxmlformats.org/officeDocument/2006/relationships/customXml" Target="../ink/ink5505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599.xml"/><Relationship Id="rId20" Type="http://schemas.openxmlformats.org/officeDocument/2006/relationships/customXml" Target="../ink/ink5436.xml"/><Relationship Id="rId41" Type="http://schemas.openxmlformats.org/officeDocument/2006/relationships/image" Target="../media/image27.png"/><Relationship Id="rId62" Type="http://schemas.openxmlformats.org/officeDocument/2006/relationships/customXml" Target="../ink/ink5457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539.xml"/><Relationship Id="rId246" Type="http://schemas.openxmlformats.org/officeDocument/2006/relationships/image" Target="../media/image376.png"/><Relationship Id="rId267" Type="http://schemas.openxmlformats.org/officeDocument/2006/relationships/customXml" Target="../ink/ink5560.xml"/><Relationship Id="rId288" Type="http://schemas.openxmlformats.org/officeDocument/2006/relationships/image" Target="../media/image397.png"/><Relationship Id="rId106" Type="http://schemas.openxmlformats.org/officeDocument/2006/relationships/customXml" Target="../ink/ink5479.xml"/><Relationship Id="rId127" Type="http://schemas.openxmlformats.org/officeDocument/2006/relationships/image" Target="../media/image176.png"/><Relationship Id="rId313" Type="http://schemas.openxmlformats.org/officeDocument/2006/relationships/customXml" Target="../ink/ink5583.xml"/><Relationship Id="rId10" Type="http://schemas.openxmlformats.org/officeDocument/2006/relationships/customXml" Target="../ink/ink5431.xml"/><Relationship Id="rId31" Type="http://schemas.openxmlformats.org/officeDocument/2006/relationships/image" Target="../media/image22.png"/><Relationship Id="rId52" Type="http://schemas.openxmlformats.org/officeDocument/2006/relationships/customXml" Target="../ink/ink5452.xml"/><Relationship Id="rId73" Type="http://schemas.openxmlformats.org/officeDocument/2006/relationships/image" Target="../media/image305.png"/><Relationship Id="rId94" Type="http://schemas.openxmlformats.org/officeDocument/2006/relationships/customXml" Target="../ink/ink5473.xml"/><Relationship Id="rId148" Type="http://schemas.openxmlformats.org/officeDocument/2006/relationships/customXml" Target="../ink/ink5500.xml"/><Relationship Id="rId169" Type="http://schemas.openxmlformats.org/officeDocument/2006/relationships/image" Target="../media/image339.png"/><Relationship Id="rId334" Type="http://schemas.openxmlformats.org/officeDocument/2006/relationships/customXml" Target="../ink/ink5594.xml"/><Relationship Id="rId355" Type="http://schemas.openxmlformats.org/officeDocument/2006/relationships/image" Target="../media/image472.png"/><Relationship Id="rId376" Type="http://schemas.openxmlformats.org/officeDocument/2006/relationships/customXml" Target="../ink/ink5615.xml"/><Relationship Id="rId4" Type="http://schemas.openxmlformats.org/officeDocument/2006/relationships/customXml" Target="../ink/ink5428.xml"/><Relationship Id="rId180" Type="http://schemas.openxmlformats.org/officeDocument/2006/relationships/customXml" Target="../ink/ink5516.xml"/><Relationship Id="rId215" Type="http://schemas.openxmlformats.org/officeDocument/2006/relationships/customXml" Target="../ink/ink5534.xml"/><Relationship Id="rId236" Type="http://schemas.openxmlformats.org/officeDocument/2006/relationships/image" Target="../media/image371.png"/><Relationship Id="rId257" Type="http://schemas.openxmlformats.org/officeDocument/2006/relationships/customXml" Target="../ink/ink5555.xml"/><Relationship Id="rId278" Type="http://schemas.openxmlformats.org/officeDocument/2006/relationships/image" Target="../media/image392.png"/><Relationship Id="rId303" Type="http://schemas.openxmlformats.org/officeDocument/2006/relationships/customXml" Target="../ink/ink5578.xml"/><Relationship Id="rId42" Type="http://schemas.openxmlformats.org/officeDocument/2006/relationships/customXml" Target="../ink/ink5447.xml"/><Relationship Id="rId84" Type="http://schemas.openxmlformats.org/officeDocument/2006/relationships/customXml" Target="../ink/ink5468.xml"/><Relationship Id="rId138" Type="http://schemas.openxmlformats.org/officeDocument/2006/relationships/customXml" Target="../ink/ink5495.xml"/><Relationship Id="rId345" Type="http://schemas.openxmlformats.org/officeDocument/2006/relationships/image" Target="../media/image455.png"/><Relationship Id="rId191" Type="http://schemas.openxmlformats.org/officeDocument/2006/relationships/customXml" Target="../ink/ink5522.xml"/><Relationship Id="rId205" Type="http://schemas.openxmlformats.org/officeDocument/2006/relationships/customXml" Target="../ink/ink5529.xml"/><Relationship Id="rId247" Type="http://schemas.openxmlformats.org/officeDocument/2006/relationships/customXml" Target="../ink/ink5550.xml"/><Relationship Id="rId107" Type="http://schemas.openxmlformats.org/officeDocument/2006/relationships/image" Target="../media/image166.png"/><Relationship Id="rId289" Type="http://schemas.openxmlformats.org/officeDocument/2006/relationships/customXml" Target="../ink/ink55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605.xml"/><Relationship Id="rId95" Type="http://schemas.openxmlformats.org/officeDocument/2006/relationships/image" Target="../media/image316.png"/><Relationship Id="rId160" Type="http://schemas.openxmlformats.org/officeDocument/2006/relationships/customXml" Target="../ink/ink5506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437.xml"/><Relationship Id="rId64" Type="http://schemas.openxmlformats.org/officeDocument/2006/relationships/customXml" Target="../ink/ink5458.xml"/><Relationship Id="rId118" Type="http://schemas.openxmlformats.org/officeDocument/2006/relationships/customXml" Target="../ink/ink5485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540.xml"/><Relationship Id="rId269" Type="http://schemas.openxmlformats.org/officeDocument/2006/relationships/customXml" Target="../ink/ink5561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595.xml"/><Relationship Id="rId75" Type="http://schemas.openxmlformats.org/officeDocument/2006/relationships/image" Target="../media/image306.png"/><Relationship Id="rId140" Type="http://schemas.openxmlformats.org/officeDocument/2006/relationships/customXml" Target="../ink/ink5496.xml"/><Relationship Id="rId182" Type="http://schemas.openxmlformats.org/officeDocument/2006/relationships/customXml" Target="../ink/ink5517.xml"/><Relationship Id="rId378" Type="http://schemas.openxmlformats.org/officeDocument/2006/relationships/customXml" Target="../ink/ink5616.xml"/><Relationship Id="rId6" Type="http://schemas.openxmlformats.org/officeDocument/2006/relationships/customXml" Target="../ink/ink5429.xml"/><Relationship Id="rId238" Type="http://schemas.openxmlformats.org/officeDocument/2006/relationships/image" Target="../media/image372.png"/><Relationship Id="rId291" Type="http://schemas.openxmlformats.org/officeDocument/2006/relationships/customXml" Target="../ink/ink5572.xml"/><Relationship Id="rId305" Type="http://schemas.openxmlformats.org/officeDocument/2006/relationships/customXml" Target="../ink/ink5579.xml"/><Relationship Id="rId347" Type="http://schemas.openxmlformats.org/officeDocument/2006/relationships/image" Target="../media/image465.png"/><Relationship Id="rId44" Type="http://schemas.openxmlformats.org/officeDocument/2006/relationships/customXml" Target="../ink/ink5448.xml"/><Relationship Id="rId86" Type="http://schemas.openxmlformats.org/officeDocument/2006/relationships/customXml" Target="../ink/ink5469.xml"/><Relationship Id="rId151" Type="http://schemas.openxmlformats.org/officeDocument/2006/relationships/image" Target="../media/image330.png"/><Relationship Id="rId193" Type="http://schemas.openxmlformats.org/officeDocument/2006/relationships/customXml" Target="../ink/ink5523.xml"/><Relationship Id="rId207" Type="http://schemas.openxmlformats.org/officeDocument/2006/relationships/customXml" Target="../ink/ink5530.xml"/><Relationship Id="rId249" Type="http://schemas.openxmlformats.org/officeDocument/2006/relationships/customXml" Target="../ink/ink5551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585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486.xml"/><Relationship Id="rId358" Type="http://schemas.openxmlformats.org/officeDocument/2006/relationships/customXml" Target="../ink/ink5606.xml"/><Relationship Id="rId162" Type="http://schemas.openxmlformats.org/officeDocument/2006/relationships/customXml" Target="../ink/ink5507.xml"/><Relationship Id="rId218" Type="http://schemas.openxmlformats.org/officeDocument/2006/relationships/image" Target="../media/image362.png"/><Relationship Id="rId271" Type="http://schemas.openxmlformats.org/officeDocument/2006/relationships/customXml" Target="../ink/ink5562.xml"/><Relationship Id="rId24" Type="http://schemas.openxmlformats.org/officeDocument/2006/relationships/customXml" Target="../ink/ink5438.xml"/><Relationship Id="rId66" Type="http://schemas.openxmlformats.org/officeDocument/2006/relationships/customXml" Target="../ink/ink5459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541.xml"/><Relationship Id="rId380" Type="http://schemas.openxmlformats.org/officeDocument/2006/relationships/customXml" Target="../ink/ink5617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476.xml"/><Relationship Id="rId282" Type="http://schemas.openxmlformats.org/officeDocument/2006/relationships/image" Target="../media/image394.png"/><Relationship Id="rId338" Type="http://schemas.openxmlformats.org/officeDocument/2006/relationships/customXml" Target="../ink/ink5596.xml"/><Relationship Id="rId8" Type="http://schemas.openxmlformats.org/officeDocument/2006/relationships/customXml" Target="../ink/ink5430.xml"/><Relationship Id="rId142" Type="http://schemas.openxmlformats.org/officeDocument/2006/relationships/customXml" Target="../ink/ink5497.xml"/><Relationship Id="rId184" Type="http://schemas.openxmlformats.org/officeDocument/2006/relationships/customXml" Target="../ink/ink5518.xml"/><Relationship Id="rId251" Type="http://schemas.openxmlformats.org/officeDocument/2006/relationships/customXml" Target="../ink/ink5552.xml"/><Relationship Id="rId46" Type="http://schemas.openxmlformats.org/officeDocument/2006/relationships/customXml" Target="../ink/ink5449.xml"/><Relationship Id="rId293" Type="http://schemas.openxmlformats.org/officeDocument/2006/relationships/customXml" Target="../ink/ink5573.xml"/><Relationship Id="rId307" Type="http://schemas.openxmlformats.org/officeDocument/2006/relationships/customXml" Target="../ink/ink5580.xml"/><Relationship Id="rId349" Type="http://schemas.openxmlformats.org/officeDocument/2006/relationships/image" Target="../media/image466.png"/><Relationship Id="rId88" Type="http://schemas.openxmlformats.org/officeDocument/2006/relationships/customXml" Target="../ink/ink5470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524.xml"/><Relationship Id="rId209" Type="http://schemas.openxmlformats.org/officeDocument/2006/relationships/customXml" Target="../ink/ink5531.xml"/><Relationship Id="rId360" Type="http://schemas.openxmlformats.org/officeDocument/2006/relationships/customXml" Target="../ink/ink5607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586.xml"/><Relationship Id="rId99" Type="http://schemas.openxmlformats.org/officeDocument/2006/relationships/image" Target="../media/image318.png"/><Relationship Id="rId122" Type="http://schemas.openxmlformats.org/officeDocument/2006/relationships/customXml" Target="../ink/ink5487.xml"/><Relationship Id="rId164" Type="http://schemas.openxmlformats.org/officeDocument/2006/relationships/customXml" Target="../ink/ink5508.xml"/><Relationship Id="rId371" Type="http://schemas.openxmlformats.org/officeDocument/2006/relationships/image" Target="../media/image505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768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781.xml"/><Relationship Id="rId366" Type="http://schemas.openxmlformats.org/officeDocument/2006/relationships/customXml" Target="../ink/ink5802.xml"/><Relationship Id="rId170" Type="http://schemas.openxmlformats.org/officeDocument/2006/relationships/customXml" Target="../ink/ink5703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634.xml"/><Relationship Id="rId74" Type="http://schemas.openxmlformats.org/officeDocument/2006/relationships/customXml" Target="../ink/ink5655.xml"/><Relationship Id="rId128" Type="http://schemas.openxmlformats.org/officeDocument/2006/relationships/customXml" Target="../ink/ink5682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737.xml"/><Relationship Id="rId279" Type="http://schemas.openxmlformats.org/officeDocument/2006/relationships/customXml" Target="../ink/ink575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792.xml"/><Relationship Id="rId85" Type="http://schemas.openxmlformats.org/officeDocument/2006/relationships/image" Target="../media/image311.png"/><Relationship Id="rId150" Type="http://schemas.openxmlformats.org/officeDocument/2006/relationships/customXml" Target="../ink/ink5693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624.xml"/><Relationship Id="rId108" Type="http://schemas.openxmlformats.org/officeDocument/2006/relationships/customXml" Target="../ink/ink5672.xml"/><Relationship Id="rId315" Type="http://schemas.openxmlformats.org/officeDocument/2006/relationships/customXml" Target="../ink/ink5776.xml"/><Relationship Id="rId357" Type="http://schemas.openxmlformats.org/officeDocument/2006/relationships/image" Target="../media/image473.png"/><Relationship Id="rId54" Type="http://schemas.openxmlformats.org/officeDocument/2006/relationships/customXml" Target="../ink/ink5645.xml"/><Relationship Id="rId96" Type="http://schemas.openxmlformats.org/officeDocument/2006/relationships/customXml" Target="../ink/ink5666.xml"/><Relationship Id="rId161" Type="http://schemas.openxmlformats.org/officeDocument/2006/relationships/image" Target="../media/image335.png"/><Relationship Id="rId217" Type="http://schemas.openxmlformats.org/officeDocument/2006/relationships/customXml" Target="../ink/ink5727.xml"/><Relationship Id="rId259" Type="http://schemas.openxmlformats.org/officeDocument/2006/relationships/customXml" Target="../ink/ink5748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782.xml"/><Relationship Id="rId65" Type="http://schemas.openxmlformats.org/officeDocument/2006/relationships/image" Target="../media/image301.png"/><Relationship Id="rId130" Type="http://schemas.openxmlformats.org/officeDocument/2006/relationships/customXml" Target="../ink/ink5683.xml"/><Relationship Id="rId368" Type="http://schemas.openxmlformats.org/officeDocument/2006/relationships/customXml" Target="../ink/ink5803.xml"/><Relationship Id="rId172" Type="http://schemas.openxmlformats.org/officeDocument/2006/relationships/customXml" Target="../ink/ink5704.xml"/><Relationship Id="rId228" Type="http://schemas.openxmlformats.org/officeDocument/2006/relationships/image" Target="../media/image367.png"/><Relationship Id="rId281" Type="http://schemas.openxmlformats.org/officeDocument/2006/relationships/customXml" Target="../ink/ink5759.xml"/><Relationship Id="rId337" Type="http://schemas.openxmlformats.org/officeDocument/2006/relationships/image" Target="../media/image443.png"/><Relationship Id="rId34" Type="http://schemas.openxmlformats.org/officeDocument/2006/relationships/customXml" Target="../ink/ink5635.xml"/><Relationship Id="rId76" Type="http://schemas.openxmlformats.org/officeDocument/2006/relationships/customXml" Target="../ink/ink5656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738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673.xml"/><Relationship Id="rId348" Type="http://schemas.openxmlformats.org/officeDocument/2006/relationships/customXml" Target="../ink/ink5793.xml"/><Relationship Id="rId152" Type="http://schemas.openxmlformats.org/officeDocument/2006/relationships/customXml" Target="../ink/ink5694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749.xml"/><Relationship Id="rId14" Type="http://schemas.openxmlformats.org/officeDocument/2006/relationships/customXml" Target="../ink/ink5625.xml"/><Relationship Id="rId56" Type="http://schemas.openxmlformats.org/officeDocument/2006/relationships/customXml" Target="../ink/ink5646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667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728.xml"/><Relationship Id="rId370" Type="http://schemas.openxmlformats.org/officeDocument/2006/relationships/customXml" Target="../ink/ink5804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783.xml"/><Relationship Id="rId132" Type="http://schemas.openxmlformats.org/officeDocument/2006/relationships/customXml" Target="../ink/ink5684.xml"/><Relationship Id="rId174" Type="http://schemas.openxmlformats.org/officeDocument/2006/relationships/customXml" Target="../ink/ink5705.xml"/><Relationship Id="rId381" Type="http://schemas.openxmlformats.org/officeDocument/2006/relationships/image" Target="../media/image511.png"/><Relationship Id="rId241" Type="http://schemas.openxmlformats.org/officeDocument/2006/relationships/customXml" Target="../ink/ink5739.xml"/><Relationship Id="rId36" Type="http://schemas.openxmlformats.org/officeDocument/2006/relationships/customXml" Target="../ink/ink5636.xml"/><Relationship Id="rId283" Type="http://schemas.openxmlformats.org/officeDocument/2006/relationships/customXml" Target="../ink/ink5760.xml"/><Relationship Id="rId339" Type="http://schemas.openxmlformats.org/officeDocument/2006/relationships/image" Target="../media/image448.png"/><Relationship Id="rId78" Type="http://schemas.openxmlformats.org/officeDocument/2006/relationships/customXml" Target="../ink/ink5657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711.xml"/><Relationship Id="rId350" Type="http://schemas.openxmlformats.org/officeDocument/2006/relationships/customXml" Target="../ink/ink5794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631.xml"/><Relationship Id="rId231" Type="http://schemas.openxmlformats.org/officeDocument/2006/relationships/customXml" Target="../ink/ink5734.xml"/><Relationship Id="rId252" Type="http://schemas.openxmlformats.org/officeDocument/2006/relationships/image" Target="../media/image379.png"/><Relationship Id="rId273" Type="http://schemas.openxmlformats.org/officeDocument/2006/relationships/customXml" Target="../ink/ink5755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652.xml"/><Relationship Id="rId89" Type="http://schemas.openxmlformats.org/officeDocument/2006/relationships/image" Target="../media/image313.png"/><Relationship Id="rId112" Type="http://schemas.openxmlformats.org/officeDocument/2006/relationships/customXml" Target="../ink/ink5674.xml"/><Relationship Id="rId133" Type="http://schemas.openxmlformats.org/officeDocument/2006/relationships/image" Target="../media/image321.png"/><Relationship Id="rId154" Type="http://schemas.openxmlformats.org/officeDocument/2006/relationships/customXml" Target="../ink/ink5695.xml"/><Relationship Id="rId175" Type="http://schemas.openxmlformats.org/officeDocument/2006/relationships/image" Target="../media/image341.png"/><Relationship Id="rId340" Type="http://schemas.openxmlformats.org/officeDocument/2006/relationships/customXml" Target="../ink/ink5789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5810.xml"/><Relationship Id="rId16" Type="http://schemas.openxmlformats.org/officeDocument/2006/relationships/customXml" Target="../ink/ink5626.xml"/><Relationship Id="rId221" Type="http://schemas.openxmlformats.org/officeDocument/2006/relationships/customXml" Target="../ink/ink5729.xml"/><Relationship Id="rId242" Type="http://schemas.openxmlformats.org/officeDocument/2006/relationships/image" Target="../media/image374.png"/><Relationship Id="rId263" Type="http://schemas.openxmlformats.org/officeDocument/2006/relationships/customXml" Target="../ink/ink5750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647.xml"/><Relationship Id="rId79" Type="http://schemas.openxmlformats.org/officeDocument/2006/relationships/image" Target="../media/image308.png"/><Relationship Id="rId102" Type="http://schemas.openxmlformats.org/officeDocument/2006/relationships/customXml" Target="../ink/ink5669.xml"/><Relationship Id="rId123" Type="http://schemas.openxmlformats.org/officeDocument/2006/relationships/image" Target="../media/image174.png"/><Relationship Id="rId144" Type="http://schemas.openxmlformats.org/officeDocument/2006/relationships/customXml" Target="../ink/ink5690.xml"/><Relationship Id="rId330" Type="http://schemas.openxmlformats.org/officeDocument/2006/relationships/customXml" Target="../ink/ink5784.xml"/><Relationship Id="rId90" Type="http://schemas.openxmlformats.org/officeDocument/2006/relationships/customXml" Target="../ink/ink5663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805.xml"/><Relationship Id="rId211" Type="http://schemas.openxmlformats.org/officeDocument/2006/relationships/customXml" Target="../ink/ink5724.xml"/><Relationship Id="rId232" Type="http://schemas.openxmlformats.org/officeDocument/2006/relationships/image" Target="../media/image369.png"/><Relationship Id="rId253" Type="http://schemas.openxmlformats.org/officeDocument/2006/relationships/customXml" Target="../ink/ink5745.xml"/><Relationship Id="rId274" Type="http://schemas.openxmlformats.org/officeDocument/2006/relationships/image" Target="../media/image390.png"/><Relationship Id="rId295" Type="http://schemas.openxmlformats.org/officeDocument/2006/relationships/customXml" Target="../ink/ink5766.xml"/><Relationship Id="rId309" Type="http://schemas.openxmlformats.org/officeDocument/2006/relationships/customXml" Target="../ink/ink5773.xml"/><Relationship Id="rId27" Type="http://schemas.openxmlformats.org/officeDocument/2006/relationships/image" Target="../media/image20.png"/><Relationship Id="rId48" Type="http://schemas.openxmlformats.org/officeDocument/2006/relationships/customXml" Target="../ink/ink5642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685.xml"/><Relationship Id="rId320" Type="http://schemas.openxmlformats.org/officeDocument/2006/relationships/customXml" Target="../ink/ink5779.xml"/><Relationship Id="rId80" Type="http://schemas.openxmlformats.org/officeDocument/2006/relationships/customXml" Target="../ink/ink5658.xml"/><Relationship Id="rId155" Type="http://schemas.openxmlformats.org/officeDocument/2006/relationships/image" Target="../media/image332.png"/><Relationship Id="rId176" Type="http://schemas.openxmlformats.org/officeDocument/2006/relationships/customXml" Target="../ink/ink5706.xml"/><Relationship Id="rId197" Type="http://schemas.openxmlformats.org/officeDocument/2006/relationships/customXml" Target="../ink/ink5717.xml"/><Relationship Id="rId341" Type="http://schemas.openxmlformats.org/officeDocument/2006/relationships/image" Target="../media/image449.png"/><Relationship Id="rId362" Type="http://schemas.openxmlformats.org/officeDocument/2006/relationships/customXml" Target="../ink/ink5800.xml"/><Relationship Id="rId383" Type="http://schemas.openxmlformats.org/officeDocument/2006/relationships/image" Target="../media/image512.png"/><Relationship Id="rId201" Type="http://schemas.openxmlformats.org/officeDocument/2006/relationships/customXml" Target="../ink/ink5719.xml"/><Relationship Id="rId222" Type="http://schemas.openxmlformats.org/officeDocument/2006/relationships/image" Target="../media/image364.png"/><Relationship Id="rId243" Type="http://schemas.openxmlformats.org/officeDocument/2006/relationships/customXml" Target="../ink/ink5740.xml"/><Relationship Id="rId264" Type="http://schemas.openxmlformats.org/officeDocument/2006/relationships/image" Target="../media/image385.png"/><Relationship Id="rId285" Type="http://schemas.openxmlformats.org/officeDocument/2006/relationships/customXml" Target="../ink/ink5761.xml"/><Relationship Id="rId17" Type="http://schemas.openxmlformats.org/officeDocument/2006/relationships/image" Target="../media/image15.png"/><Relationship Id="rId38" Type="http://schemas.openxmlformats.org/officeDocument/2006/relationships/customXml" Target="../ink/ink5637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680.xml"/><Relationship Id="rId310" Type="http://schemas.openxmlformats.org/officeDocument/2006/relationships/image" Target="../media/image408.png"/><Relationship Id="rId70" Type="http://schemas.openxmlformats.org/officeDocument/2006/relationships/customXml" Target="../ink/ink5653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701.xml"/><Relationship Id="rId187" Type="http://schemas.openxmlformats.org/officeDocument/2006/relationships/customXml" Target="../ink/ink5712.xml"/><Relationship Id="rId331" Type="http://schemas.openxmlformats.org/officeDocument/2006/relationships/image" Target="../media/image431.png"/><Relationship Id="rId352" Type="http://schemas.openxmlformats.org/officeDocument/2006/relationships/customXml" Target="../ink/ink5795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735.xml"/><Relationship Id="rId254" Type="http://schemas.openxmlformats.org/officeDocument/2006/relationships/image" Target="../media/image380.png"/><Relationship Id="rId28" Type="http://schemas.openxmlformats.org/officeDocument/2006/relationships/customXml" Target="../ink/ink5632.xml"/><Relationship Id="rId49" Type="http://schemas.openxmlformats.org/officeDocument/2006/relationships/image" Target="../media/image31.png"/><Relationship Id="rId114" Type="http://schemas.openxmlformats.org/officeDocument/2006/relationships/customXml" Target="../ink/ink5675.xml"/><Relationship Id="rId275" Type="http://schemas.openxmlformats.org/officeDocument/2006/relationships/customXml" Target="../ink/ink5756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648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696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790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730.xml"/><Relationship Id="rId244" Type="http://schemas.openxmlformats.org/officeDocument/2006/relationships/image" Target="../media/image375.png"/><Relationship Id="rId18" Type="http://schemas.openxmlformats.org/officeDocument/2006/relationships/customXml" Target="../ink/ink5627.xml"/><Relationship Id="rId39" Type="http://schemas.openxmlformats.org/officeDocument/2006/relationships/image" Target="../media/image26.png"/><Relationship Id="rId265" Type="http://schemas.openxmlformats.org/officeDocument/2006/relationships/customXml" Target="../ink/ink5751.xml"/><Relationship Id="rId286" Type="http://schemas.openxmlformats.org/officeDocument/2006/relationships/image" Target="../media/image396.png"/><Relationship Id="rId50" Type="http://schemas.openxmlformats.org/officeDocument/2006/relationships/customXml" Target="../ink/ink5643.xml"/><Relationship Id="rId104" Type="http://schemas.openxmlformats.org/officeDocument/2006/relationships/customXml" Target="../ink/ink5670.xml"/><Relationship Id="rId125" Type="http://schemas.openxmlformats.org/officeDocument/2006/relationships/image" Target="../media/image175.png"/><Relationship Id="rId146" Type="http://schemas.openxmlformats.org/officeDocument/2006/relationships/customXml" Target="../ink/ink5691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774.xml"/><Relationship Id="rId332" Type="http://schemas.openxmlformats.org/officeDocument/2006/relationships/customXml" Target="../ink/ink5785.xml"/><Relationship Id="rId353" Type="http://schemas.openxmlformats.org/officeDocument/2006/relationships/image" Target="../media/image471.png"/><Relationship Id="rId374" Type="http://schemas.openxmlformats.org/officeDocument/2006/relationships/customXml" Target="../ink/ink5806.xml"/><Relationship Id="rId71" Type="http://schemas.openxmlformats.org/officeDocument/2006/relationships/image" Target="../media/image304.png"/><Relationship Id="rId92" Type="http://schemas.openxmlformats.org/officeDocument/2006/relationships/customXml" Target="../ink/ink5664.xml"/><Relationship Id="rId213" Type="http://schemas.openxmlformats.org/officeDocument/2006/relationships/customXml" Target="../ink/ink5725.xml"/><Relationship Id="rId234" Type="http://schemas.openxmlformats.org/officeDocument/2006/relationships/image" Target="../media/image370.png"/><Relationship Id="rId2" Type="http://schemas.openxmlformats.org/officeDocument/2006/relationships/customXml" Target="../ink/ink5619.xml"/><Relationship Id="rId29" Type="http://schemas.openxmlformats.org/officeDocument/2006/relationships/image" Target="../media/image21.png"/><Relationship Id="rId255" Type="http://schemas.openxmlformats.org/officeDocument/2006/relationships/customXml" Target="../ink/ink5746.xml"/><Relationship Id="rId276" Type="http://schemas.openxmlformats.org/officeDocument/2006/relationships/image" Target="../media/image391.png"/><Relationship Id="rId297" Type="http://schemas.openxmlformats.org/officeDocument/2006/relationships/customXml" Target="../ink/ink5767.xml"/><Relationship Id="rId40" Type="http://schemas.openxmlformats.org/officeDocument/2006/relationships/customXml" Target="../ink/ink5638.xml"/><Relationship Id="rId115" Type="http://schemas.openxmlformats.org/officeDocument/2006/relationships/image" Target="../media/image170.png"/><Relationship Id="rId136" Type="http://schemas.openxmlformats.org/officeDocument/2006/relationships/customXml" Target="../ink/ink5686.xml"/><Relationship Id="rId157" Type="http://schemas.openxmlformats.org/officeDocument/2006/relationships/image" Target="../media/image333.png"/><Relationship Id="rId178" Type="http://schemas.openxmlformats.org/officeDocument/2006/relationships/customXml" Target="../ink/ink5707.xml"/><Relationship Id="rId301" Type="http://schemas.openxmlformats.org/officeDocument/2006/relationships/customXml" Target="../ink/ink5769.xml"/><Relationship Id="rId322" Type="http://schemas.openxmlformats.org/officeDocument/2006/relationships/customXml" Target="../ink/ink5780.xml"/><Relationship Id="rId343" Type="http://schemas.openxmlformats.org/officeDocument/2006/relationships/image" Target="../media/image454.png"/><Relationship Id="rId364" Type="http://schemas.openxmlformats.org/officeDocument/2006/relationships/customXml" Target="../ink/ink5801.xml"/><Relationship Id="rId61" Type="http://schemas.openxmlformats.org/officeDocument/2006/relationships/image" Target="../media/image299.png"/><Relationship Id="rId82" Type="http://schemas.openxmlformats.org/officeDocument/2006/relationships/customXml" Target="../ink/ink5659.xml"/><Relationship Id="rId199" Type="http://schemas.openxmlformats.org/officeDocument/2006/relationships/customXml" Target="../ink/ink5718.xml"/><Relationship Id="rId203" Type="http://schemas.openxmlformats.org/officeDocument/2006/relationships/customXml" Target="../ink/ink5720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741.xml"/><Relationship Id="rId266" Type="http://schemas.openxmlformats.org/officeDocument/2006/relationships/image" Target="../media/image386.png"/><Relationship Id="rId287" Type="http://schemas.openxmlformats.org/officeDocument/2006/relationships/customXml" Target="../ink/ink5762.xml"/><Relationship Id="rId30" Type="http://schemas.openxmlformats.org/officeDocument/2006/relationships/customXml" Target="../ink/ink5633.xml"/><Relationship Id="rId105" Type="http://schemas.openxmlformats.org/officeDocument/2006/relationships/image" Target="../media/image165.png"/><Relationship Id="rId126" Type="http://schemas.openxmlformats.org/officeDocument/2006/relationships/customXml" Target="../ink/ink5681.xml"/><Relationship Id="rId147" Type="http://schemas.openxmlformats.org/officeDocument/2006/relationships/image" Target="../media/image328.png"/><Relationship Id="rId168" Type="http://schemas.openxmlformats.org/officeDocument/2006/relationships/customXml" Target="../ink/ink5702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796.xml"/><Relationship Id="rId51" Type="http://schemas.openxmlformats.org/officeDocument/2006/relationships/image" Target="../media/image32.png"/><Relationship Id="rId72" Type="http://schemas.openxmlformats.org/officeDocument/2006/relationships/customXml" Target="../ink/ink5654.xml"/><Relationship Id="rId93" Type="http://schemas.openxmlformats.org/officeDocument/2006/relationships/image" Target="../media/image315.png"/><Relationship Id="rId189" Type="http://schemas.openxmlformats.org/officeDocument/2006/relationships/customXml" Target="../ink/ink5713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736.xml"/><Relationship Id="rId256" Type="http://schemas.openxmlformats.org/officeDocument/2006/relationships/image" Target="../media/image381.png"/><Relationship Id="rId277" Type="http://schemas.openxmlformats.org/officeDocument/2006/relationships/customXml" Target="../ink/ink5757.xml"/><Relationship Id="rId298" Type="http://schemas.openxmlformats.org/officeDocument/2006/relationships/image" Target="../media/image402.png"/><Relationship Id="rId116" Type="http://schemas.openxmlformats.org/officeDocument/2006/relationships/customXml" Target="../ink/ink5676.xml"/><Relationship Id="rId137" Type="http://schemas.openxmlformats.org/officeDocument/2006/relationships/image" Target="../media/image323.png"/><Relationship Id="rId158" Type="http://schemas.openxmlformats.org/officeDocument/2006/relationships/customXml" Target="../ink/ink5697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791.xml"/><Relationship Id="rId20" Type="http://schemas.openxmlformats.org/officeDocument/2006/relationships/customXml" Target="../ink/ink5628.xml"/><Relationship Id="rId41" Type="http://schemas.openxmlformats.org/officeDocument/2006/relationships/image" Target="../media/image27.png"/><Relationship Id="rId62" Type="http://schemas.openxmlformats.org/officeDocument/2006/relationships/customXml" Target="../ink/ink5649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731.xml"/><Relationship Id="rId246" Type="http://schemas.openxmlformats.org/officeDocument/2006/relationships/image" Target="../media/image376.png"/><Relationship Id="rId267" Type="http://schemas.openxmlformats.org/officeDocument/2006/relationships/customXml" Target="../ink/ink5752.xml"/><Relationship Id="rId288" Type="http://schemas.openxmlformats.org/officeDocument/2006/relationships/image" Target="../media/image397.png"/><Relationship Id="rId106" Type="http://schemas.openxmlformats.org/officeDocument/2006/relationships/customXml" Target="../ink/ink5671.xml"/><Relationship Id="rId127" Type="http://schemas.openxmlformats.org/officeDocument/2006/relationships/image" Target="../media/image176.png"/><Relationship Id="rId313" Type="http://schemas.openxmlformats.org/officeDocument/2006/relationships/customXml" Target="../ink/ink5775.xml"/><Relationship Id="rId10" Type="http://schemas.openxmlformats.org/officeDocument/2006/relationships/customXml" Target="../ink/ink5623.xml"/><Relationship Id="rId31" Type="http://schemas.openxmlformats.org/officeDocument/2006/relationships/image" Target="../media/image22.png"/><Relationship Id="rId52" Type="http://schemas.openxmlformats.org/officeDocument/2006/relationships/customXml" Target="../ink/ink5644.xml"/><Relationship Id="rId73" Type="http://schemas.openxmlformats.org/officeDocument/2006/relationships/image" Target="../media/image305.png"/><Relationship Id="rId94" Type="http://schemas.openxmlformats.org/officeDocument/2006/relationships/customXml" Target="../ink/ink5665.xml"/><Relationship Id="rId148" Type="http://schemas.openxmlformats.org/officeDocument/2006/relationships/customXml" Target="../ink/ink5692.xml"/><Relationship Id="rId169" Type="http://schemas.openxmlformats.org/officeDocument/2006/relationships/image" Target="../media/image339.png"/><Relationship Id="rId334" Type="http://schemas.openxmlformats.org/officeDocument/2006/relationships/customXml" Target="../ink/ink5786.xml"/><Relationship Id="rId355" Type="http://schemas.openxmlformats.org/officeDocument/2006/relationships/image" Target="../media/image472.png"/><Relationship Id="rId376" Type="http://schemas.openxmlformats.org/officeDocument/2006/relationships/customXml" Target="../ink/ink5807.xml"/><Relationship Id="rId4" Type="http://schemas.openxmlformats.org/officeDocument/2006/relationships/customXml" Target="../ink/ink5620.xml"/><Relationship Id="rId180" Type="http://schemas.openxmlformats.org/officeDocument/2006/relationships/customXml" Target="../ink/ink5708.xml"/><Relationship Id="rId215" Type="http://schemas.openxmlformats.org/officeDocument/2006/relationships/customXml" Target="../ink/ink5726.xml"/><Relationship Id="rId236" Type="http://schemas.openxmlformats.org/officeDocument/2006/relationships/image" Target="../media/image371.png"/><Relationship Id="rId257" Type="http://schemas.openxmlformats.org/officeDocument/2006/relationships/customXml" Target="../ink/ink5747.xml"/><Relationship Id="rId278" Type="http://schemas.openxmlformats.org/officeDocument/2006/relationships/image" Target="../media/image392.png"/><Relationship Id="rId303" Type="http://schemas.openxmlformats.org/officeDocument/2006/relationships/customXml" Target="../ink/ink5770.xml"/><Relationship Id="rId42" Type="http://schemas.openxmlformats.org/officeDocument/2006/relationships/customXml" Target="../ink/ink5639.xml"/><Relationship Id="rId84" Type="http://schemas.openxmlformats.org/officeDocument/2006/relationships/customXml" Target="../ink/ink5660.xml"/><Relationship Id="rId138" Type="http://schemas.openxmlformats.org/officeDocument/2006/relationships/customXml" Target="../ink/ink5687.xml"/><Relationship Id="rId345" Type="http://schemas.openxmlformats.org/officeDocument/2006/relationships/image" Target="../media/image455.png"/><Relationship Id="rId191" Type="http://schemas.openxmlformats.org/officeDocument/2006/relationships/customXml" Target="../ink/ink5714.xml"/><Relationship Id="rId205" Type="http://schemas.openxmlformats.org/officeDocument/2006/relationships/customXml" Target="../ink/ink5721.xml"/><Relationship Id="rId247" Type="http://schemas.openxmlformats.org/officeDocument/2006/relationships/customXml" Target="../ink/ink5742.xml"/><Relationship Id="rId107" Type="http://schemas.openxmlformats.org/officeDocument/2006/relationships/image" Target="../media/image166.png"/><Relationship Id="rId289" Type="http://schemas.openxmlformats.org/officeDocument/2006/relationships/customXml" Target="../ink/ink576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797.xml"/><Relationship Id="rId95" Type="http://schemas.openxmlformats.org/officeDocument/2006/relationships/image" Target="../media/image316.png"/><Relationship Id="rId160" Type="http://schemas.openxmlformats.org/officeDocument/2006/relationships/customXml" Target="../ink/ink5698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629.xml"/><Relationship Id="rId64" Type="http://schemas.openxmlformats.org/officeDocument/2006/relationships/customXml" Target="../ink/ink5650.xml"/><Relationship Id="rId118" Type="http://schemas.openxmlformats.org/officeDocument/2006/relationships/customXml" Target="../ink/ink5677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732.xml"/><Relationship Id="rId269" Type="http://schemas.openxmlformats.org/officeDocument/2006/relationships/customXml" Target="../ink/ink575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787.xml"/><Relationship Id="rId75" Type="http://schemas.openxmlformats.org/officeDocument/2006/relationships/image" Target="../media/image306.png"/><Relationship Id="rId140" Type="http://schemas.openxmlformats.org/officeDocument/2006/relationships/customXml" Target="../ink/ink5688.xml"/><Relationship Id="rId182" Type="http://schemas.openxmlformats.org/officeDocument/2006/relationships/customXml" Target="../ink/ink5709.xml"/><Relationship Id="rId378" Type="http://schemas.openxmlformats.org/officeDocument/2006/relationships/customXml" Target="../ink/ink5808.xml"/><Relationship Id="rId6" Type="http://schemas.openxmlformats.org/officeDocument/2006/relationships/customXml" Target="../ink/ink5621.xml"/><Relationship Id="rId238" Type="http://schemas.openxmlformats.org/officeDocument/2006/relationships/image" Target="../media/image372.png"/><Relationship Id="rId291" Type="http://schemas.openxmlformats.org/officeDocument/2006/relationships/customXml" Target="../ink/ink5764.xml"/><Relationship Id="rId305" Type="http://schemas.openxmlformats.org/officeDocument/2006/relationships/customXml" Target="../ink/ink5771.xml"/><Relationship Id="rId347" Type="http://schemas.openxmlformats.org/officeDocument/2006/relationships/image" Target="../media/image465.png"/><Relationship Id="rId44" Type="http://schemas.openxmlformats.org/officeDocument/2006/relationships/customXml" Target="../ink/ink5640.xml"/><Relationship Id="rId86" Type="http://schemas.openxmlformats.org/officeDocument/2006/relationships/customXml" Target="../ink/ink5661.xml"/><Relationship Id="rId151" Type="http://schemas.openxmlformats.org/officeDocument/2006/relationships/image" Target="../media/image330.png"/><Relationship Id="rId193" Type="http://schemas.openxmlformats.org/officeDocument/2006/relationships/customXml" Target="../ink/ink5715.xml"/><Relationship Id="rId207" Type="http://schemas.openxmlformats.org/officeDocument/2006/relationships/customXml" Target="../ink/ink5722.xml"/><Relationship Id="rId249" Type="http://schemas.openxmlformats.org/officeDocument/2006/relationships/customXml" Target="../ink/ink5743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777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678.xml"/><Relationship Id="rId358" Type="http://schemas.openxmlformats.org/officeDocument/2006/relationships/customXml" Target="../ink/ink5798.xml"/><Relationship Id="rId162" Type="http://schemas.openxmlformats.org/officeDocument/2006/relationships/customXml" Target="../ink/ink5699.xml"/><Relationship Id="rId218" Type="http://schemas.openxmlformats.org/officeDocument/2006/relationships/image" Target="../media/image362.png"/><Relationship Id="rId271" Type="http://schemas.openxmlformats.org/officeDocument/2006/relationships/customXml" Target="../ink/ink5754.xml"/><Relationship Id="rId24" Type="http://schemas.openxmlformats.org/officeDocument/2006/relationships/customXml" Target="../ink/ink5630.xml"/><Relationship Id="rId66" Type="http://schemas.openxmlformats.org/officeDocument/2006/relationships/customXml" Target="../ink/ink5651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733.xml"/><Relationship Id="rId380" Type="http://schemas.openxmlformats.org/officeDocument/2006/relationships/customXml" Target="../ink/ink5809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668.xml"/><Relationship Id="rId282" Type="http://schemas.openxmlformats.org/officeDocument/2006/relationships/image" Target="../media/image394.png"/><Relationship Id="rId338" Type="http://schemas.openxmlformats.org/officeDocument/2006/relationships/customXml" Target="../ink/ink5788.xml"/><Relationship Id="rId8" Type="http://schemas.openxmlformats.org/officeDocument/2006/relationships/customXml" Target="../ink/ink5622.xml"/><Relationship Id="rId142" Type="http://schemas.openxmlformats.org/officeDocument/2006/relationships/customXml" Target="../ink/ink5689.xml"/><Relationship Id="rId184" Type="http://schemas.openxmlformats.org/officeDocument/2006/relationships/customXml" Target="../ink/ink5710.xml"/><Relationship Id="rId251" Type="http://schemas.openxmlformats.org/officeDocument/2006/relationships/customXml" Target="../ink/ink5744.xml"/><Relationship Id="rId46" Type="http://schemas.openxmlformats.org/officeDocument/2006/relationships/customXml" Target="../ink/ink5641.xml"/><Relationship Id="rId293" Type="http://schemas.openxmlformats.org/officeDocument/2006/relationships/customXml" Target="../ink/ink5765.xml"/><Relationship Id="rId307" Type="http://schemas.openxmlformats.org/officeDocument/2006/relationships/customXml" Target="../ink/ink5772.xml"/><Relationship Id="rId349" Type="http://schemas.openxmlformats.org/officeDocument/2006/relationships/image" Target="../media/image466.png"/><Relationship Id="rId88" Type="http://schemas.openxmlformats.org/officeDocument/2006/relationships/customXml" Target="../ink/ink5662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716.xml"/><Relationship Id="rId209" Type="http://schemas.openxmlformats.org/officeDocument/2006/relationships/customXml" Target="../ink/ink5723.xml"/><Relationship Id="rId360" Type="http://schemas.openxmlformats.org/officeDocument/2006/relationships/customXml" Target="../ink/ink5799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778.xml"/><Relationship Id="rId99" Type="http://schemas.openxmlformats.org/officeDocument/2006/relationships/image" Target="../media/image318.png"/><Relationship Id="rId122" Type="http://schemas.openxmlformats.org/officeDocument/2006/relationships/customXml" Target="../ink/ink5679.xml"/><Relationship Id="rId164" Type="http://schemas.openxmlformats.org/officeDocument/2006/relationships/customXml" Target="../ink/ink5700.xml"/><Relationship Id="rId371" Type="http://schemas.openxmlformats.org/officeDocument/2006/relationships/image" Target="../media/image506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.png"/><Relationship Id="rId299" Type="http://schemas.openxmlformats.org/officeDocument/2006/relationships/customXml" Target="../ink/ink5960.xml"/><Relationship Id="rId21" Type="http://schemas.openxmlformats.org/officeDocument/2006/relationships/image" Target="../media/image17.png"/><Relationship Id="rId63" Type="http://schemas.openxmlformats.org/officeDocument/2006/relationships/image" Target="../media/image300.png"/><Relationship Id="rId159" Type="http://schemas.openxmlformats.org/officeDocument/2006/relationships/image" Target="../media/image334.png"/><Relationship Id="rId324" Type="http://schemas.openxmlformats.org/officeDocument/2006/relationships/customXml" Target="../ink/ink5973.xml"/><Relationship Id="rId366" Type="http://schemas.openxmlformats.org/officeDocument/2006/relationships/customXml" Target="../ink/ink5994.xml"/><Relationship Id="rId170" Type="http://schemas.openxmlformats.org/officeDocument/2006/relationships/customXml" Target="../ink/ink5895.xml"/><Relationship Id="rId226" Type="http://schemas.openxmlformats.org/officeDocument/2006/relationships/image" Target="../media/image366.png"/><Relationship Id="rId268" Type="http://schemas.openxmlformats.org/officeDocument/2006/relationships/image" Target="../media/image387.png"/><Relationship Id="rId32" Type="http://schemas.openxmlformats.org/officeDocument/2006/relationships/customXml" Target="../ink/ink5826.xml"/><Relationship Id="rId74" Type="http://schemas.openxmlformats.org/officeDocument/2006/relationships/customXml" Target="../ink/ink5847.xml"/><Relationship Id="rId128" Type="http://schemas.openxmlformats.org/officeDocument/2006/relationships/customXml" Target="../ink/ink5874.xml"/><Relationship Id="rId335" Type="http://schemas.openxmlformats.org/officeDocument/2006/relationships/image" Target="../media/image442.png"/><Relationship Id="rId377" Type="http://schemas.openxmlformats.org/officeDocument/2006/relationships/image" Target="../media/image509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5929.xml"/><Relationship Id="rId279" Type="http://schemas.openxmlformats.org/officeDocument/2006/relationships/customXml" Target="../ink/ink595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98.png"/><Relationship Id="rId304" Type="http://schemas.openxmlformats.org/officeDocument/2006/relationships/image" Target="../media/image405.png"/><Relationship Id="rId346" Type="http://schemas.openxmlformats.org/officeDocument/2006/relationships/customXml" Target="../ink/ink5984.xml"/><Relationship Id="rId85" Type="http://schemas.openxmlformats.org/officeDocument/2006/relationships/image" Target="../media/image311.png"/><Relationship Id="rId150" Type="http://schemas.openxmlformats.org/officeDocument/2006/relationships/customXml" Target="../ink/ink5885.xml"/><Relationship Id="rId192" Type="http://schemas.openxmlformats.org/officeDocument/2006/relationships/image" Target="../media/image349.png"/><Relationship Id="rId206" Type="http://schemas.openxmlformats.org/officeDocument/2006/relationships/image" Target="../media/image356.png"/><Relationship Id="rId248" Type="http://schemas.openxmlformats.org/officeDocument/2006/relationships/image" Target="../media/image377.png"/><Relationship Id="rId12" Type="http://schemas.openxmlformats.org/officeDocument/2006/relationships/customXml" Target="../ink/ink5816.xml"/><Relationship Id="rId108" Type="http://schemas.openxmlformats.org/officeDocument/2006/relationships/customXml" Target="../ink/ink5864.xml"/><Relationship Id="rId315" Type="http://schemas.openxmlformats.org/officeDocument/2006/relationships/customXml" Target="../ink/ink5968.xml"/><Relationship Id="rId357" Type="http://schemas.openxmlformats.org/officeDocument/2006/relationships/image" Target="../media/image473.png"/><Relationship Id="rId54" Type="http://schemas.openxmlformats.org/officeDocument/2006/relationships/customXml" Target="../ink/ink5837.xml"/><Relationship Id="rId96" Type="http://schemas.openxmlformats.org/officeDocument/2006/relationships/customXml" Target="../ink/ink5858.xml"/><Relationship Id="rId161" Type="http://schemas.openxmlformats.org/officeDocument/2006/relationships/image" Target="../media/image335.png"/><Relationship Id="rId217" Type="http://schemas.openxmlformats.org/officeDocument/2006/relationships/customXml" Target="../ink/ink5919.xml"/><Relationship Id="rId259" Type="http://schemas.openxmlformats.org/officeDocument/2006/relationships/customXml" Target="../ink/ink5940.xml"/><Relationship Id="rId23" Type="http://schemas.openxmlformats.org/officeDocument/2006/relationships/image" Target="../media/image18.png"/><Relationship Id="rId119" Type="http://schemas.openxmlformats.org/officeDocument/2006/relationships/image" Target="../media/image172.png"/><Relationship Id="rId270" Type="http://schemas.openxmlformats.org/officeDocument/2006/relationships/image" Target="../media/image388.png"/><Relationship Id="rId326" Type="http://schemas.openxmlformats.org/officeDocument/2006/relationships/customXml" Target="../ink/ink5974.xml"/><Relationship Id="rId65" Type="http://schemas.openxmlformats.org/officeDocument/2006/relationships/image" Target="../media/image301.png"/><Relationship Id="rId130" Type="http://schemas.openxmlformats.org/officeDocument/2006/relationships/customXml" Target="../ink/ink5875.xml"/><Relationship Id="rId368" Type="http://schemas.openxmlformats.org/officeDocument/2006/relationships/customXml" Target="../ink/ink5995.xml"/><Relationship Id="rId172" Type="http://schemas.openxmlformats.org/officeDocument/2006/relationships/customXml" Target="../ink/ink5896.xml"/><Relationship Id="rId228" Type="http://schemas.openxmlformats.org/officeDocument/2006/relationships/image" Target="../media/image367.png"/><Relationship Id="rId281" Type="http://schemas.openxmlformats.org/officeDocument/2006/relationships/customXml" Target="../ink/ink5951.xml"/><Relationship Id="rId337" Type="http://schemas.openxmlformats.org/officeDocument/2006/relationships/image" Target="../media/image443.png"/><Relationship Id="rId34" Type="http://schemas.openxmlformats.org/officeDocument/2006/relationships/customXml" Target="../ink/ink5827.xml"/><Relationship Id="rId76" Type="http://schemas.openxmlformats.org/officeDocument/2006/relationships/customXml" Target="../ink/ink5848.xml"/><Relationship Id="rId141" Type="http://schemas.openxmlformats.org/officeDocument/2006/relationships/image" Target="../media/image325.png"/><Relationship Id="rId379" Type="http://schemas.openxmlformats.org/officeDocument/2006/relationships/image" Target="../media/image510.png"/><Relationship Id="rId7" Type="http://schemas.openxmlformats.org/officeDocument/2006/relationships/image" Target="../media/image1010.png"/><Relationship Id="rId183" Type="http://schemas.openxmlformats.org/officeDocument/2006/relationships/image" Target="../media/image345.png"/><Relationship Id="rId239" Type="http://schemas.openxmlformats.org/officeDocument/2006/relationships/customXml" Target="../ink/ink5930.xml"/><Relationship Id="rId250" Type="http://schemas.openxmlformats.org/officeDocument/2006/relationships/image" Target="../media/image378.png"/><Relationship Id="rId292" Type="http://schemas.openxmlformats.org/officeDocument/2006/relationships/image" Target="../media/image399.png"/><Relationship Id="rId306" Type="http://schemas.openxmlformats.org/officeDocument/2006/relationships/image" Target="../media/image406.png"/><Relationship Id="rId45" Type="http://schemas.openxmlformats.org/officeDocument/2006/relationships/image" Target="../media/image29.png"/><Relationship Id="rId87" Type="http://schemas.openxmlformats.org/officeDocument/2006/relationships/image" Target="../media/image312.png"/><Relationship Id="rId110" Type="http://schemas.openxmlformats.org/officeDocument/2006/relationships/customXml" Target="../ink/ink5865.xml"/><Relationship Id="rId348" Type="http://schemas.openxmlformats.org/officeDocument/2006/relationships/customXml" Target="../ink/ink5985.xml"/><Relationship Id="rId152" Type="http://schemas.openxmlformats.org/officeDocument/2006/relationships/customXml" Target="../ink/ink5886.xml"/><Relationship Id="rId194" Type="http://schemas.openxmlformats.org/officeDocument/2006/relationships/image" Target="../media/image350.png"/><Relationship Id="rId208" Type="http://schemas.openxmlformats.org/officeDocument/2006/relationships/image" Target="../media/image357.png"/><Relationship Id="rId261" Type="http://schemas.openxmlformats.org/officeDocument/2006/relationships/customXml" Target="../ink/ink5941.xml"/><Relationship Id="rId14" Type="http://schemas.openxmlformats.org/officeDocument/2006/relationships/customXml" Target="../ink/ink5817.xml"/><Relationship Id="rId56" Type="http://schemas.openxmlformats.org/officeDocument/2006/relationships/customXml" Target="../ink/ink5838.xml"/><Relationship Id="rId317" Type="http://schemas.openxmlformats.org/officeDocument/2006/relationships/image" Target="../media/image411.png"/><Relationship Id="rId359" Type="http://schemas.openxmlformats.org/officeDocument/2006/relationships/image" Target="../media/image483.png"/><Relationship Id="rId98" Type="http://schemas.openxmlformats.org/officeDocument/2006/relationships/customXml" Target="../ink/ink5859.xml"/><Relationship Id="rId121" Type="http://schemas.openxmlformats.org/officeDocument/2006/relationships/image" Target="../media/image173.png"/><Relationship Id="rId163" Type="http://schemas.openxmlformats.org/officeDocument/2006/relationships/image" Target="../media/image336.png"/><Relationship Id="rId219" Type="http://schemas.openxmlformats.org/officeDocument/2006/relationships/customXml" Target="../ink/ink5920.xml"/><Relationship Id="rId370" Type="http://schemas.openxmlformats.org/officeDocument/2006/relationships/customXml" Target="../ink/ink5996.xml"/><Relationship Id="rId230" Type="http://schemas.openxmlformats.org/officeDocument/2006/relationships/image" Target="../media/image368.png"/><Relationship Id="rId25" Type="http://schemas.openxmlformats.org/officeDocument/2006/relationships/image" Target="../media/image19.png"/><Relationship Id="rId67" Type="http://schemas.openxmlformats.org/officeDocument/2006/relationships/image" Target="../media/image302.png"/><Relationship Id="rId272" Type="http://schemas.openxmlformats.org/officeDocument/2006/relationships/image" Target="../media/image389.png"/><Relationship Id="rId328" Type="http://schemas.openxmlformats.org/officeDocument/2006/relationships/customXml" Target="../ink/ink5975.xml"/><Relationship Id="rId132" Type="http://schemas.openxmlformats.org/officeDocument/2006/relationships/customXml" Target="../ink/ink5876.xml"/><Relationship Id="rId174" Type="http://schemas.openxmlformats.org/officeDocument/2006/relationships/customXml" Target="../ink/ink5897.xml"/><Relationship Id="rId381" Type="http://schemas.openxmlformats.org/officeDocument/2006/relationships/image" Target="../media/image511.png"/><Relationship Id="rId241" Type="http://schemas.openxmlformats.org/officeDocument/2006/relationships/customXml" Target="../ink/ink5931.xml"/><Relationship Id="rId36" Type="http://schemas.openxmlformats.org/officeDocument/2006/relationships/customXml" Target="../ink/ink5828.xml"/><Relationship Id="rId283" Type="http://schemas.openxmlformats.org/officeDocument/2006/relationships/customXml" Target="../ink/ink5952.xml"/><Relationship Id="rId339" Type="http://schemas.openxmlformats.org/officeDocument/2006/relationships/image" Target="../media/image448.png"/><Relationship Id="rId78" Type="http://schemas.openxmlformats.org/officeDocument/2006/relationships/customXml" Target="../ink/ink5849.xml"/><Relationship Id="rId101" Type="http://schemas.openxmlformats.org/officeDocument/2006/relationships/image" Target="../media/image319.png"/><Relationship Id="rId143" Type="http://schemas.openxmlformats.org/officeDocument/2006/relationships/image" Target="../media/image326.png"/><Relationship Id="rId185" Type="http://schemas.openxmlformats.org/officeDocument/2006/relationships/customXml" Target="../ink/ink5903.xml"/><Relationship Id="rId350" Type="http://schemas.openxmlformats.org/officeDocument/2006/relationships/customXml" Target="../ink/ink5986.xml"/><Relationship Id="rId9" Type="http://schemas.openxmlformats.org/officeDocument/2006/relationships/image" Target="../media/image1110.png"/><Relationship Id="rId210" Type="http://schemas.openxmlformats.org/officeDocument/2006/relationships/image" Target="../media/image358.png"/><Relationship Id="rId26" Type="http://schemas.openxmlformats.org/officeDocument/2006/relationships/customXml" Target="../ink/ink5823.xml"/><Relationship Id="rId231" Type="http://schemas.openxmlformats.org/officeDocument/2006/relationships/customXml" Target="../ink/ink5926.xml"/><Relationship Id="rId252" Type="http://schemas.openxmlformats.org/officeDocument/2006/relationships/image" Target="../media/image379.png"/><Relationship Id="rId273" Type="http://schemas.openxmlformats.org/officeDocument/2006/relationships/customXml" Target="../ink/ink5947.xml"/><Relationship Id="rId294" Type="http://schemas.openxmlformats.org/officeDocument/2006/relationships/image" Target="../media/image400.png"/><Relationship Id="rId308" Type="http://schemas.openxmlformats.org/officeDocument/2006/relationships/image" Target="../media/image407.png"/><Relationship Id="rId329" Type="http://schemas.openxmlformats.org/officeDocument/2006/relationships/image" Target="../media/image417.png"/><Relationship Id="rId47" Type="http://schemas.openxmlformats.org/officeDocument/2006/relationships/image" Target="../media/image30.png"/><Relationship Id="rId68" Type="http://schemas.openxmlformats.org/officeDocument/2006/relationships/customXml" Target="../ink/ink5844.xml"/><Relationship Id="rId89" Type="http://schemas.openxmlformats.org/officeDocument/2006/relationships/image" Target="../media/image313.png"/><Relationship Id="rId112" Type="http://schemas.openxmlformats.org/officeDocument/2006/relationships/customXml" Target="../ink/ink5866.xml"/><Relationship Id="rId133" Type="http://schemas.openxmlformats.org/officeDocument/2006/relationships/image" Target="../media/image321.png"/><Relationship Id="rId154" Type="http://schemas.openxmlformats.org/officeDocument/2006/relationships/customXml" Target="../ink/ink5887.xml"/><Relationship Id="rId175" Type="http://schemas.openxmlformats.org/officeDocument/2006/relationships/image" Target="../media/image341.png"/><Relationship Id="rId340" Type="http://schemas.openxmlformats.org/officeDocument/2006/relationships/customXml" Target="../ink/ink5981.xml"/><Relationship Id="rId361" Type="http://schemas.openxmlformats.org/officeDocument/2006/relationships/image" Target="../media/image484.png"/><Relationship Id="rId196" Type="http://schemas.openxmlformats.org/officeDocument/2006/relationships/image" Target="../media/image351.png"/><Relationship Id="rId200" Type="http://schemas.openxmlformats.org/officeDocument/2006/relationships/image" Target="../media/image353.png"/><Relationship Id="rId382" Type="http://schemas.openxmlformats.org/officeDocument/2006/relationships/customXml" Target="../ink/ink6002.xml"/><Relationship Id="rId16" Type="http://schemas.openxmlformats.org/officeDocument/2006/relationships/customXml" Target="../ink/ink5818.xml"/><Relationship Id="rId221" Type="http://schemas.openxmlformats.org/officeDocument/2006/relationships/customXml" Target="../ink/ink5921.xml"/><Relationship Id="rId242" Type="http://schemas.openxmlformats.org/officeDocument/2006/relationships/image" Target="../media/image374.png"/><Relationship Id="rId263" Type="http://schemas.openxmlformats.org/officeDocument/2006/relationships/customXml" Target="../ink/ink5942.xml"/><Relationship Id="rId284" Type="http://schemas.openxmlformats.org/officeDocument/2006/relationships/image" Target="../media/image395.png"/><Relationship Id="rId319" Type="http://schemas.openxmlformats.org/officeDocument/2006/relationships/image" Target="../media/image412.png"/><Relationship Id="rId37" Type="http://schemas.openxmlformats.org/officeDocument/2006/relationships/image" Target="../media/image25.png"/><Relationship Id="rId58" Type="http://schemas.openxmlformats.org/officeDocument/2006/relationships/customXml" Target="../ink/ink5839.xml"/><Relationship Id="rId79" Type="http://schemas.openxmlformats.org/officeDocument/2006/relationships/image" Target="../media/image308.png"/><Relationship Id="rId102" Type="http://schemas.openxmlformats.org/officeDocument/2006/relationships/customXml" Target="../ink/ink5861.xml"/><Relationship Id="rId123" Type="http://schemas.openxmlformats.org/officeDocument/2006/relationships/image" Target="../media/image174.png"/><Relationship Id="rId144" Type="http://schemas.openxmlformats.org/officeDocument/2006/relationships/customXml" Target="../ink/ink5882.xml"/><Relationship Id="rId330" Type="http://schemas.openxmlformats.org/officeDocument/2006/relationships/customXml" Target="../ink/ink5976.xml"/><Relationship Id="rId90" Type="http://schemas.openxmlformats.org/officeDocument/2006/relationships/customXml" Target="../ink/ink5855.xml"/><Relationship Id="rId165" Type="http://schemas.openxmlformats.org/officeDocument/2006/relationships/image" Target="../media/image337.png"/><Relationship Id="rId186" Type="http://schemas.openxmlformats.org/officeDocument/2006/relationships/image" Target="../media/image346.png"/><Relationship Id="rId351" Type="http://schemas.openxmlformats.org/officeDocument/2006/relationships/image" Target="../media/image467.png"/><Relationship Id="rId372" Type="http://schemas.openxmlformats.org/officeDocument/2006/relationships/customXml" Target="../ink/ink5997.xml"/><Relationship Id="rId211" Type="http://schemas.openxmlformats.org/officeDocument/2006/relationships/customXml" Target="../ink/ink5916.xml"/><Relationship Id="rId232" Type="http://schemas.openxmlformats.org/officeDocument/2006/relationships/image" Target="../media/image369.png"/><Relationship Id="rId253" Type="http://schemas.openxmlformats.org/officeDocument/2006/relationships/customXml" Target="../ink/ink5937.xml"/><Relationship Id="rId274" Type="http://schemas.openxmlformats.org/officeDocument/2006/relationships/image" Target="../media/image390.png"/><Relationship Id="rId295" Type="http://schemas.openxmlformats.org/officeDocument/2006/relationships/customXml" Target="../ink/ink5958.xml"/><Relationship Id="rId309" Type="http://schemas.openxmlformats.org/officeDocument/2006/relationships/customXml" Target="../ink/ink5965.xml"/><Relationship Id="rId27" Type="http://schemas.openxmlformats.org/officeDocument/2006/relationships/image" Target="../media/image20.png"/><Relationship Id="rId48" Type="http://schemas.openxmlformats.org/officeDocument/2006/relationships/customXml" Target="../ink/ink5834.xml"/><Relationship Id="rId69" Type="http://schemas.openxmlformats.org/officeDocument/2006/relationships/image" Target="../media/image303.png"/><Relationship Id="rId113" Type="http://schemas.openxmlformats.org/officeDocument/2006/relationships/image" Target="../media/image169.png"/><Relationship Id="rId134" Type="http://schemas.openxmlformats.org/officeDocument/2006/relationships/customXml" Target="../ink/ink5877.xml"/><Relationship Id="rId320" Type="http://schemas.openxmlformats.org/officeDocument/2006/relationships/customXml" Target="../ink/ink5971.xml"/><Relationship Id="rId80" Type="http://schemas.openxmlformats.org/officeDocument/2006/relationships/customXml" Target="../ink/ink5850.xml"/><Relationship Id="rId155" Type="http://schemas.openxmlformats.org/officeDocument/2006/relationships/image" Target="../media/image332.png"/><Relationship Id="rId176" Type="http://schemas.openxmlformats.org/officeDocument/2006/relationships/customXml" Target="../ink/ink5898.xml"/><Relationship Id="rId197" Type="http://schemas.openxmlformats.org/officeDocument/2006/relationships/customXml" Target="../ink/ink5909.xml"/><Relationship Id="rId341" Type="http://schemas.openxmlformats.org/officeDocument/2006/relationships/image" Target="../media/image449.png"/><Relationship Id="rId362" Type="http://schemas.openxmlformats.org/officeDocument/2006/relationships/customXml" Target="../ink/ink5992.xml"/><Relationship Id="rId383" Type="http://schemas.openxmlformats.org/officeDocument/2006/relationships/image" Target="../media/image513.png"/><Relationship Id="rId201" Type="http://schemas.openxmlformats.org/officeDocument/2006/relationships/customXml" Target="../ink/ink5911.xml"/><Relationship Id="rId222" Type="http://schemas.openxmlformats.org/officeDocument/2006/relationships/image" Target="../media/image364.png"/><Relationship Id="rId243" Type="http://schemas.openxmlformats.org/officeDocument/2006/relationships/customXml" Target="../ink/ink5932.xml"/><Relationship Id="rId264" Type="http://schemas.openxmlformats.org/officeDocument/2006/relationships/image" Target="../media/image385.png"/><Relationship Id="rId285" Type="http://schemas.openxmlformats.org/officeDocument/2006/relationships/customXml" Target="../ink/ink5953.xml"/><Relationship Id="rId17" Type="http://schemas.openxmlformats.org/officeDocument/2006/relationships/image" Target="../media/image15.png"/><Relationship Id="rId38" Type="http://schemas.openxmlformats.org/officeDocument/2006/relationships/customXml" Target="../ink/ink5829.xml"/><Relationship Id="rId59" Type="http://schemas.openxmlformats.org/officeDocument/2006/relationships/image" Target="../media/image36.png"/><Relationship Id="rId103" Type="http://schemas.openxmlformats.org/officeDocument/2006/relationships/image" Target="../media/image164.png"/><Relationship Id="rId124" Type="http://schemas.openxmlformats.org/officeDocument/2006/relationships/customXml" Target="../ink/ink5872.xml"/><Relationship Id="rId310" Type="http://schemas.openxmlformats.org/officeDocument/2006/relationships/image" Target="../media/image408.png"/><Relationship Id="rId70" Type="http://schemas.openxmlformats.org/officeDocument/2006/relationships/customXml" Target="../ink/ink5845.xml"/><Relationship Id="rId91" Type="http://schemas.openxmlformats.org/officeDocument/2006/relationships/image" Target="../media/image314.png"/><Relationship Id="rId145" Type="http://schemas.openxmlformats.org/officeDocument/2006/relationships/image" Target="../media/image327.png"/><Relationship Id="rId166" Type="http://schemas.openxmlformats.org/officeDocument/2006/relationships/customXml" Target="../ink/ink5893.xml"/><Relationship Id="rId187" Type="http://schemas.openxmlformats.org/officeDocument/2006/relationships/customXml" Target="../ink/ink5904.xml"/><Relationship Id="rId331" Type="http://schemas.openxmlformats.org/officeDocument/2006/relationships/image" Target="../media/image431.png"/><Relationship Id="rId352" Type="http://schemas.openxmlformats.org/officeDocument/2006/relationships/customXml" Target="../ink/ink5987.xml"/><Relationship Id="rId373" Type="http://schemas.openxmlformats.org/officeDocument/2006/relationships/image" Target="../media/image507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59.png"/><Relationship Id="rId233" Type="http://schemas.openxmlformats.org/officeDocument/2006/relationships/customXml" Target="../ink/ink5927.xml"/><Relationship Id="rId254" Type="http://schemas.openxmlformats.org/officeDocument/2006/relationships/image" Target="../media/image380.png"/><Relationship Id="rId28" Type="http://schemas.openxmlformats.org/officeDocument/2006/relationships/customXml" Target="../ink/ink5824.xml"/><Relationship Id="rId49" Type="http://schemas.openxmlformats.org/officeDocument/2006/relationships/image" Target="../media/image31.png"/><Relationship Id="rId114" Type="http://schemas.openxmlformats.org/officeDocument/2006/relationships/customXml" Target="../ink/ink5867.xml"/><Relationship Id="rId275" Type="http://schemas.openxmlformats.org/officeDocument/2006/relationships/customXml" Target="../ink/ink5948.xml"/><Relationship Id="rId296" Type="http://schemas.openxmlformats.org/officeDocument/2006/relationships/image" Target="../media/image401.png"/><Relationship Id="rId300" Type="http://schemas.openxmlformats.org/officeDocument/2006/relationships/image" Target="../media/image403.png"/><Relationship Id="rId60" Type="http://schemas.openxmlformats.org/officeDocument/2006/relationships/customXml" Target="../ink/ink5840.xml"/><Relationship Id="rId81" Type="http://schemas.openxmlformats.org/officeDocument/2006/relationships/image" Target="../media/image309.png"/><Relationship Id="rId135" Type="http://schemas.openxmlformats.org/officeDocument/2006/relationships/image" Target="../media/image322.png"/><Relationship Id="rId156" Type="http://schemas.openxmlformats.org/officeDocument/2006/relationships/customXml" Target="../ink/ink5888.xml"/><Relationship Id="rId177" Type="http://schemas.openxmlformats.org/officeDocument/2006/relationships/image" Target="../media/image342.png"/><Relationship Id="rId198" Type="http://schemas.openxmlformats.org/officeDocument/2006/relationships/image" Target="../media/image352.png"/><Relationship Id="rId321" Type="http://schemas.openxmlformats.org/officeDocument/2006/relationships/image" Target="../media/image413.png"/><Relationship Id="rId342" Type="http://schemas.openxmlformats.org/officeDocument/2006/relationships/customXml" Target="../ink/ink5982.xml"/><Relationship Id="rId363" Type="http://schemas.openxmlformats.org/officeDocument/2006/relationships/image" Target="../media/image485.png"/><Relationship Id="rId202" Type="http://schemas.openxmlformats.org/officeDocument/2006/relationships/image" Target="../media/image354.png"/><Relationship Id="rId223" Type="http://schemas.openxmlformats.org/officeDocument/2006/relationships/customXml" Target="../ink/ink5922.xml"/><Relationship Id="rId244" Type="http://schemas.openxmlformats.org/officeDocument/2006/relationships/image" Target="../media/image375.png"/><Relationship Id="rId18" Type="http://schemas.openxmlformats.org/officeDocument/2006/relationships/customXml" Target="../ink/ink5819.xml"/><Relationship Id="rId39" Type="http://schemas.openxmlformats.org/officeDocument/2006/relationships/image" Target="../media/image26.png"/><Relationship Id="rId265" Type="http://schemas.openxmlformats.org/officeDocument/2006/relationships/customXml" Target="../ink/ink5943.xml"/><Relationship Id="rId286" Type="http://schemas.openxmlformats.org/officeDocument/2006/relationships/image" Target="../media/image396.png"/><Relationship Id="rId50" Type="http://schemas.openxmlformats.org/officeDocument/2006/relationships/customXml" Target="../ink/ink5835.xml"/><Relationship Id="rId104" Type="http://schemas.openxmlformats.org/officeDocument/2006/relationships/customXml" Target="../ink/ink5862.xml"/><Relationship Id="rId125" Type="http://schemas.openxmlformats.org/officeDocument/2006/relationships/image" Target="../media/image175.png"/><Relationship Id="rId146" Type="http://schemas.openxmlformats.org/officeDocument/2006/relationships/customXml" Target="../ink/ink5883.xml"/><Relationship Id="rId167" Type="http://schemas.openxmlformats.org/officeDocument/2006/relationships/image" Target="../media/image338.png"/><Relationship Id="rId188" Type="http://schemas.openxmlformats.org/officeDocument/2006/relationships/image" Target="../media/image347.png"/><Relationship Id="rId311" Type="http://schemas.openxmlformats.org/officeDocument/2006/relationships/customXml" Target="../ink/ink5966.xml"/><Relationship Id="rId332" Type="http://schemas.openxmlformats.org/officeDocument/2006/relationships/customXml" Target="../ink/ink5977.xml"/><Relationship Id="rId353" Type="http://schemas.openxmlformats.org/officeDocument/2006/relationships/image" Target="../media/image471.png"/><Relationship Id="rId374" Type="http://schemas.openxmlformats.org/officeDocument/2006/relationships/customXml" Target="../ink/ink5998.xml"/><Relationship Id="rId71" Type="http://schemas.openxmlformats.org/officeDocument/2006/relationships/image" Target="../media/image304.png"/><Relationship Id="rId92" Type="http://schemas.openxmlformats.org/officeDocument/2006/relationships/customXml" Target="../ink/ink5856.xml"/><Relationship Id="rId213" Type="http://schemas.openxmlformats.org/officeDocument/2006/relationships/customXml" Target="../ink/ink5917.xml"/><Relationship Id="rId234" Type="http://schemas.openxmlformats.org/officeDocument/2006/relationships/image" Target="../media/image370.png"/><Relationship Id="rId2" Type="http://schemas.openxmlformats.org/officeDocument/2006/relationships/customXml" Target="../ink/ink5811.xml"/><Relationship Id="rId29" Type="http://schemas.openxmlformats.org/officeDocument/2006/relationships/image" Target="../media/image21.png"/><Relationship Id="rId255" Type="http://schemas.openxmlformats.org/officeDocument/2006/relationships/customXml" Target="../ink/ink5938.xml"/><Relationship Id="rId276" Type="http://schemas.openxmlformats.org/officeDocument/2006/relationships/image" Target="../media/image391.png"/><Relationship Id="rId297" Type="http://schemas.openxmlformats.org/officeDocument/2006/relationships/customXml" Target="../ink/ink5959.xml"/><Relationship Id="rId40" Type="http://schemas.openxmlformats.org/officeDocument/2006/relationships/customXml" Target="../ink/ink5830.xml"/><Relationship Id="rId115" Type="http://schemas.openxmlformats.org/officeDocument/2006/relationships/image" Target="../media/image170.png"/><Relationship Id="rId136" Type="http://schemas.openxmlformats.org/officeDocument/2006/relationships/customXml" Target="../ink/ink5878.xml"/><Relationship Id="rId157" Type="http://schemas.openxmlformats.org/officeDocument/2006/relationships/image" Target="../media/image333.png"/><Relationship Id="rId178" Type="http://schemas.openxmlformats.org/officeDocument/2006/relationships/customXml" Target="../ink/ink5899.xml"/><Relationship Id="rId301" Type="http://schemas.openxmlformats.org/officeDocument/2006/relationships/customXml" Target="../ink/ink5961.xml"/><Relationship Id="rId322" Type="http://schemas.openxmlformats.org/officeDocument/2006/relationships/customXml" Target="../ink/ink5972.xml"/><Relationship Id="rId343" Type="http://schemas.openxmlformats.org/officeDocument/2006/relationships/image" Target="../media/image454.png"/><Relationship Id="rId364" Type="http://schemas.openxmlformats.org/officeDocument/2006/relationships/customXml" Target="../ink/ink5993.xml"/><Relationship Id="rId61" Type="http://schemas.openxmlformats.org/officeDocument/2006/relationships/image" Target="../media/image299.png"/><Relationship Id="rId82" Type="http://schemas.openxmlformats.org/officeDocument/2006/relationships/customXml" Target="../ink/ink5851.xml"/><Relationship Id="rId199" Type="http://schemas.openxmlformats.org/officeDocument/2006/relationships/customXml" Target="../ink/ink5910.xml"/><Relationship Id="rId203" Type="http://schemas.openxmlformats.org/officeDocument/2006/relationships/customXml" Target="../ink/ink5912.xml"/><Relationship Id="rId19" Type="http://schemas.openxmlformats.org/officeDocument/2006/relationships/image" Target="../media/image16.png"/><Relationship Id="rId224" Type="http://schemas.openxmlformats.org/officeDocument/2006/relationships/image" Target="../media/image365.png"/><Relationship Id="rId245" Type="http://schemas.openxmlformats.org/officeDocument/2006/relationships/customXml" Target="../ink/ink5933.xml"/><Relationship Id="rId266" Type="http://schemas.openxmlformats.org/officeDocument/2006/relationships/image" Target="../media/image386.png"/><Relationship Id="rId287" Type="http://schemas.openxmlformats.org/officeDocument/2006/relationships/customXml" Target="../ink/ink5954.xml"/><Relationship Id="rId30" Type="http://schemas.openxmlformats.org/officeDocument/2006/relationships/customXml" Target="../ink/ink5825.xml"/><Relationship Id="rId105" Type="http://schemas.openxmlformats.org/officeDocument/2006/relationships/image" Target="../media/image165.png"/><Relationship Id="rId126" Type="http://schemas.openxmlformats.org/officeDocument/2006/relationships/customXml" Target="../ink/ink5873.xml"/><Relationship Id="rId147" Type="http://schemas.openxmlformats.org/officeDocument/2006/relationships/image" Target="../media/image328.png"/><Relationship Id="rId168" Type="http://schemas.openxmlformats.org/officeDocument/2006/relationships/customXml" Target="../ink/ink5894.xml"/><Relationship Id="rId312" Type="http://schemas.openxmlformats.org/officeDocument/2006/relationships/image" Target="../media/image409.png"/><Relationship Id="rId333" Type="http://schemas.openxmlformats.org/officeDocument/2006/relationships/image" Target="../media/image441.png"/><Relationship Id="rId354" Type="http://schemas.openxmlformats.org/officeDocument/2006/relationships/customXml" Target="../ink/ink5988.xml"/><Relationship Id="rId51" Type="http://schemas.openxmlformats.org/officeDocument/2006/relationships/image" Target="../media/image32.png"/><Relationship Id="rId72" Type="http://schemas.openxmlformats.org/officeDocument/2006/relationships/customXml" Target="../ink/ink5846.xml"/><Relationship Id="rId93" Type="http://schemas.openxmlformats.org/officeDocument/2006/relationships/image" Target="../media/image315.png"/><Relationship Id="rId189" Type="http://schemas.openxmlformats.org/officeDocument/2006/relationships/customXml" Target="../ink/ink5905.xml"/><Relationship Id="rId375" Type="http://schemas.openxmlformats.org/officeDocument/2006/relationships/image" Target="../media/image508.png"/><Relationship Id="rId3" Type="http://schemas.openxmlformats.org/officeDocument/2006/relationships/image" Target="../media/image810.png"/><Relationship Id="rId214" Type="http://schemas.openxmlformats.org/officeDocument/2006/relationships/image" Target="../media/image360.png"/><Relationship Id="rId235" Type="http://schemas.openxmlformats.org/officeDocument/2006/relationships/customXml" Target="../ink/ink5928.xml"/><Relationship Id="rId256" Type="http://schemas.openxmlformats.org/officeDocument/2006/relationships/image" Target="../media/image381.png"/><Relationship Id="rId277" Type="http://schemas.openxmlformats.org/officeDocument/2006/relationships/customXml" Target="../ink/ink5949.xml"/><Relationship Id="rId298" Type="http://schemas.openxmlformats.org/officeDocument/2006/relationships/image" Target="../media/image402.png"/><Relationship Id="rId116" Type="http://schemas.openxmlformats.org/officeDocument/2006/relationships/customXml" Target="../ink/ink5868.xml"/><Relationship Id="rId137" Type="http://schemas.openxmlformats.org/officeDocument/2006/relationships/image" Target="../media/image323.png"/><Relationship Id="rId158" Type="http://schemas.openxmlformats.org/officeDocument/2006/relationships/customXml" Target="../ink/ink5889.xml"/><Relationship Id="rId302" Type="http://schemas.openxmlformats.org/officeDocument/2006/relationships/image" Target="../media/image404.png"/><Relationship Id="rId323" Type="http://schemas.openxmlformats.org/officeDocument/2006/relationships/image" Target="../media/image414.png"/><Relationship Id="rId344" Type="http://schemas.openxmlformats.org/officeDocument/2006/relationships/customXml" Target="../ink/ink5983.xml"/><Relationship Id="rId20" Type="http://schemas.openxmlformats.org/officeDocument/2006/relationships/customXml" Target="../ink/ink5820.xml"/><Relationship Id="rId41" Type="http://schemas.openxmlformats.org/officeDocument/2006/relationships/image" Target="../media/image27.png"/><Relationship Id="rId62" Type="http://schemas.openxmlformats.org/officeDocument/2006/relationships/customXml" Target="../ink/ink5841.xml"/><Relationship Id="rId83" Type="http://schemas.openxmlformats.org/officeDocument/2006/relationships/image" Target="../media/image310.png"/><Relationship Id="rId179" Type="http://schemas.openxmlformats.org/officeDocument/2006/relationships/image" Target="../media/image343.png"/><Relationship Id="rId365" Type="http://schemas.openxmlformats.org/officeDocument/2006/relationships/image" Target="../media/image501.png"/><Relationship Id="rId190" Type="http://schemas.openxmlformats.org/officeDocument/2006/relationships/image" Target="../media/image348.png"/><Relationship Id="rId204" Type="http://schemas.openxmlformats.org/officeDocument/2006/relationships/image" Target="../media/image355.png"/><Relationship Id="rId225" Type="http://schemas.openxmlformats.org/officeDocument/2006/relationships/customXml" Target="../ink/ink5923.xml"/><Relationship Id="rId246" Type="http://schemas.openxmlformats.org/officeDocument/2006/relationships/image" Target="../media/image376.png"/><Relationship Id="rId267" Type="http://schemas.openxmlformats.org/officeDocument/2006/relationships/customXml" Target="../ink/ink5944.xml"/><Relationship Id="rId288" Type="http://schemas.openxmlformats.org/officeDocument/2006/relationships/image" Target="../media/image397.png"/><Relationship Id="rId106" Type="http://schemas.openxmlformats.org/officeDocument/2006/relationships/customXml" Target="../ink/ink5863.xml"/><Relationship Id="rId127" Type="http://schemas.openxmlformats.org/officeDocument/2006/relationships/image" Target="../media/image176.png"/><Relationship Id="rId313" Type="http://schemas.openxmlformats.org/officeDocument/2006/relationships/customXml" Target="../ink/ink5967.xml"/><Relationship Id="rId10" Type="http://schemas.openxmlformats.org/officeDocument/2006/relationships/customXml" Target="../ink/ink5815.xml"/><Relationship Id="rId31" Type="http://schemas.openxmlformats.org/officeDocument/2006/relationships/image" Target="../media/image22.png"/><Relationship Id="rId52" Type="http://schemas.openxmlformats.org/officeDocument/2006/relationships/customXml" Target="../ink/ink5836.xml"/><Relationship Id="rId73" Type="http://schemas.openxmlformats.org/officeDocument/2006/relationships/image" Target="../media/image305.png"/><Relationship Id="rId94" Type="http://schemas.openxmlformats.org/officeDocument/2006/relationships/customXml" Target="../ink/ink5857.xml"/><Relationship Id="rId148" Type="http://schemas.openxmlformats.org/officeDocument/2006/relationships/customXml" Target="../ink/ink5884.xml"/><Relationship Id="rId169" Type="http://schemas.openxmlformats.org/officeDocument/2006/relationships/image" Target="../media/image339.png"/><Relationship Id="rId334" Type="http://schemas.openxmlformats.org/officeDocument/2006/relationships/customXml" Target="../ink/ink5978.xml"/><Relationship Id="rId355" Type="http://schemas.openxmlformats.org/officeDocument/2006/relationships/image" Target="../media/image472.png"/><Relationship Id="rId376" Type="http://schemas.openxmlformats.org/officeDocument/2006/relationships/customXml" Target="../ink/ink5999.xml"/><Relationship Id="rId4" Type="http://schemas.openxmlformats.org/officeDocument/2006/relationships/customXml" Target="../ink/ink5812.xml"/><Relationship Id="rId180" Type="http://schemas.openxmlformats.org/officeDocument/2006/relationships/customXml" Target="../ink/ink5900.xml"/><Relationship Id="rId215" Type="http://schemas.openxmlformats.org/officeDocument/2006/relationships/customXml" Target="../ink/ink5918.xml"/><Relationship Id="rId236" Type="http://schemas.openxmlformats.org/officeDocument/2006/relationships/image" Target="../media/image371.png"/><Relationship Id="rId257" Type="http://schemas.openxmlformats.org/officeDocument/2006/relationships/customXml" Target="../ink/ink5939.xml"/><Relationship Id="rId278" Type="http://schemas.openxmlformats.org/officeDocument/2006/relationships/image" Target="../media/image392.png"/><Relationship Id="rId303" Type="http://schemas.openxmlformats.org/officeDocument/2006/relationships/customXml" Target="../ink/ink5962.xml"/><Relationship Id="rId42" Type="http://schemas.openxmlformats.org/officeDocument/2006/relationships/customXml" Target="../ink/ink5831.xml"/><Relationship Id="rId84" Type="http://schemas.openxmlformats.org/officeDocument/2006/relationships/customXml" Target="../ink/ink5852.xml"/><Relationship Id="rId138" Type="http://schemas.openxmlformats.org/officeDocument/2006/relationships/customXml" Target="../ink/ink5879.xml"/><Relationship Id="rId345" Type="http://schemas.openxmlformats.org/officeDocument/2006/relationships/image" Target="../media/image455.png"/><Relationship Id="rId191" Type="http://schemas.openxmlformats.org/officeDocument/2006/relationships/customXml" Target="../ink/ink5906.xml"/><Relationship Id="rId205" Type="http://schemas.openxmlformats.org/officeDocument/2006/relationships/customXml" Target="../ink/ink5913.xml"/><Relationship Id="rId247" Type="http://schemas.openxmlformats.org/officeDocument/2006/relationships/customXml" Target="../ink/ink5934.xml"/><Relationship Id="rId107" Type="http://schemas.openxmlformats.org/officeDocument/2006/relationships/image" Target="../media/image166.png"/><Relationship Id="rId289" Type="http://schemas.openxmlformats.org/officeDocument/2006/relationships/customXml" Target="../ink/ink595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410.png"/><Relationship Id="rId356" Type="http://schemas.openxmlformats.org/officeDocument/2006/relationships/customXml" Target="../ink/ink5989.xml"/><Relationship Id="rId95" Type="http://schemas.openxmlformats.org/officeDocument/2006/relationships/image" Target="../media/image316.png"/><Relationship Id="rId160" Type="http://schemas.openxmlformats.org/officeDocument/2006/relationships/customXml" Target="../ink/ink5890.xml"/><Relationship Id="rId216" Type="http://schemas.openxmlformats.org/officeDocument/2006/relationships/image" Target="../media/image361.png"/><Relationship Id="rId258" Type="http://schemas.openxmlformats.org/officeDocument/2006/relationships/image" Target="../media/image382.png"/><Relationship Id="rId22" Type="http://schemas.openxmlformats.org/officeDocument/2006/relationships/customXml" Target="../ink/ink5821.xml"/><Relationship Id="rId64" Type="http://schemas.openxmlformats.org/officeDocument/2006/relationships/customXml" Target="../ink/ink5842.xml"/><Relationship Id="rId118" Type="http://schemas.openxmlformats.org/officeDocument/2006/relationships/customXml" Target="../ink/ink5869.xml"/><Relationship Id="rId325" Type="http://schemas.openxmlformats.org/officeDocument/2006/relationships/image" Target="../media/image415.png"/><Relationship Id="rId367" Type="http://schemas.openxmlformats.org/officeDocument/2006/relationships/image" Target="../media/image502.png"/><Relationship Id="rId171" Type="http://schemas.openxmlformats.org/officeDocument/2006/relationships/image" Target="../media/image340.png"/><Relationship Id="rId227" Type="http://schemas.openxmlformats.org/officeDocument/2006/relationships/customXml" Target="../ink/ink5924.xml"/><Relationship Id="rId269" Type="http://schemas.openxmlformats.org/officeDocument/2006/relationships/customXml" Target="../ink/ink594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93.png"/><Relationship Id="rId336" Type="http://schemas.openxmlformats.org/officeDocument/2006/relationships/customXml" Target="../ink/ink5979.xml"/><Relationship Id="rId75" Type="http://schemas.openxmlformats.org/officeDocument/2006/relationships/image" Target="../media/image306.png"/><Relationship Id="rId140" Type="http://schemas.openxmlformats.org/officeDocument/2006/relationships/customXml" Target="../ink/ink5880.xml"/><Relationship Id="rId182" Type="http://schemas.openxmlformats.org/officeDocument/2006/relationships/customXml" Target="../ink/ink5901.xml"/><Relationship Id="rId378" Type="http://schemas.openxmlformats.org/officeDocument/2006/relationships/customXml" Target="../ink/ink6000.xml"/><Relationship Id="rId6" Type="http://schemas.openxmlformats.org/officeDocument/2006/relationships/customXml" Target="../ink/ink5813.xml"/><Relationship Id="rId238" Type="http://schemas.openxmlformats.org/officeDocument/2006/relationships/image" Target="../media/image372.png"/><Relationship Id="rId291" Type="http://schemas.openxmlformats.org/officeDocument/2006/relationships/customXml" Target="../ink/ink5956.xml"/><Relationship Id="rId305" Type="http://schemas.openxmlformats.org/officeDocument/2006/relationships/customXml" Target="../ink/ink5963.xml"/><Relationship Id="rId347" Type="http://schemas.openxmlformats.org/officeDocument/2006/relationships/image" Target="../media/image465.png"/><Relationship Id="rId44" Type="http://schemas.openxmlformats.org/officeDocument/2006/relationships/customXml" Target="../ink/ink5832.xml"/><Relationship Id="rId86" Type="http://schemas.openxmlformats.org/officeDocument/2006/relationships/customXml" Target="../ink/ink5853.xml"/><Relationship Id="rId151" Type="http://schemas.openxmlformats.org/officeDocument/2006/relationships/image" Target="../media/image330.png"/><Relationship Id="rId193" Type="http://schemas.openxmlformats.org/officeDocument/2006/relationships/customXml" Target="../ink/ink5907.xml"/><Relationship Id="rId207" Type="http://schemas.openxmlformats.org/officeDocument/2006/relationships/customXml" Target="../ink/ink5914.xml"/><Relationship Id="rId249" Type="http://schemas.openxmlformats.org/officeDocument/2006/relationships/customXml" Target="../ink/ink5935.xml"/><Relationship Id="rId13" Type="http://schemas.openxmlformats.org/officeDocument/2006/relationships/image" Target="../media/image13.png"/><Relationship Id="rId109" Type="http://schemas.openxmlformats.org/officeDocument/2006/relationships/image" Target="../media/image167.png"/><Relationship Id="rId260" Type="http://schemas.openxmlformats.org/officeDocument/2006/relationships/image" Target="../media/image383.png"/><Relationship Id="rId316" Type="http://schemas.openxmlformats.org/officeDocument/2006/relationships/customXml" Target="../ink/ink5969.xml"/><Relationship Id="rId55" Type="http://schemas.openxmlformats.org/officeDocument/2006/relationships/image" Target="../media/image34.png"/><Relationship Id="rId97" Type="http://schemas.openxmlformats.org/officeDocument/2006/relationships/image" Target="../media/image317.png"/><Relationship Id="rId120" Type="http://schemas.openxmlformats.org/officeDocument/2006/relationships/customXml" Target="../ink/ink5870.xml"/><Relationship Id="rId358" Type="http://schemas.openxmlformats.org/officeDocument/2006/relationships/customXml" Target="../ink/ink5990.xml"/><Relationship Id="rId162" Type="http://schemas.openxmlformats.org/officeDocument/2006/relationships/customXml" Target="../ink/ink5891.xml"/><Relationship Id="rId218" Type="http://schemas.openxmlformats.org/officeDocument/2006/relationships/image" Target="../media/image362.png"/><Relationship Id="rId271" Type="http://schemas.openxmlformats.org/officeDocument/2006/relationships/customXml" Target="../ink/ink5946.xml"/><Relationship Id="rId24" Type="http://schemas.openxmlformats.org/officeDocument/2006/relationships/customXml" Target="../ink/ink5822.xml"/><Relationship Id="rId66" Type="http://schemas.openxmlformats.org/officeDocument/2006/relationships/customXml" Target="../ink/ink5843.xml"/><Relationship Id="rId131" Type="http://schemas.openxmlformats.org/officeDocument/2006/relationships/image" Target="../media/image320.png"/><Relationship Id="rId327" Type="http://schemas.openxmlformats.org/officeDocument/2006/relationships/image" Target="../media/image416.png"/><Relationship Id="rId369" Type="http://schemas.openxmlformats.org/officeDocument/2006/relationships/image" Target="../media/image503.png"/><Relationship Id="rId173" Type="http://schemas.openxmlformats.org/officeDocument/2006/relationships/image" Target="../media/image59.png"/><Relationship Id="rId229" Type="http://schemas.openxmlformats.org/officeDocument/2006/relationships/customXml" Target="../ink/ink5925.xml"/><Relationship Id="rId380" Type="http://schemas.openxmlformats.org/officeDocument/2006/relationships/customXml" Target="../ink/ink6001.xml"/><Relationship Id="rId240" Type="http://schemas.openxmlformats.org/officeDocument/2006/relationships/image" Target="../media/image373.png"/><Relationship Id="rId35" Type="http://schemas.openxmlformats.org/officeDocument/2006/relationships/image" Target="../media/image24.png"/><Relationship Id="rId77" Type="http://schemas.openxmlformats.org/officeDocument/2006/relationships/image" Target="../media/image307.png"/><Relationship Id="rId100" Type="http://schemas.openxmlformats.org/officeDocument/2006/relationships/customXml" Target="../ink/ink5860.xml"/><Relationship Id="rId282" Type="http://schemas.openxmlformats.org/officeDocument/2006/relationships/image" Target="../media/image394.png"/><Relationship Id="rId338" Type="http://schemas.openxmlformats.org/officeDocument/2006/relationships/customXml" Target="../ink/ink5980.xml"/><Relationship Id="rId8" Type="http://schemas.openxmlformats.org/officeDocument/2006/relationships/customXml" Target="../ink/ink5814.xml"/><Relationship Id="rId142" Type="http://schemas.openxmlformats.org/officeDocument/2006/relationships/customXml" Target="../ink/ink5881.xml"/><Relationship Id="rId184" Type="http://schemas.openxmlformats.org/officeDocument/2006/relationships/customXml" Target="../ink/ink5902.xml"/><Relationship Id="rId251" Type="http://schemas.openxmlformats.org/officeDocument/2006/relationships/customXml" Target="../ink/ink5936.xml"/><Relationship Id="rId46" Type="http://schemas.openxmlformats.org/officeDocument/2006/relationships/customXml" Target="../ink/ink5833.xml"/><Relationship Id="rId293" Type="http://schemas.openxmlformats.org/officeDocument/2006/relationships/customXml" Target="../ink/ink5957.xml"/><Relationship Id="rId307" Type="http://schemas.openxmlformats.org/officeDocument/2006/relationships/customXml" Target="../ink/ink5964.xml"/><Relationship Id="rId349" Type="http://schemas.openxmlformats.org/officeDocument/2006/relationships/image" Target="../media/image466.png"/><Relationship Id="rId88" Type="http://schemas.openxmlformats.org/officeDocument/2006/relationships/customXml" Target="../ink/ink5854.xml"/><Relationship Id="rId111" Type="http://schemas.openxmlformats.org/officeDocument/2006/relationships/image" Target="../media/image168.png"/><Relationship Id="rId153" Type="http://schemas.openxmlformats.org/officeDocument/2006/relationships/image" Target="../media/image331.png"/><Relationship Id="rId195" Type="http://schemas.openxmlformats.org/officeDocument/2006/relationships/customXml" Target="../ink/ink5908.xml"/><Relationship Id="rId209" Type="http://schemas.openxmlformats.org/officeDocument/2006/relationships/customXml" Target="../ink/ink5915.xml"/><Relationship Id="rId360" Type="http://schemas.openxmlformats.org/officeDocument/2006/relationships/customXml" Target="../ink/ink5991.xml"/><Relationship Id="rId220" Type="http://schemas.openxmlformats.org/officeDocument/2006/relationships/image" Target="../media/image36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84.png"/><Relationship Id="rId318" Type="http://schemas.openxmlformats.org/officeDocument/2006/relationships/customXml" Target="../ink/ink5970.xml"/><Relationship Id="rId99" Type="http://schemas.openxmlformats.org/officeDocument/2006/relationships/image" Target="../media/image318.png"/><Relationship Id="rId122" Type="http://schemas.openxmlformats.org/officeDocument/2006/relationships/customXml" Target="../ink/ink5871.xml"/><Relationship Id="rId164" Type="http://schemas.openxmlformats.org/officeDocument/2006/relationships/customXml" Target="../ink/ink5892.xml"/><Relationship Id="rId371" Type="http://schemas.openxmlformats.org/officeDocument/2006/relationships/image" Target="../media/image5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152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565.png"/><Relationship Id="rId366" Type="http://schemas.openxmlformats.org/officeDocument/2006/relationships/customXml" Target="../ink/ink6186.xml"/><Relationship Id="rId170" Type="http://schemas.openxmlformats.org/officeDocument/2006/relationships/customXml" Target="../ink/ink6087.xml"/><Relationship Id="rId226" Type="http://schemas.openxmlformats.org/officeDocument/2006/relationships/image" Target="../media/image556.png"/><Relationship Id="rId433" Type="http://schemas.openxmlformats.org/officeDocument/2006/relationships/image" Target="../media/image615.png"/><Relationship Id="rId268" Type="http://schemas.openxmlformats.org/officeDocument/2006/relationships/image" Target="../media/image363.png"/><Relationship Id="rId32" Type="http://schemas.openxmlformats.org/officeDocument/2006/relationships/customXml" Target="../ink/ink6018.xml"/><Relationship Id="rId74" Type="http://schemas.openxmlformats.org/officeDocument/2006/relationships/customXml" Target="../ink/ink6039.xml"/><Relationship Id="rId128" Type="http://schemas.openxmlformats.org/officeDocument/2006/relationships/customXml" Target="../ink/ink6066.xml"/><Relationship Id="rId335" Type="http://schemas.openxmlformats.org/officeDocument/2006/relationships/customXml" Target="../ink/ink6170.xml"/><Relationship Id="rId377" Type="http://schemas.openxmlformats.org/officeDocument/2006/relationships/image" Target="../media/image591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121.xml"/><Relationship Id="rId402" Type="http://schemas.openxmlformats.org/officeDocument/2006/relationships/customXml" Target="../ink/ink6204.xml"/><Relationship Id="rId279" Type="http://schemas.openxmlformats.org/officeDocument/2006/relationships/customXml" Target="../ink/ink6142.xml"/><Relationship Id="rId444" Type="http://schemas.openxmlformats.org/officeDocument/2006/relationships/customXml" Target="../ink/ink6225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74.png"/><Relationship Id="rId304" Type="http://schemas.openxmlformats.org/officeDocument/2006/relationships/image" Target="../media/image381.png"/><Relationship Id="rId346" Type="http://schemas.openxmlformats.org/officeDocument/2006/relationships/customXml" Target="../ink/ink6176.xml"/><Relationship Id="rId388" Type="http://schemas.openxmlformats.org/officeDocument/2006/relationships/customXml" Target="../ink/ink6197.xml"/><Relationship Id="rId85" Type="http://schemas.openxmlformats.org/officeDocument/2006/relationships/image" Target="../media/image526.png"/><Relationship Id="rId150" Type="http://schemas.openxmlformats.org/officeDocument/2006/relationships/customXml" Target="../ink/ink6077.xml"/><Relationship Id="rId192" Type="http://schemas.openxmlformats.org/officeDocument/2006/relationships/customXml" Target="../ink/ink6098.xml"/><Relationship Id="rId206" Type="http://schemas.openxmlformats.org/officeDocument/2006/relationships/image" Target="../media/image546.png"/><Relationship Id="rId413" Type="http://schemas.openxmlformats.org/officeDocument/2006/relationships/image" Target="../media/image605.png"/><Relationship Id="rId248" Type="http://schemas.openxmlformats.org/officeDocument/2006/relationships/image" Target="../media/image357.png"/><Relationship Id="rId12" Type="http://schemas.openxmlformats.org/officeDocument/2006/relationships/customXml" Target="../ink/ink6008.xml"/><Relationship Id="rId108" Type="http://schemas.openxmlformats.org/officeDocument/2006/relationships/customXml" Target="../ink/ink6056.xml"/><Relationship Id="rId315" Type="http://schemas.openxmlformats.org/officeDocument/2006/relationships/customXml" Target="../ink/ink6160.xml"/><Relationship Id="rId357" Type="http://schemas.openxmlformats.org/officeDocument/2006/relationships/image" Target="../media/image581.png"/><Relationship Id="rId54" Type="http://schemas.openxmlformats.org/officeDocument/2006/relationships/customXml" Target="../ink/ink6029.xml"/><Relationship Id="rId96" Type="http://schemas.openxmlformats.org/officeDocument/2006/relationships/customXml" Target="../ink/ink6050.xml"/><Relationship Id="rId161" Type="http://schemas.openxmlformats.org/officeDocument/2006/relationships/image" Target="../media/image335.png"/><Relationship Id="rId217" Type="http://schemas.openxmlformats.org/officeDocument/2006/relationships/customXml" Target="../ink/ink6111.xml"/><Relationship Id="rId399" Type="http://schemas.openxmlformats.org/officeDocument/2006/relationships/image" Target="../media/image598.png"/><Relationship Id="rId259" Type="http://schemas.openxmlformats.org/officeDocument/2006/relationships/customXml" Target="../ink/ink6132.xml"/><Relationship Id="rId424" Type="http://schemas.openxmlformats.org/officeDocument/2006/relationships/customXml" Target="../ink/ink6215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364.png"/><Relationship Id="rId326" Type="http://schemas.openxmlformats.org/officeDocument/2006/relationships/image" Target="../media/image566.png"/><Relationship Id="rId65" Type="http://schemas.openxmlformats.org/officeDocument/2006/relationships/image" Target="../media/image516.png"/><Relationship Id="rId130" Type="http://schemas.openxmlformats.org/officeDocument/2006/relationships/customXml" Target="../ink/ink6067.xml"/><Relationship Id="rId368" Type="http://schemas.openxmlformats.org/officeDocument/2006/relationships/customXml" Target="../ink/ink6187.xml"/><Relationship Id="rId172" Type="http://schemas.openxmlformats.org/officeDocument/2006/relationships/customXml" Target="../ink/ink6088.xml"/><Relationship Id="rId228" Type="http://schemas.openxmlformats.org/officeDocument/2006/relationships/image" Target="../media/image347.png"/><Relationship Id="rId435" Type="http://schemas.openxmlformats.org/officeDocument/2006/relationships/image" Target="../media/image616.png"/><Relationship Id="rId281" Type="http://schemas.openxmlformats.org/officeDocument/2006/relationships/customXml" Target="../ink/ink6143.xml"/><Relationship Id="rId337" Type="http://schemas.openxmlformats.org/officeDocument/2006/relationships/customXml" Target="../ink/ink6171.xml"/><Relationship Id="rId34" Type="http://schemas.openxmlformats.org/officeDocument/2006/relationships/customXml" Target="../ink/ink6019.xml"/><Relationship Id="rId76" Type="http://schemas.openxmlformats.org/officeDocument/2006/relationships/customXml" Target="../ink/ink6040.xml"/><Relationship Id="rId141" Type="http://schemas.openxmlformats.org/officeDocument/2006/relationships/image" Target="../media/image325.png"/><Relationship Id="rId379" Type="http://schemas.openxmlformats.org/officeDocument/2006/relationships/image" Target="../media/image592.png"/><Relationship Id="rId7" Type="http://schemas.openxmlformats.org/officeDocument/2006/relationships/image" Target="../media/image1010.png"/><Relationship Id="rId183" Type="http://schemas.openxmlformats.org/officeDocument/2006/relationships/image" Target="../media/image536.png"/><Relationship Id="rId239" Type="http://schemas.openxmlformats.org/officeDocument/2006/relationships/customXml" Target="../ink/ink6122.xml"/><Relationship Id="rId390" Type="http://schemas.openxmlformats.org/officeDocument/2006/relationships/customXml" Target="../ink/ink6198.xml"/><Relationship Id="rId404" Type="http://schemas.openxmlformats.org/officeDocument/2006/relationships/customXml" Target="../ink/ink6205.xml"/><Relationship Id="rId446" Type="http://schemas.openxmlformats.org/officeDocument/2006/relationships/customXml" Target="../ink/ink6226.xml"/><Relationship Id="rId250" Type="http://schemas.openxmlformats.org/officeDocument/2006/relationships/image" Target="../media/image557.png"/><Relationship Id="rId292" Type="http://schemas.openxmlformats.org/officeDocument/2006/relationships/image" Target="../media/image375.png"/><Relationship Id="rId306" Type="http://schemas.openxmlformats.org/officeDocument/2006/relationships/image" Target="../media/image3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057.xml"/><Relationship Id="rId348" Type="http://schemas.openxmlformats.org/officeDocument/2006/relationships/customXml" Target="../ink/ink6177.xml"/><Relationship Id="rId152" Type="http://schemas.openxmlformats.org/officeDocument/2006/relationships/customXml" Target="../ink/ink6078.xml"/><Relationship Id="rId194" Type="http://schemas.openxmlformats.org/officeDocument/2006/relationships/customXml" Target="../ink/ink6099.xml"/><Relationship Id="rId208" Type="http://schemas.openxmlformats.org/officeDocument/2006/relationships/image" Target="../media/image547.png"/><Relationship Id="rId415" Type="http://schemas.openxmlformats.org/officeDocument/2006/relationships/image" Target="../media/image606.png"/><Relationship Id="rId261" Type="http://schemas.openxmlformats.org/officeDocument/2006/relationships/customXml" Target="../ink/ink6133.xml"/><Relationship Id="rId14" Type="http://schemas.openxmlformats.org/officeDocument/2006/relationships/customXml" Target="../ink/ink6009.xml"/><Relationship Id="rId56" Type="http://schemas.openxmlformats.org/officeDocument/2006/relationships/customXml" Target="../ink/ink6030.xml"/><Relationship Id="rId317" Type="http://schemas.openxmlformats.org/officeDocument/2006/relationships/customXml" Target="../ink/ink6161.xml"/><Relationship Id="rId359" Type="http://schemas.openxmlformats.org/officeDocument/2006/relationships/image" Target="../media/image582.png"/><Relationship Id="rId98" Type="http://schemas.openxmlformats.org/officeDocument/2006/relationships/customXml" Target="../ink/ink6051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112.xml"/><Relationship Id="rId370" Type="http://schemas.openxmlformats.org/officeDocument/2006/relationships/customXml" Target="../ink/ink6188.xml"/><Relationship Id="rId426" Type="http://schemas.openxmlformats.org/officeDocument/2006/relationships/customXml" Target="../ink/ink6216.xml"/><Relationship Id="rId230" Type="http://schemas.openxmlformats.org/officeDocument/2006/relationships/image" Target="../media/image34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65.png"/><Relationship Id="rId328" Type="http://schemas.openxmlformats.org/officeDocument/2006/relationships/image" Target="../media/image567.png"/><Relationship Id="rId132" Type="http://schemas.openxmlformats.org/officeDocument/2006/relationships/customXml" Target="../ink/ink6068.xml"/><Relationship Id="rId174" Type="http://schemas.openxmlformats.org/officeDocument/2006/relationships/customXml" Target="../ink/ink6089.xml"/><Relationship Id="rId381" Type="http://schemas.openxmlformats.org/officeDocument/2006/relationships/image" Target="../media/image593.png"/><Relationship Id="rId241" Type="http://schemas.openxmlformats.org/officeDocument/2006/relationships/customXml" Target="../ink/ink6123.xml"/><Relationship Id="rId437" Type="http://schemas.openxmlformats.org/officeDocument/2006/relationships/image" Target="../media/image617.png"/><Relationship Id="rId36" Type="http://schemas.openxmlformats.org/officeDocument/2006/relationships/customXml" Target="../ink/ink6020.xml"/><Relationship Id="rId283" Type="http://schemas.openxmlformats.org/officeDocument/2006/relationships/customXml" Target="../ink/ink6144.xml"/><Relationship Id="rId339" Type="http://schemas.openxmlformats.org/officeDocument/2006/relationships/customXml" Target="../ink/ink6172.xml"/><Relationship Id="rId78" Type="http://schemas.openxmlformats.org/officeDocument/2006/relationships/customXml" Target="../ink/ink6041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345.png"/><Relationship Id="rId350" Type="http://schemas.openxmlformats.org/officeDocument/2006/relationships/customXml" Target="../ink/ink6178.xml"/><Relationship Id="rId406" Type="http://schemas.openxmlformats.org/officeDocument/2006/relationships/customXml" Target="../ink/ink6206.xml"/><Relationship Id="rId9" Type="http://schemas.openxmlformats.org/officeDocument/2006/relationships/image" Target="../media/image1110.png"/><Relationship Id="rId210" Type="http://schemas.openxmlformats.org/officeDocument/2006/relationships/image" Target="../media/image548.png"/><Relationship Id="rId392" Type="http://schemas.openxmlformats.org/officeDocument/2006/relationships/customXml" Target="../ink/ink6199.xml"/><Relationship Id="rId448" Type="http://schemas.openxmlformats.org/officeDocument/2006/relationships/customXml" Target="../ink/ink6227.xml"/><Relationship Id="rId252" Type="http://schemas.openxmlformats.org/officeDocument/2006/relationships/image" Target="../media/image558.png"/><Relationship Id="rId294" Type="http://schemas.openxmlformats.org/officeDocument/2006/relationships/image" Target="../media/image376.png"/><Relationship Id="rId308" Type="http://schemas.openxmlformats.org/officeDocument/2006/relationships/image" Target="../media/image383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058.xml"/><Relationship Id="rId154" Type="http://schemas.openxmlformats.org/officeDocument/2006/relationships/customXml" Target="../ink/ink6079.xml"/><Relationship Id="rId361" Type="http://schemas.openxmlformats.org/officeDocument/2006/relationships/image" Target="../media/image583.png"/><Relationship Id="rId196" Type="http://schemas.openxmlformats.org/officeDocument/2006/relationships/customXml" Target="../ink/ink6100.xml"/><Relationship Id="rId417" Type="http://schemas.openxmlformats.org/officeDocument/2006/relationships/image" Target="../media/image607.png"/><Relationship Id="rId16" Type="http://schemas.openxmlformats.org/officeDocument/2006/relationships/customXml" Target="../ink/ink6010.xml"/><Relationship Id="rId221" Type="http://schemas.openxmlformats.org/officeDocument/2006/relationships/customXml" Target="../ink/ink6113.xml"/><Relationship Id="rId263" Type="http://schemas.openxmlformats.org/officeDocument/2006/relationships/customXml" Target="../ink/ink6134.xml"/><Relationship Id="rId319" Type="http://schemas.openxmlformats.org/officeDocument/2006/relationships/customXml" Target="../ink/ink6162.xml"/><Relationship Id="rId58" Type="http://schemas.openxmlformats.org/officeDocument/2006/relationships/customXml" Target="../ink/ink6031.xml"/><Relationship Id="rId123" Type="http://schemas.openxmlformats.org/officeDocument/2006/relationships/image" Target="../media/image173.png"/><Relationship Id="rId330" Type="http://schemas.openxmlformats.org/officeDocument/2006/relationships/image" Target="../media/image568.png"/><Relationship Id="rId165" Type="http://schemas.openxmlformats.org/officeDocument/2006/relationships/image" Target="../media/image337.png"/><Relationship Id="rId372" Type="http://schemas.openxmlformats.org/officeDocument/2006/relationships/customXml" Target="../ink/ink6189.xml"/><Relationship Id="rId428" Type="http://schemas.openxmlformats.org/officeDocument/2006/relationships/customXml" Target="../ink/ink6217.xml"/><Relationship Id="rId232" Type="http://schemas.openxmlformats.org/officeDocument/2006/relationships/image" Target="../media/image349.png"/><Relationship Id="rId274" Type="http://schemas.openxmlformats.org/officeDocument/2006/relationships/image" Target="../media/image366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069.xml"/><Relationship Id="rId80" Type="http://schemas.openxmlformats.org/officeDocument/2006/relationships/customXml" Target="../ink/ink6042.xml"/><Relationship Id="rId176" Type="http://schemas.openxmlformats.org/officeDocument/2006/relationships/customXml" Target="../ink/ink6090.xml"/><Relationship Id="rId341" Type="http://schemas.openxmlformats.org/officeDocument/2006/relationships/customXml" Target="../ink/ink6173.xml"/><Relationship Id="rId383" Type="http://schemas.openxmlformats.org/officeDocument/2006/relationships/image" Target="../media/image594.png"/><Relationship Id="rId439" Type="http://schemas.openxmlformats.org/officeDocument/2006/relationships/image" Target="../media/image618.png"/><Relationship Id="rId201" Type="http://schemas.openxmlformats.org/officeDocument/2006/relationships/customXml" Target="../ink/ink6103.xml"/><Relationship Id="rId243" Type="http://schemas.openxmlformats.org/officeDocument/2006/relationships/customXml" Target="../ink/ink6124.xml"/><Relationship Id="rId285" Type="http://schemas.openxmlformats.org/officeDocument/2006/relationships/customXml" Target="../ink/ink6145.xml"/><Relationship Id="rId38" Type="http://schemas.openxmlformats.org/officeDocument/2006/relationships/customXml" Target="../ink/ink6021.xml"/><Relationship Id="rId103" Type="http://schemas.openxmlformats.org/officeDocument/2006/relationships/image" Target="../media/image535.png"/><Relationship Id="rId310" Type="http://schemas.openxmlformats.org/officeDocument/2006/relationships/image" Target="../media/image3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537.png"/><Relationship Id="rId352" Type="http://schemas.openxmlformats.org/officeDocument/2006/relationships/customXml" Target="../ink/ink6179.xml"/><Relationship Id="rId394" Type="http://schemas.openxmlformats.org/officeDocument/2006/relationships/customXml" Target="../ink/ink6200.xml"/><Relationship Id="rId408" Type="http://schemas.openxmlformats.org/officeDocument/2006/relationships/customXml" Target="../ink/ink6207.xml"/><Relationship Id="rId212" Type="http://schemas.openxmlformats.org/officeDocument/2006/relationships/image" Target="../media/image549.png"/><Relationship Id="rId254" Type="http://schemas.openxmlformats.org/officeDocument/2006/relationships/image" Target="../media/image559.png"/><Relationship Id="rId49" Type="http://schemas.openxmlformats.org/officeDocument/2006/relationships/image" Target="../media/image31.png"/><Relationship Id="rId114" Type="http://schemas.openxmlformats.org/officeDocument/2006/relationships/customXml" Target="../ink/ink6059.xml"/><Relationship Id="rId296" Type="http://schemas.openxmlformats.org/officeDocument/2006/relationships/image" Target="../media/image377.png"/><Relationship Id="rId60" Type="http://schemas.openxmlformats.org/officeDocument/2006/relationships/customXml" Target="../ink/ink6032.xml"/><Relationship Id="rId156" Type="http://schemas.openxmlformats.org/officeDocument/2006/relationships/customXml" Target="../ink/ink6080.xml"/><Relationship Id="rId198" Type="http://schemas.openxmlformats.org/officeDocument/2006/relationships/customXml" Target="../ink/ink6101.xml"/><Relationship Id="rId321" Type="http://schemas.openxmlformats.org/officeDocument/2006/relationships/customXml" Target="../ink/ink6163.xml"/><Relationship Id="rId363" Type="http://schemas.openxmlformats.org/officeDocument/2006/relationships/image" Target="../media/image584.png"/><Relationship Id="rId419" Type="http://schemas.openxmlformats.org/officeDocument/2006/relationships/image" Target="../media/image608.png"/><Relationship Id="rId223" Type="http://schemas.openxmlformats.org/officeDocument/2006/relationships/customXml" Target="../ink/ink6114.xml"/><Relationship Id="rId430" Type="http://schemas.openxmlformats.org/officeDocument/2006/relationships/customXml" Target="../ink/ink6218.xml"/><Relationship Id="rId18" Type="http://schemas.openxmlformats.org/officeDocument/2006/relationships/customXml" Target="../ink/ink6011.xml"/><Relationship Id="rId265" Type="http://schemas.openxmlformats.org/officeDocument/2006/relationships/customXml" Target="../ink/ink6135.xml"/><Relationship Id="rId50" Type="http://schemas.openxmlformats.org/officeDocument/2006/relationships/customXml" Target="../ink/ink6027.xml"/><Relationship Id="rId104" Type="http://schemas.openxmlformats.org/officeDocument/2006/relationships/customXml" Target="../ink/ink6054.xml"/><Relationship Id="rId125" Type="http://schemas.openxmlformats.org/officeDocument/2006/relationships/image" Target="../media/image174.png"/><Relationship Id="rId146" Type="http://schemas.openxmlformats.org/officeDocument/2006/relationships/customXml" Target="../ink/ink6075.xml"/><Relationship Id="rId167" Type="http://schemas.openxmlformats.org/officeDocument/2006/relationships/image" Target="../media/image338.png"/><Relationship Id="rId188" Type="http://schemas.openxmlformats.org/officeDocument/2006/relationships/customXml" Target="../ink/ink6096.xml"/><Relationship Id="rId311" Type="http://schemas.openxmlformats.org/officeDocument/2006/relationships/customXml" Target="../ink/ink6158.xml"/><Relationship Id="rId332" Type="http://schemas.openxmlformats.org/officeDocument/2006/relationships/image" Target="../media/image569.png"/><Relationship Id="rId353" Type="http://schemas.openxmlformats.org/officeDocument/2006/relationships/image" Target="../media/image579.png"/><Relationship Id="rId374" Type="http://schemas.openxmlformats.org/officeDocument/2006/relationships/customXml" Target="../ink/ink6190.xml"/><Relationship Id="rId395" Type="http://schemas.openxmlformats.org/officeDocument/2006/relationships/image" Target="../media/image596.png"/><Relationship Id="rId409" Type="http://schemas.openxmlformats.org/officeDocument/2006/relationships/image" Target="../media/image603.png"/><Relationship Id="rId71" Type="http://schemas.openxmlformats.org/officeDocument/2006/relationships/image" Target="../media/image519.png"/><Relationship Id="rId92" Type="http://schemas.openxmlformats.org/officeDocument/2006/relationships/customXml" Target="../ink/ink6048.xml"/><Relationship Id="rId213" Type="http://schemas.openxmlformats.org/officeDocument/2006/relationships/customXml" Target="../ink/ink6109.xml"/><Relationship Id="rId234" Type="http://schemas.openxmlformats.org/officeDocument/2006/relationships/image" Target="../media/image350.png"/><Relationship Id="rId420" Type="http://schemas.openxmlformats.org/officeDocument/2006/relationships/customXml" Target="../ink/ink6213.xml"/><Relationship Id="rId2" Type="http://schemas.openxmlformats.org/officeDocument/2006/relationships/customXml" Target="../ink/ink6003.xml"/><Relationship Id="rId29" Type="http://schemas.openxmlformats.org/officeDocument/2006/relationships/image" Target="../media/image21.png"/><Relationship Id="rId255" Type="http://schemas.openxmlformats.org/officeDocument/2006/relationships/customXml" Target="../ink/ink6130.xml"/><Relationship Id="rId276" Type="http://schemas.openxmlformats.org/officeDocument/2006/relationships/image" Target="../media/image367.png"/><Relationship Id="rId297" Type="http://schemas.openxmlformats.org/officeDocument/2006/relationships/customXml" Target="../ink/ink6151.xml"/><Relationship Id="rId441" Type="http://schemas.openxmlformats.org/officeDocument/2006/relationships/image" Target="../media/image619.png"/><Relationship Id="rId40" Type="http://schemas.openxmlformats.org/officeDocument/2006/relationships/customXml" Target="../ink/ink6022.xml"/><Relationship Id="rId115" Type="http://schemas.openxmlformats.org/officeDocument/2006/relationships/image" Target="../media/image169.png"/><Relationship Id="rId136" Type="http://schemas.openxmlformats.org/officeDocument/2006/relationships/customXml" Target="../ink/ink6070.xml"/><Relationship Id="rId157" Type="http://schemas.openxmlformats.org/officeDocument/2006/relationships/image" Target="../media/image333.png"/><Relationship Id="rId178" Type="http://schemas.openxmlformats.org/officeDocument/2006/relationships/customXml" Target="../ink/ink6091.xml"/><Relationship Id="rId301" Type="http://schemas.openxmlformats.org/officeDocument/2006/relationships/customXml" Target="../ink/ink6153.xml"/><Relationship Id="rId322" Type="http://schemas.openxmlformats.org/officeDocument/2006/relationships/image" Target="../media/image564.png"/><Relationship Id="rId343" Type="http://schemas.openxmlformats.org/officeDocument/2006/relationships/image" Target="../media/image574.png"/><Relationship Id="rId364" Type="http://schemas.openxmlformats.org/officeDocument/2006/relationships/customXml" Target="../ink/ink6185.xml"/><Relationship Id="rId61" Type="http://schemas.openxmlformats.org/officeDocument/2006/relationships/image" Target="../media/image514.png"/><Relationship Id="rId82" Type="http://schemas.openxmlformats.org/officeDocument/2006/relationships/customXml" Target="../ink/ink6043.xml"/><Relationship Id="rId199" Type="http://schemas.openxmlformats.org/officeDocument/2006/relationships/image" Target="../media/image543.png"/><Relationship Id="rId203" Type="http://schemas.openxmlformats.org/officeDocument/2006/relationships/customXml" Target="../ink/ink6104.xml"/><Relationship Id="rId385" Type="http://schemas.openxmlformats.org/officeDocument/2006/relationships/image" Target="../media/image387.png"/><Relationship Id="rId19" Type="http://schemas.openxmlformats.org/officeDocument/2006/relationships/image" Target="../media/image16.png"/><Relationship Id="rId224" Type="http://schemas.openxmlformats.org/officeDocument/2006/relationships/image" Target="../media/image555.png"/><Relationship Id="rId245" Type="http://schemas.openxmlformats.org/officeDocument/2006/relationships/customXml" Target="../ink/ink6125.xml"/><Relationship Id="rId266" Type="http://schemas.openxmlformats.org/officeDocument/2006/relationships/image" Target="../media/image362.png"/><Relationship Id="rId287" Type="http://schemas.openxmlformats.org/officeDocument/2006/relationships/customXml" Target="../ink/ink6146.xml"/><Relationship Id="rId410" Type="http://schemas.openxmlformats.org/officeDocument/2006/relationships/customXml" Target="../ink/ink6208.xml"/><Relationship Id="rId431" Type="http://schemas.openxmlformats.org/officeDocument/2006/relationships/image" Target="../media/image614.png"/><Relationship Id="rId30" Type="http://schemas.openxmlformats.org/officeDocument/2006/relationships/customXml" Target="../ink/ink6017.xml"/><Relationship Id="rId105" Type="http://schemas.openxmlformats.org/officeDocument/2006/relationships/image" Target="../media/image164.png"/><Relationship Id="rId126" Type="http://schemas.openxmlformats.org/officeDocument/2006/relationships/customXml" Target="../ink/ink6065.xml"/><Relationship Id="rId147" Type="http://schemas.openxmlformats.org/officeDocument/2006/relationships/image" Target="../media/image328.png"/><Relationship Id="rId168" Type="http://schemas.openxmlformats.org/officeDocument/2006/relationships/customXml" Target="../ink/ink6086.xml"/><Relationship Id="rId312" Type="http://schemas.openxmlformats.org/officeDocument/2006/relationships/image" Target="../media/image385.png"/><Relationship Id="rId333" Type="http://schemas.openxmlformats.org/officeDocument/2006/relationships/customXml" Target="../ink/ink6169.xml"/><Relationship Id="rId354" Type="http://schemas.openxmlformats.org/officeDocument/2006/relationships/customXml" Target="../ink/ink6180.xml"/><Relationship Id="rId51" Type="http://schemas.openxmlformats.org/officeDocument/2006/relationships/image" Target="../media/image32.png"/><Relationship Id="rId72" Type="http://schemas.openxmlformats.org/officeDocument/2006/relationships/customXml" Target="../ink/ink6038.xml"/><Relationship Id="rId93" Type="http://schemas.openxmlformats.org/officeDocument/2006/relationships/image" Target="../media/image530.png"/><Relationship Id="rId189" Type="http://schemas.openxmlformats.org/officeDocument/2006/relationships/image" Target="../media/image538.png"/><Relationship Id="rId375" Type="http://schemas.openxmlformats.org/officeDocument/2006/relationships/image" Target="../media/image590.png"/><Relationship Id="rId396" Type="http://schemas.openxmlformats.org/officeDocument/2006/relationships/customXml" Target="../ink/ink6201.xml"/><Relationship Id="rId3" Type="http://schemas.openxmlformats.org/officeDocument/2006/relationships/image" Target="../media/image810.png"/><Relationship Id="rId214" Type="http://schemas.openxmlformats.org/officeDocument/2006/relationships/image" Target="../media/image550.png"/><Relationship Id="rId235" Type="http://schemas.openxmlformats.org/officeDocument/2006/relationships/customXml" Target="../ink/ink6120.xml"/><Relationship Id="rId256" Type="http://schemas.openxmlformats.org/officeDocument/2006/relationships/image" Target="../media/image560.png"/><Relationship Id="rId277" Type="http://schemas.openxmlformats.org/officeDocument/2006/relationships/customXml" Target="../ink/ink6141.xml"/><Relationship Id="rId298" Type="http://schemas.openxmlformats.org/officeDocument/2006/relationships/image" Target="../media/image378.png"/><Relationship Id="rId400" Type="http://schemas.openxmlformats.org/officeDocument/2006/relationships/customXml" Target="../ink/ink6203.xml"/><Relationship Id="rId421" Type="http://schemas.openxmlformats.org/officeDocument/2006/relationships/image" Target="../media/image609.png"/><Relationship Id="rId442" Type="http://schemas.openxmlformats.org/officeDocument/2006/relationships/customXml" Target="../ink/ink6224.xml"/><Relationship Id="rId116" Type="http://schemas.openxmlformats.org/officeDocument/2006/relationships/customXml" Target="../ink/ink6060.xml"/><Relationship Id="rId137" Type="http://schemas.openxmlformats.org/officeDocument/2006/relationships/image" Target="../media/image323.png"/><Relationship Id="rId158" Type="http://schemas.openxmlformats.org/officeDocument/2006/relationships/customXml" Target="../ink/ink6081.xml"/><Relationship Id="rId302" Type="http://schemas.openxmlformats.org/officeDocument/2006/relationships/image" Target="../media/image380.png"/><Relationship Id="rId323" Type="http://schemas.openxmlformats.org/officeDocument/2006/relationships/customXml" Target="../ink/ink6164.xml"/><Relationship Id="rId344" Type="http://schemas.openxmlformats.org/officeDocument/2006/relationships/customXml" Target="../ink/ink6175.xml"/><Relationship Id="rId20" Type="http://schemas.openxmlformats.org/officeDocument/2006/relationships/customXml" Target="../ink/ink6012.xml"/><Relationship Id="rId41" Type="http://schemas.openxmlformats.org/officeDocument/2006/relationships/image" Target="../media/image27.png"/><Relationship Id="rId62" Type="http://schemas.openxmlformats.org/officeDocument/2006/relationships/customXml" Target="../ink/ink6033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image" Target="../media/image585.png"/><Relationship Id="rId386" Type="http://schemas.openxmlformats.org/officeDocument/2006/relationships/customXml" Target="../ink/ink6196.xml"/><Relationship Id="rId190" Type="http://schemas.openxmlformats.org/officeDocument/2006/relationships/customXml" Target="../ink/ink6097.xml"/><Relationship Id="rId204" Type="http://schemas.openxmlformats.org/officeDocument/2006/relationships/image" Target="../media/image545.png"/><Relationship Id="rId225" Type="http://schemas.openxmlformats.org/officeDocument/2006/relationships/customXml" Target="../ink/ink6115.xml"/><Relationship Id="rId246" Type="http://schemas.openxmlformats.org/officeDocument/2006/relationships/image" Target="../media/image356.png"/><Relationship Id="rId267" Type="http://schemas.openxmlformats.org/officeDocument/2006/relationships/customXml" Target="../ink/ink6136.xml"/><Relationship Id="rId288" Type="http://schemas.openxmlformats.org/officeDocument/2006/relationships/image" Target="../media/image373.png"/><Relationship Id="rId411" Type="http://schemas.openxmlformats.org/officeDocument/2006/relationships/image" Target="../media/image604.png"/><Relationship Id="rId432" Type="http://schemas.openxmlformats.org/officeDocument/2006/relationships/customXml" Target="../ink/ink6219.xml"/><Relationship Id="rId106" Type="http://schemas.openxmlformats.org/officeDocument/2006/relationships/customXml" Target="../ink/ink6055.xml"/><Relationship Id="rId127" Type="http://schemas.openxmlformats.org/officeDocument/2006/relationships/image" Target="../media/image176.png"/><Relationship Id="rId313" Type="http://schemas.openxmlformats.org/officeDocument/2006/relationships/customXml" Target="../ink/ink6159.xml"/><Relationship Id="rId10" Type="http://schemas.openxmlformats.org/officeDocument/2006/relationships/customXml" Target="../ink/ink6007.xml"/><Relationship Id="rId31" Type="http://schemas.openxmlformats.org/officeDocument/2006/relationships/image" Target="../media/image22.png"/><Relationship Id="rId52" Type="http://schemas.openxmlformats.org/officeDocument/2006/relationships/customXml" Target="../ink/ink6028.xml"/><Relationship Id="rId73" Type="http://schemas.openxmlformats.org/officeDocument/2006/relationships/image" Target="../media/image520.png"/><Relationship Id="rId94" Type="http://schemas.openxmlformats.org/officeDocument/2006/relationships/customXml" Target="../ink/ink6049.xml"/><Relationship Id="rId148" Type="http://schemas.openxmlformats.org/officeDocument/2006/relationships/customXml" Target="../ink/ink6076.xml"/><Relationship Id="rId169" Type="http://schemas.openxmlformats.org/officeDocument/2006/relationships/image" Target="../media/image339.png"/><Relationship Id="rId334" Type="http://schemas.openxmlformats.org/officeDocument/2006/relationships/image" Target="../media/image570.png"/><Relationship Id="rId355" Type="http://schemas.openxmlformats.org/officeDocument/2006/relationships/image" Target="../media/image580.png"/><Relationship Id="rId376" Type="http://schemas.openxmlformats.org/officeDocument/2006/relationships/customXml" Target="../ink/ink6191.xml"/><Relationship Id="rId397" Type="http://schemas.openxmlformats.org/officeDocument/2006/relationships/image" Target="../media/image597.png"/><Relationship Id="rId4" Type="http://schemas.openxmlformats.org/officeDocument/2006/relationships/customXml" Target="../ink/ink6004.xml"/><Relationship Id="rId180" Type="http://schemas.openxmlformats.org/officeDocument/2006/relationships/customXml" Target="../ink/ink6092.xml"/><Relationship Id="rId215" Type="http://schemas.openxmlformats.org/officeDocument/2006/relationships/customXml" Target="../ink/ink6110.xml"/><Relationship Id="rId236" Type="http://schemas.openxmlformats.org/officeDocument/2006/relationships/image" Target="../media/image351.png"/><Relationship Id="rId257" Type="http://schemas.openxmlformats.org/officeDocument/2006/relationships/customXml" Target="../ink/ink6131.xml"/><Relationship Id="rId278" Type="http://schemas.openxmlformats.org/officeDocument/2006/relationships/image" Target="../media/image368.png"/><Relationship Id="rId401" Type="http://schemas.openxmlformats.org/officeDocument/2006/relationships/image" Target="../media/image599.png"/><Relationship Id="rId422" Type="http://schemas.openxmlformats.org/officeDocument/2006/relationships/customXml" Target="../ink/ink6214.xml"/><Relationship Id="rId443" Type="http://schemas.openxmlformats.org/officeDocument/2006/relationships/image" Target="../media/image620.png"/><Relationship Id="rId303" Type="http://schemas.openxmlformats.org/officeDocument/2006/relationships/customXml" Target="../ink/ink6154.xml"/><Relationship Id="rId42" Type="http://schemas.openxmlformats.org/officeDocument/2006/relationships/customXml" Target="../ink/ink6023.xml"/><Relationship Id="rId84" Type="http://schemas.openxmlformats.org/officeDocument/2006/relationships/customXml" Target="../ink/ink6044.xml"/><Relationship Id="rId138" Type="http://schemas.openxmlformats.org/officeDocument/2006/relationships/customXml" Target="../ink/ink6071.xml"/><Relationship Id="rId345" Type="http://schemas.openxmlformats.org/officeDocument/2006/relationships/image" Target="../media/image575.png"/><Relationship Id="rId387" Type="http://schemas.openxmlformats.org/officeDocument/2006/relationships/image" Target="../media/image388.png"/><Relationship Id="rId191" Type="http://schemas.openxmlformats.org/officeDocument/2006/relationships/image" Target="../media/image539.png"/><Relationship Id="rId205" Type="http://schemas.openxmlformats.org/officeDocument/2006/relationships/customXml" Target="../ink/ink6105.xml"/><Relationship Id="rId247" Type="http://schemas.openxmlformats.org/officeDocument/2006/relationships/customXml" Target="../ink/ink6126.xml"/><Relationship Id="rId412" Type="http://schemas.openxmlformats.org/officeDocument/2006/relationships/customXml" Target="../ink/ink6209.xml"/><Relationship Id="rId107" Type="http://schemas.openxmlformats.org/officeDocument/2006/relationships/image" Target="../media/image165.png"/><Relationship Id="rId289" Type="http://schemas.openxmlformats.org/officeDocument/2006/relationships/customXml" Target="../ink/ink6147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561.png"/><Relationship Id="rId356" Type="http://schemas.openxmlformats.org/officeDocument/2006/relationships/customXml" Target="../ink/ink6181.xml"/><Relationship Id="rId398" Type="http://schemas.openxmlformats.org/officeDocument/2006/relationships/customXml" Target="../ink/ink6202.xml"/><Relationship Id="rId95" Type="http://schemas.openxmlformats.org/officeDocument/2006/relationships/image" Target="../media/image531.png"/><Relationship Id="rId160" Type="http://schemas.openxmlformats.org/officeDocument/2006/relationships/customXml" Target="../ink/ink6082.xml"/><Relationship Id="rId216" Type="http://schemas.openxmlformats.org/officeDocument/2006/relationships/image" Target="../media/image551.png"/><Relationship Id="rId423" Type="http://schemas.openxmlformats.org/officeDocument/2006/relationships/image" Target="../media/image610.png"/><Relationship Id="rId258" Type="http://schemas.openxmlformats.org/officeDocument/2006/relationships/image" Target="../media/image358.png"/><Relationship Id="rId22" Type="http://schemas.openxmlformats.org/officeDocument/2006/relationships/customXml" Target="../ink/ink6013.xml"/><Relationship Id="rId64" Type="http://schemas.openxmlformats.org/officeDocument/2006/relationships/customXml" Target="../ink/ink6034.xml"/><Relationship Id="rId118" Type="http://schemas.openxmlformats.org/officeDocument/2006/relationships/customXml" Target="../ink/ink6061.xml"/><Relationship Id="rId325" Type="http://schemas.openxmlformats.org/officeDocument/2006/relationships/customXml" Target="../ink/ink6165.xml"/><Relationship Id="rId367" Type="http://schemas.openxmlformats.org/officeDocument/2006/relationships/image" Target="../media/image586.png"/><Relationship Id="rId171" Type="http://schemas.openxmlformats.org/officeDocument/2006/relationships/image" Target="../media/image340.png"/><Relationship Id="rId227" Type="http://schemas.openxmlformats.org/officeDocument/2006/relationships/customXml" Target="../ink/ink6116.xml"/><Relationship Id="rId269" Type="http://schemas.openxmlformats.org/officeDocument/2006/relationships/customXml" Target="../ink/ink6137.xml"/><Relationship Id="rId434" Type="http://schemas.openxmlformats.org/officeDocument/2006/relationships/customXml" Target="../ink/ink6220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9.png"/><Relationship Id="rId336" Type="http://schemas.openxmlformats.org/officeDocument/2006/relationships/image" Target="../media/image571.png"/><Relationship Id="rId75" Type="http://schemas.openxmlformats.org/officeDocument/2006/relationships/image" Target="../media/image521.png"/><Relationship Id="rId140" Type="http://schemas.openxmlformats.org/officeDocument/2006/relationships/customXml" Target="../ink/ink6072.xml"/><Relationship Id="rId182" Type="http://schemas.openxmlformats.org/officeDocument/2006/relationships/customXml" Target="../ink/ink6093.xml"/><Relationship Id="rId378" Type="http://schemas.openxmlformats.org/officeDocument/2006/relationships/customXml" Target="../ink/ink6192.xml"/><Relationship Id="rId403" Type="http://schemas.openxmlformats.org/officeDocument/2006/relationships/image" Target="../media/image600.png"/><Relationship Id="rId6" Type="http://schemas.openxmlformats.org/officeDocument/2006/relationships/customXml" Target="../ink/ink6005.xml"/><Relationship Id="rId238" Type="http://schemas.openxmlformats.org/officeDocument/2006/relationships/image" Target="../media/image352.png"/><Relationship Id="rId445" Type="http://schemas.openxmlformats.org/officeDocument/2006/relationships/image" Target="../media/image621.png"/><Relationship Id="rId291" Type="http://schemas.openxmlformats.org/officeDocument/2006/relationships/customXml" Target="../ink/ink6148.xml"/><Relationship Id="rId305" Type="http://schemas.openxmlformats.org/officeDocument/2006/relationships/customXml" Target="../ink/ink6155.xml"/><Relationship Id="rId347" Type="http://schemas.openxmlformats.org/officeDocument/2006/relationships/image" Target="../media/image576.png"/><Relationship Id="rId44" Type="http://schemas.openxmlformats.org/officeDocument/2006/relationships/customXml" Target="../ink/ink6024.xml"/><Relationship Id="rId86" Type="http://schemas.openxmlformats.org/officeDocument/2006/relationships/customXml" Target="../ink/ink6045.xml"/><Relationship Id="rId151" Type="http://schemas.openxmlformats.org/officeDocument/2006/relationships/image" Target="../media/image330.png"/><Relationship Id="rId389" Type="http://schemas.openxmlformats.org/officeDocument/2006/relationships/image" Target="../media/image389.png"/><Relationship Id="rId193" Type="http://schemas.openxmlformats.org/officeDocument/2006/relationships/image" Target="../media/image540.png"/><Relationship Id="rId207" Type="http://schemas.openxmlformats.org/officeDocument/2006/relationships/customXml" Target="../ink/ink6106.xml"/><Relationship Id="rId249" Type="http://schemas.openxmlformats.org/officeDocument/2006/relationships/customXml" Target="../ink/ink6127.xml"/><Relationship Id="rId414" Type="http://schemas.openxmlformats.org/officeDocument/2006/relationships/customXml" Target="../ink/ink6210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9.png"/><Relationship Id="rId316" Type="http://schemas.openxmlformats.org/officeDocument/2006/relationships/image" Target="../media/image562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062.xml"/><Relationship Id="rId358" Type="http://schemas.openxmlformats.org/officeDocument/2006/relationships/customXml" Target="../ink/ink6182.xml"/><Relationship Id="rId162" Type="http://schemas.openxmlformats.org/officeDocument/2006/relationships/customXml" Target="../ink/ink6083.xml"/><Relationship Id="rId218" Type="http://schemas.openxmlformats.org/officeDocument/2006/relationships/image" Target="../media/image552.png"/><Relationship Id="rId425" Type="http://schemas.openxmlformats.org/officeDocument/2006/relationships/image" Target="../media/image611.png"/><Relationship Id="rId271" Type="http://schemas.openxmlformats.org/officeDocument/2006/relationships/customXml" Target="../ink/ink6138.xml"/><Relationship Id="rId24" Type="http://schemas.openxmlformats.org/officeDocument/2006/relationships/customXml" Target="../ink/ink6014.xml"/><Relationship Id="rId66" Type="http://schemas.openxmlformats.org/officeDocument/2006/relationships/customXml" Target="../ink/ink6035.xml"/><Relationship Id="rId131" Type="http://schemas.openxmlformats.org/officeDocument/2006/relationships/image" Target="../media/image320.png"/><Relationship Id="rId327" Type="http://schemas.openxmlformats.org/officeDocument/2006/relationships/customXml" Target="../ink/ink6166.xml"/><Relationship Id="rId369" Type="http://schemas.openxmlformats.org/officeDocument/2006/relationships/image" Target="../media/image587.png"/><Relationship Id="rId173" Type="http://schemas.openxmlformats.org/officeDocument/2006/relationships/image" Target="../media/image59.png"/><Relationship Id="rId229" Type="http://schemas.openxmlformats.org/officeDocument/2006/relationships/customXml" Target="../ink/ink6117.xml"/><Relationship Id="rId380" Type="http://schemas.openxmlformats.org/officeDocument/2006/relationships/customXml" Target="../ink/ink6193.xml"/><Relationship Id="rId436" Type="http://schemas.openxmlformats.org/officeDocument/2006/relationships/customXml" Target="../ink/ink6221.xml"/><Relationship Id="rId240" Type="http://schemas.openxmlformats.org/officeDocument/2006/relationships/image" Target="../media/image3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052.xml"/><Relationship Id="rId282" Type="http://schemas.openxmlformats.org/officeDocument/2006/relationships/image" Target="../media/image370.png"/><Relationship Id="rId338" Type="http://schemas.openxmlformats.org/officeDocument/2006/relationships/image" Target="../media/image572.png"/><Relationship Id="rId8" Type="http://schemas.openxmlformats.org/officeDocument/2006/relationships/customXml" Target="../ink/ink6006.xml"/><Relationship Id="rId142" Type="http://schemas.openxmlformats.org/officeDocument/2006/relationships/customXml" Target="../ink/ink6073.xml"/><Relationship Id="rId184" Type="http://schemas.openxmlformats.org/officeDocument/2006/relationships/customXml" Target="../ink/ink6094.xml"/><Relationship Id="rId391" Type="http://schemas.openxmlformats.org/officeDocument/2006/relationships/image" Target="../media/image390.png"/><Relationship Id="rId405" Type="http://schemas.openxmlformats.org/officeDocument/2006/relationships/image" Target="../media/image601.png"/><Relationship Id="rId447" Type="http://schemas.openxmlformats.org/officeDocument/2006/relationships/image" Target="../media/image622.png"/><Relationship Id="rId251" Type="http://schemas.openxmlformats.org/officeDocument/2006/relationships/customXml" Target="../ink/ink6128.xml"/><Relationship Id="rId46" Type="http://schemas.openxmlformats.org/officeDocument/2006/relationships/customXml" Target="../ink/ink6025.xml"/><Relationship Id="rId293" Type="http://schemas.openxmlformats.org/officeDocument/2006/relationships/customXml" Target="../ink/ink6149.xml"/><Relationship Id="rId307" Type="http://schemas.openxmlformats.org/officeDocument/2006/relationships/customXml" Target="../ink/ink6156.xml"/><Relationship Id="rId349" Type="http://schemas.openxmlformats.org/officeDocument/2006/relationships/image" Target="../media/image577.png"/><Relationship Id="rId88" Type="http://schemas.openxmlformats.org/officeDocument/2006/relationships/customXml" Target="../ink/ink6046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541.png"/><Relationship Id="rId209" Type="http://schemas.openxmlformats.org/officeDocument/2006/relationships/customXml" Target="../ink/ink6107.xml"/><Relationship Id="rId360" Type="http://schemas.openxmlformats.org/officeDocument/2006/relationships/customXml" Target="../ink/ink6183.xml"/><Relationship Id="rId416" Type="http://schemas.openxmlformats.org/officeDocument/2006/relationships/customXml" Target="../ink/ink6211.xml"/><Relationship Id="rId220" Type="http://schemas.openxmlformats.org/officeDocument/2006/relationships/image" Target="../media/image553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60.png"/><Relationship Id="rId318" Type="http://schemas.openxmlformats.org/officeDocument/2006/relationships/image" Target="../media/image386.png"/><Relationship Id="rId99" Type="http://schemas.openxmlformats.org/officeDocument/2006/relationships/image" Target="../media/image533.png"/><Relationship Id="rId122" Type="http://schemas.openxmlformats.org/officeDocument/2006/relationships/customXml" Target="../ink/ink6063.xml"/><Relationship Id="rId164" Type="http://schemas.openxmlformats.org/officeDocument/2006/relationships/customXml" Target="../ink/ink6084.xml"/><Relationship Id="rId371" Type="http://schemas.openxmlformats.org/officeDocument/2006/relationships/image" Target="../media/image588.png"/><Relationship Id="rId427" Type="http://schemas.openxmlformats.org/officeDocument/2006/relationships/image" Target="../media/image612.png"/><Relationship Id="rId26" Type="http://schemas.openxmlformats.org/officeDocument/2006/relationships/customXml" Target="../ink/ink6015.xml"/><Relationship Id="rId231" Type="http://schemas.openxmlformats.org/officeDocument/2006/relationships/customXml" Target="../ink/ink6118.xml"/><Relationship Id="rId273" Type="http://schemas.openxmlformats.org/officeDocument/2006/relationships/customXml" Target="../ink/ink6139.xml"/><Relationship Id="rId329" Type="http://schemas.openxmlformats.org/officeDocument/2006/relationships/customXml" Target="../ink/ink6167.xml"/><Relationship Id="rId68" Type="http://schemas.openxmlformats.org/officeDocument/2006/relationships/customXml" Target="../ink/ink6036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73.png"/><Relationship Id="rId200" Type="http://schemas.openxmlformats.org/officeDocument/2006/relationships/customXml" Target="../ink/ink6102.xml"/><Relationship Id="rId382" Type="http://schemas.openxmlformats.org/officeDocument/2006/relationships/customXml" Target="../ink/ink6194.xml"/><Relationship Id="rId438" Type="http://schemas.openxmlformats.org/officeDocument/2006/relationships/customXml" Target="../ink/ink6222.xml"/><Relationship Id="rId242" Type="http://schemas.openxmlformats.org/officeDocument/2006/relationships/image" Target="../media/image354.png"/><Relationship Id="rId284" Type="http://schemas.openxmlformats.org/officeDocument/2006/relationships/image" Target="../media/image371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053.xml"/><Relationship Id="rId144" Type="http://schemas.openxmlformats.org/officeDocument/2006/relationships/customXml" Target="../ink/ink6074.xml"/><Relationship Id="rId90" Type="http://schemas.openxmlformats.org/officeDocument/2006/relationships/customXml" Target="../ink/ink6047.xml"/><Relationship Id="rId186" Type="http://schemas.openxmlformats.org/officeDocument/2006/relationships/customXml" Target="../ink/ink6095.xml"/><Relationship Id="rId351" Type="http://schemas.openxmlformats.org/officeDocument/2006/relationships/image" Target="../media/image578.png"/><Relationship Id="rId393" Type="http://schemas.openxmlformats.org/officeDocument/2006/relationships/image" Target="../media/image595.png"/><Relationship Id="rId407" Type="http://schemas.openxmlformats.org/officeDocument/2006/relationships/image" Target="../media/image602.png"/><Relationship Id="rId449" Type="http://schemas.openxmlformats.org/officeDocument/2006/relationships/image" Target="../media/image623.png"/><Relationship Id="rId211" Type="http://schemas.openxmlformats.org/officeDocument/2006/relationships/customXml" Target="../ink/ink6108.xml"/><Relationship Id="rId253" Type="http://schemas.openxmlformats.org/officeDocument/2006/relationships/customXml" Target="../ink/ink6129.xml"/><Relationship Id="rId295" Type="http://schemas.openxmlformats.org/officeDocument/2006/relationships/customXml" Target="../ink/ink6150.xml"/><Relationship Id="rId309" Type="http://schemas.openxmlformats.org/officeDocument/2006/relationships/customXml" Target="../ink/ink6157.xml"/><Relationship Id="rId48" Type="http://schemas.openxmlformats.org/officeDocument/2006/relationships/customXml" Target="../ink/ink6026.xml"/><Relationship Id="rId113" Type="http://schemas.openxmlformats.org/officeDocument/2006/relationships/image" Target="../media/image168.png"/><Relationship Id="rId320" Type="http://schemas.openxmlformats.org/officeDocument/2006/relationships/image" Target="../media/image563.png"/><Relationship Id="rId155" Type="http://schemas.openxmlformats.org/officeDocument/2006/relationships/image" Target="../media/image332.png"/><Relationship Id="rId197" Type="http://schemas.openxmlformats.org/officeDocument/2006/relationships/image" Target="../media/image542.png"/><Relationship Id="rId362" Type="http://schemas.openxmlformats.org/officeDocument/2006/relationships/customXml" Target="../ink/ink6184.xml"/><Relationship Id="rId418" Type="http://schemas.openxmlformats.org/officeDocument/2006/relationships/customXml" Target="../ink/ink6212.xml"/><Relationship Id="rId222" Type="http://schemas.openxmlformats.org/officeDocument/2006/relationships/image" Target="../media/image554.png"/><Relationship Id="rId264" Type="http://schemas.openxmlformats.org/officeDocument/2006/relationships/image" Target="../media/image361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064.xml"/><Relationship Id="rId70" Type="http://schemas.openxmlformats.org/officeDocument/2006/relationships/customXml" Target="../ink/ink6037.xml"/><Relationship Id="rId166" Type="http://schemas.openxmlformats.org/officeDocument/2006/relationships/customXml" Target="../ink/ink6085.xml"/><Relationship Id="rId331" Type="http://schemas.openxmlformats.org/officeDocument/2006/relationships/customXml" Target="../ink/ink6168.xml"/><Relationship Id="rId373" Type="http://schemas.openxmlformats.org/officeDocument/2006/relationships/image" Target="../media/image589.png"/><Relationship Id="rId429" Type="http://schemas.openxmlformats.org/officeDocument/2006/relationships/image" Target="../media/image61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119.xml"/><Relationship Id="rId440" Type="http://schemas.openxmlformats.org/officeDocument/2006/relationships/customXml" Target="../ink/ink6223.xml"/><Relationship Id="rId28" Type="http://schemas.openxmlformats.org/officeDocument/2006/relationships/customXml" Target="../ink/ink6016.xml"/><Relationship Id="rId275" Type="http://schemas.openxmlformats.org/officeDocument/2006/relationships/customXml" Target="../ink/ink6140.xml"/><Relationship Id="rId300" Type="http://schemas.openxmlformats.org/officeDocument/2006/relationships/image" Target="../media/image379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customXml" Target="../ink/ink6174.xml"/><Relationship Id="rId384" Type="http://schemas.openxmlformats.org/officeDocument/2006/relationships/customXml" Target="../ink/ink6195.xml"/><Relationship Id="rId202" Type="http://schemas.openxmlformats.org/officeDocument/2006/relationships/image" Target="../media/image544.png"/><Relationship Id="rId244" Type="http://schemas.openxmlformats.org/officeDocument/2006/relationships/image" Target="../media/image355.png"/><Relationship Id="rId39" Type="http://schemas.openxmlformats.org/officeDocument/2006/relationships/image" Target="../media/image26.png"/><Relationship Id="rId286" Type="http://schemas.openxmlformats.org/officeDocument/2006/relationships/image" Target="../media/image372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377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6.png"/><Relationship Id="rId170" Type="http://schemas.openxmlformats.org/officeDocument/2006/relationships/customXml" Target="../ink/ink6312.xml"/><Relationship Id="rId226" Type="http://schemas.openxmlformats.org/officeDocument/2006/relationships/image" Target="../media/image549.png"/><Relationship Id="rId433" Type="http://schemas.openxmlformats.org/officeDocument/2006/relationships/image" Target="../media/image641.png"/><Relationship Id="rId268" Type="http://schemas.openxmlformats.org/officeDocument/2006/relationships/image" Target="../media/image559.png"/><Relationship Id="rId475" Type="http://schemas.openxmlformats.org/officeDocument/2006/relationships/image" Target="../media/image662.png"/><Relationship Id="rId32" Type="http://schemas.openxmlformats.org/officeDocument/2006/relationships/customXml" Target="../ink/ink6243.xml"/><Relationship Id="rId74" Type="http://schemas.openxmlformats.org/officeDocument/2006/relationships/customXml" Target="../ink/ink6264.xml"/><Relationship Id="rId128" Type="http://schemas.openxmlformats.org/officeDocument/2006/relationships/customXml" Target="../ink/ink6291.xml"/><Relationship Id="rId335" Type="http://schemas.openxmlformats.org/officeDocument/2006/relationships/customXml" Target="../ink/ink6395.xml"/><Relationship Id="rId377" Type="http://schemas.openxmlformats.org/officeDocument/2006/relationships/customXml" Target="../ink/ink6416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346.xml"/><Relationship Id="rId402" Type="http://schemas.openxmlformats.org/officeDocument/2006/relationships/customXml" Target="../ink/ink6429.xml"/><Relationship Id="rId279" Type="http://schemas.openxmlformats.org/officeDocument/2006/relationships/customXml" Target="../ink/ink6367.xml"/><Relationship Id="rId444" Type="http://schemas.openxmlformats.org/officeDocument/2006/relationships/customXml" Target="../ink/ink6450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6422.xml"/><Relationship Id="rId85" Type="http://schemas.openxmlformats.org/officeDocument/2006/relationships/image" Target="../media/image526.png"/><Relationship Id="rId150" Type="http://schemas.openxmlformats.org/officeDocument/2006/relationships/customXml" Target="../ink/ink6302.xml"/><Relationship Id="rId192" Type="http://schemas.openxmlformats.org/officeDocument/2006/relationships/customXml" Target="../ink/ink6323.xml"/><Relationship Id="rId206" Type="http://schemas.openxmlformats.org/officeDocument/2006/relationships/customXml" Target="../ink/ink6330.xml"/><Relationship Id="rId413" Type="http://schemas.openxmlformats.org/officeDocument/2006/relationships/image" Target="../media/image589.png"/><Relationship Id="rId248" Type="http://schemas.openxmlformats.org/officeDocument/2006/relationships/image" Target="../media/image350.png"/><Relationship Id="rId455" Type="http://schemas.openxmlformats.org/officeDocument/2006/relationships/image" Target="../media/image652.png"/><Relationship Id="rId12" Type="http://schemas.openxmlformats.org/officeDocument/2006/relationships/customXml" Target="../ink/ink6233.xml"/><Relationship Id="rId108" Type="http://schemas.openxmlformats.org/officeDocument/2006/relationships/customXml" Target="../ink/ink6281.xml"/><Relationship Id="rId315" Type="http://schemas.openxmlformats.org/officeDocument/2006/relationships/customXml" Target="../ink/ink6385.xml"/><Relationship Id="rId357" Type="http://schemas.openxmlformats.org/officeDocument/2006/relationships/customXml" Target="../ink/ink6406.xml"/><Relationship Id="rId54" Type="http://schemas.openxmlformats.org/officeDocument/2006/relationships/customXml" Target="../ink/ink6254.xml"/><Relationship Id="rId96" Type="http://schemas.openxmlformats.org/officeDocument/2006/relationships/customXml" Target="../ink/ink6275.xml"/><Relationship Id="rId161" Type="http://schemas.openxmlformats.org/officeDocument/2006/relationships/image" Target="../media/image335.png"/><Relationship Id="rId217" Type="http://schemas.openxmlformats.org/officeDocument/2006/relationships/customXml" Target="../ink/ink6336.xml"/><Relationship Id="rId399" Type="http://schemas.openxmlformats.org/officeDocument/2006/relationships/image" Target="../media/image582.png"/><Relationship Id="rId259" Type="http://schemas.openxmlformats.org/officeDocument/2006/relationships/customXml" Target="../ink/ink6357.xml"/><Relationship Id="rId424" Type="http://schemas.openxmlformats.org/officeDocument/2006/relationships/customXml" Target="../ink/ink6440.xml"/><Relationship Id="rId466" Type="http://schemas.openxmlformats.org/officeDocument/2006/relationships/customXml" Target="../ink/ink6461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292.xml"/><Relationship Id="rId368" Type="http://schemas.openxmlformats.org/officeDocument/2006/relationships/image" Target="../media/image567.png"/><Relationship Id="rId172" Type="http://schemas.openxmlformats.org/officeDocument/2006/relationships/customXml" Target="../ink/ink6313.xml"/><Relationship Id="rId228" Type="http://schemas.openxmlformats.org/officeDocument/2006/relationships/image" Target="../media/image550.png"/><Relationship Id="rId435" Type="http://schemas.openxmlformats.org/officeDocument/2006/relationships/image" Target="../media/image642.png"/><Relationship Id="rId281" Type="http://schemas.openxmlformats.org/officeDocument/2006/relationships/customXml" Target="../ink/ink6368.xml"/><Relationship Id="rId337" Type="http://schemas.openxmlformats.org/officeDocument/2006/relationships/customXml" Target="../ink/ink6396.xml"/><Relationship Id="rId34" Type="http://schemas.openxmlformats.org/officeDocument/2006/relationships/customXml" Target="../ink/ink6244.xml"/><Relationship Id="rId76" Type="http://schemas.openxmlformats.org/officeDocument/2006/relationships/customXml" Target="../ink/ink6265.xml"/><Relationship Id="rId141" Type="http://schemas.openxmlformats.org/officeDocument/2006/relationships/image" Target="../media/image325.png"/><Relationship Id="rId379" Type="http://schemas.openxmlformats.org/officeDocument/2006/relationships/customXml" Target="../ink/ink6417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347.xml"/><Relationship Id="rId390" Type="http://schemas.openxmlformats.org/officeDocument/2006/relationships/customXml" Target="../ink/ink6423.xml"/><Relationship Id="rId404" Type="http://schemas.openxmlformats.org/officeDocument/2006/relationships/customXml" Target="../ink/ink6430.xml"/><Relationship Id="rId446" Type="http://schemas.openxmlformats.org/officeDocument/2006/relationships/customXml" Target="../ink/ink6451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282.xml"/><Relationship Id="rId348" Type="http://schemas.openxmlformats.org/officeDocument/2006/relationships/image" Target="../media/image630.png"/><Relationship Id="rId152" Type="http://schemas.openxmlformats.org/officeDocument/2006/relationships/customXml" Target="../ink/ink6303.xml"/><Relationship Id="rId194" Type="http://schemas.openxmlformats.org/officeDocument/2006/relationships/customXml" Target="../ink/ink6324.xml"/><Relationship Id="rId208" Type="http://schemas.openxmlformats.org/officeDocument/2006/relationships/customXml" Target="../ink/ink6331.xml"/><Relationship Id="rId415" Type="http://schemas.openxmlformats.org/officeDocument/2006/relationships/image" Target="../media/image590.png"/><Relationship Id="rId457" Type="http://schemas.openxmlformats.org/officeDocument/2006/relationships/image" Target="../media/image653.png"/><Relationship Id="rId261" Type="http://schemas.openxmlformats.org/officeDocument/2006/relationships/customXml" Target="../ink/ink6358.xml"/><Relationship Id="rId14" Type="http://schemas.openxmlformats.org/officeDocument/2006/relationships/customXml" Target="../ink/ink6234.xml"/><Relationship Id="rId56" Type="http://schemas.openxmlformats.org/officeDocument/2006/relationships/customXml" Target="../ink/ink6255.xml"/><Relationship Id="rId317" Type="http://schemas.openxmlformats.org/officeDocument/2006/relationships/customXml" Target="../ink/ink6386.xml"/><Relationship Id="rId359" Type="http://schemas.openxmlformats.org/officeDocument/2006/relationships/customXml" Target="../ink/ink6407.xml"/><Relationship Id="rId98" Type="http://schemas.openxmlformats.org/officeDocument/2006/relationships/customXml" Target="../ink/ink6276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337.xml"/><Relationship Id="rId370" Type="http://schemas.openxmlformats.org/officeDocument/2006/relationships/image" Target="../media/image568.png"/><Relationship Id="rId426" Type="http://schemas.openxmlformats.org/officeDocument/2006/relationships/customXml" Target="../ink/ink6441.xml"/><Relationship Id="rId230" Type="http://schemas.openxmlformats.org/officeDocument/2006/relationships/image" Target="../media/image551.png"/><Relationship Id="rId468" Type="http://schemas.openxmlformats.org/officeDocument/2006/relationships/customXml" Target="../ink/ink6462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293.xml"/><Relationship Id="rId174" Type="http://schemas.openxmlformats.org/officeDocument/2006/relationships/customXml" Target="../ink/ink6314.xml"/><Relationship Id="rId381" Type="http://schemas.openxmlformats.org/officeDocument/2006/relationships/customXml" Target="../ink/ink6418.xml"/><Relationship Id="rId241" Type="http://schemas.openxmlformats.org/officeDocument/2006/relationships/customXml" Target="../ink/ink6348.xml"/><Relationship Id="rId437" Type="http://schemas.openxmlformats.org/officeDocument/2006/relationships/image" Target="../media/image643.png"/><Relationship Id="rId36" Type="http://schemas.openxmlformats.org/officeDocument/2006/relationships/customXml" Target="../ink/ink6245.xml"/><Relationship Id="rId283" Type="http://schemas.openxmlformats.org/officeDocument/2006/relationships/customXml" Target="../ink/ink6369.xml"/><Relationship Id="rId339" Type="http://schemas.openxmlformats.org/officeDocument/2006/relationships/customXml" Target="../ink/ink6397.xml"/><Relationship Id="rId78" Type="http://schemas.openxmlformats.org/officeDocument/2006/relationships/customXml" Target="../ink/ink6266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1.png"/><Relationship Id="rId406" Type="http://schemas.openxmlformats.org/officeDocument/2006/relationships/customXml" Target="../ink/ink6431.xml"/><Relationship Id="rId9" Type="http://schemas.openxmlformats.org/officeDocument/2006/relationships/image" Target="../media/image1110.png"/><Relationship Id="rId210" Type="http://schemas.openxmlformats.org/officeDocument/2006/relationships/customXml" Target="../ink/ink6332.xml"/><Relationship Id="rId392" Type="http://schemas.openxmlformats.org/officeDocument/2006/relationships/customXml" Target="../ink/ink6424.xml"/><Relationship Id="rId448" Type="http://schemas.openxmlformats.org/officeDocument/2006/relationships/customXml" Target="../ink/ink6452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283.xml"/><Relationship Id="rId154" Type="http://schemas.openxmlformats.org/officeDocument/2006/relationships/customXml" Target="../ink/ink6304.xml"/><Relationship Id="rId361" Type="http://schemas.openxmlformats.org/officeDocument/2006/relationships/customXml" Target="../ink/ink6408.xml"/><Relationship Id="rId196" Type="http://schemas.openxmlformats.org/officeDocument/2006/relationships/customXml" Target="../ink/ink6325.xml"/><Relationship Id="rId417" Type="http://schemas.openxmlformats.org/officeDocument/2006/relationships/image" Target="../media/image591.png"/><Relationship Id="rId459" Type="http://schemas.openxmlformats.org/officeDocument/2006/relationships/image" Target="../media/image654.png"/><Relationship Id="rId16" Type="http://schemas.openxmlformats.org/officeDocument/2006/relationships/customXml" Target="../ink/ink6235.xml"/><Relationship Id="rId221" Type="http://schemas.openxmlformats.org/officeDocument/2006/relationships/customXml" Target="../ink/ink6338.xml"/><Relationship Id="rId263" Type="http://schemas.openxmlformats.org/officeDocument/2006/relationships/customXml" Target="../ink/ink6359.xml"/><Relationship Id="rId319" Type="http://schemas.openxmlformats.org/officeDocument/2006/relationships/customXml" Target="../ink/ink6387.xml"/><Relationship Id="rId470" Type="http://schemas.openxmlformats.org/officeDocument/2006/relationships/customXml" Target="../ink/ink6463.xml"/><Relationship Id="rId58" Type="http://schemas.openxmlformats.org/officeDocument/2006/relationships/customXml" Target="../ink/ink6256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69.png"/><Relationship Id="rId428" Type="http://schemas.openxmlformats.org/officeDocument/2006/relationships/customXml" Target="../ink/ink6442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294.xml"/><Relationship Id="rId80" Type="http://schemas.openxmlformats.org/officeDocument/2006/relationships/customXml" Target="../ink/ink6267.xml"/><Relationship Id="rId176" Type="http://schemas.openxmlformats.org/officeDocument/2006/relationships/customXml" Target="../ink/ink6315.xml"/><Relationship Id="rId341" Type="http://schemas.openxmlformats.org/officeDocument/2006/relationships/customXml" Target="../ink/ink6398.xml"/><Relationship Id="rId383" Type="http://schemas.openxmlformats.org/officeDocument/2006/relationships/image" Target="../media/image574.png"/><Relationship Id="rId439" Type="http://schemas.openxmlformats.org/officeDocument/2006/relationships/image" Target="../media/image644.png"/><Relationship Id="rId201" Type="http://schemas.openxmlformats.org/officeDocument/2006/relationships/image" Target="../media/image537.png"/><Relationship Id="rId243" Type="http://schemas.openxmlformats.org/officeDocument/2006/relationships/customXml" Target="../ink/ink6349.xml"/><Relationship Id="rId285" Type="http://schemas.openxmlformats.org/officeDocument/2006/relationships/customXml" Target="../ink/ink6370.xml"/><Relationship Id="rId450" Type="http://schemas.openxmlformats.org/officeDocument/2006/relationships/customXml" Target="../ink/ink6453.xml"/><Relationship Id="rId38" Type="http://schemas.openxmlformats.org/officeDocument/2006/relationships/customXml" Target="../ink/ink6246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2.png"/><Relationship Id="rId394" Type="http://schemas.openxmlformats.org/officeDocument/2006/relationships/customXml" Target="../ink/ink6425.xml"/><Relationship Id="rId408" Type="http://schemas.openxmlformats.org/officeDocument/2006/relationships/customXml" Target="../ink/ink6432.xml"/><Relationship Id="rId212" Type="http://schemas.openxmlformats.org/officeDocument/2006/relationships/customXml" Target="../ink/ink6333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284.xml"/><Relationship Id="rId296" Type="http://schemas.openxmlformats.org/officeDocument/2006/relationships/image" Target="../media/image370.png"/><Relationship Id="rId461" Type="http://schemas.openxmlformats.org/officeDocument/2006/relationships/image" Target="../media/image655.png"/><Relationship Id="rId60" Type="http://schemas.openxmlformats.org/officeDocument/2006/relationships/customXml" Target="../ink/ink6257.xml"/><Relationship Id="rId156" Type="http://schemas.openxmlformats.org/officeDocument/2006/relationships/customXml" Target="../ink/ink6305.xml"/><Relationship Id="rId198" Type="http://schemas.openxmlformats.org/officeDocument/2006/relationships/customXml" Target="../ink/ink6326.xml"/><Relationship Id="rId321" Type="http://schemas.openxmlformats.org/officeDocument/2006/relationships/customXml" Target="../ink/ink6388.xml"/><Relationship Id="rId363" Type="http://schemas.openxmlformats.org/officeDocument/2006/relationships/customXml" Target="../ink/ink6409.xml"/><Relationship Id="rId419" Type="http://schemas.openxmlformats.org/officeDocument/2006/relationships/image" Target="../media/image592.png"/><Relationship Id="rId223" Type="http://schemas.openxmlformats.org/officeDocument/2006/relationships/customXml" Target="../ink/ink6339.xml"/><Relationship Id="rId430" Type="http://schemas.openxmlformats.org/officeDocument/2006/relationships/customXml" Target="../ink/ink6443.xml"/><Relationship Id="rId18" Type="http://schemas.openxmlformats.org/officeDocument/2006/relationships/customXml" Target="../ink/ink6236.xml"/><Relationship Id="rId265" Type="http://schemas.openxmlformats.org/officeDocument/2006/relationships/customXml" Target="../ink/ink6360.xml"/><Relationship Id="rId472" Type="http://schemas.openxmlformats.org/officeDocument/2006/relationships/customXml" Target="../ink/ink6464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0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228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45.png"/><Relationship Id="rId40" Type="http://schemas.openxmlformats.org/officeDocument/2006/relationships/customXml" Target="../ink/ink6247.xml"/><Relationship Id="rId136" Type="http://schemas.openxmlformats.org/officeDocument/2006/relationships/customXml" Target="../ink/ink6295.xml"/><Relationship Id="rId178" Type="http://schemas.openxmlformats.org/officeDocument/2006/relationships/customXml" Target="../ink/ink6316.xml"/><Relationship Id="rId301" Type="http://schemas.openxmlformats.org/officeDocument/2006/relationships/customXml" Target="../ink/ink6378.xml"/><Relationship Id="rId343" Type="http://schemas.openxmlformats.org/officeDocument/2006/relationships/customXml" Target="../ink/ink6399.xml"/><Relationship Id="rId82" Type="http://schemas.openxmlformats.org/officeDocument/2006/relationships/customXml" Target="../ink/ink6268.xml"/><Relationship Id="rId203" Type="http://schemas.openxmlformats.org/officeDocument/2006/relationships/image" Target="../media/image538.png"/><Relationship Id="rId385" Type="http://schemas.openxmlformats.org/officeDocument/2006/relationships/image" Target="../media/image575.png"/><Relationship Id="rId245" Type="http://schemas.openxmlformats.org/officeDocument/2006/relationships/customXml" Target="../ink/ink6350.xml"/><Relationship Id="rId287" Type="http://schemas.openxmlformats.org/officeDocument/2006/relationships/customXml" Target="../ink/ink6371.xml"/><Relationship Id="rId410" Type="http://schemas.openxmlformats.org/officeDocument/2006/relationships/customXml" Target="../ink/ink6433.xml"/><Relationship Id="rId452" Type="http://schemas.openxmlformats.org/officeDocument/2006/relationships/customXml" Target="../ink/ink6454.xml"/><Relationship Id="rId30" Type="http://schemas.openxmlformats.org/officeDocument/2006/relationships/customXml" Target="../ink/ink6242.xml"/><Relationship Id="rId105" Type="http://schemas.openxmlformats.org/officeDocument/2006/relationships/image" Target="../media/image164.png"/><Relationship Id="rId126" Type="http://schemas.openxmlformats.org/officeDocument/2006/relationships/customXml" Target="../ink/ink6290.xml"/><Relationship Id="rId147" Type="http://schemas.openxmlformats.org/officeDocument/2006/relationships/image" Target="../media/image328.png"/><Relationship Id="rId168" Type="http://schemas.openxmlformats.org/officeDocument/2006/relationships/customXml" Target="../ink/ink6311.xml"/><Relationship Id="rId312" Type="http://schemas.openxmlformats.org/officeDocument/2006/relationships/image" Target="../media/image378.png"/><Relationship Id="rId333" Type="http://schemas.openxmlformats.org/officeDocument/2006/relationships/customXml" Target="../ink/ink6394.xml"/><Relationship Id="rId354" Type="http://schemas.openxmlformats.org/officeDocument/2006/relationships/image" Target="../media/image633.png"/><Relationship Id="rId51" Type="http://schemas.openxmlformats.org/officeDocument/2006/relationships/image" Target="../media/image32.png"/><Relationship Id="rId72" Type="http://schemas.openxmlformats.org/officeDocument/2006/relationships/customXml" Target="../ink/ink6263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6415.xml"/><Relationship Id="rId396" Type="http://schemas.openxmlformats.org/officeDocument/2006/relationships/customXml" Target="../ink/ink6426.xml"/><Relationship Id="rId3" Type="http://schemas.openxmlformats.org/officeDocument/2006/relationships/image" Target="../media/image810.png"/><Relationship Id="rId214" Type="http://schemas.openxmlformats.org/officeDocument/2006/relationships/customXml" Target="../ink/ink6334.xml"/><Relationship Id="rId235" Type="http://schemas.openxmlformats.org/officeDocument/2006/relationships/customXml" Target="../ink/ink6345.xml"/><Relationship Id="rId256" Type="http://schemas.openxmlformats.org/officeDocument/2006/relationships/image" Target="../media/image354.png"/><Relationship Id="rId277" Type="http://schemas.openxmlformats.org/officeDocument/2006/relationships/customXml" Target="../ink/ink6366.xml"/><Relationship Id="rId298" Type="http://schemas.openxmlformats.org/officeDocument/2006/relationships/image" Target="../media/image371.png"/><Relationship Id="rId400" Type="http://schemas.openxmlformats.org/officeDocument/2006/relationships/customXml" Target="../ink/ink6428.xml"/><Relationship Id="rId421" Type="http://schemas.openxmlformats.org/officeDocument/2006/relationships/image" Target="../media/image593.png"/><Relationship Id="rId442" Type="http://schemas.openxmlformats.org/officeDocument/2006/relationships/customXml" Target="../ink/ink6449.xml"/><Relationship Id="rId463" Type="http://schemas.openxmlformats.org/officeDocument/2006/relationships/image" Target="../media/image656.png"/><Relationship Id="rId116" Type="http://schemas.openxmlformats.org/officeDocument/2006/relationships/customXml" Target="../ink/ink6285.xml"/><Relationship Id="rId137" Type="http://schemas.openxmlformats.org/officeDocument/2006/relationships/image" Target="../media/image323.png"/><Relationship Id="rId158" Type="http://schemas.openxmlformats.org/officeDocument/2006/relationships/customXml" Target="../ink/ink6306.xml"/><Relationship Id="rId302" Type="http://schemas.openxmlformats.org/officeDocument/2006/relationships/image" Target="../media/image373.png"/><Relationship Id="rId323" Type="http://schemas.openxmlformats.org/officeDocument/2006/relationships/customXml" Target="../ink/ink6389.xml"/><Relationship Id="rId344" Type="http://schemas.openxmlformats.org/officeDocument/2006/relationships/image" Target="../media/image628.png"/><Relationship Id="rId20" Type="http://schemas.openxmlformats.org/officeDocument/2006/relationships/customXml" Target="../ink/ink6237.xml"/><Relationship Id="rId41" Type="http://schemas.openxmlformats.org/officeDocument/2006/relationships/image" Target="../media/image27.png"/><Relationship Id="rId62" Type="http://schemas.openxmlformats.org/officeDocument/2006/relationships/customXml" Target="../ink/ink6258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410.xml"/><Relationship Id="rId386" Type="http://schemas.openxmlformats.org/officeDocument/2006/relationships/customXml" Target="../ink/ink6421.xml"/><Relationship Id="rId190" Type="http://schemas.openxmlformats.org/officeDocument/2006/relationships/customXml" Target="../ink/ink6322.xml"/><Relationship Id="rId204" Type="http://schemas.openxmlformats.org/officeDocument/2006/relationships/customXml" Target="../ink/ink6329.xml"/><Relationship Id="rId225" Type="http://schemas.openxmlformats.org/officeDocument/2006/relationships/customXml" Target="../ink/ink6340.xml"/><Relationship Id="rId246" Type="http://schemas.openxmlformats.org/officeDocument/2006/relationships/image" Target="../media/image349.png"/><Relationship Id="rId267" Type="http://schemas.openxmlformats.org/officeDocument/2006/relationships/customXml" Target="../ink/ink6361.xml"/><Relationship Id="rId288" Type="http://schemas.openxmlformats.org/officeDocument/2006/relationships/image" Target="../media/image366.png"/><Relationship Id="rId411" Type="http://schemas.openxmlformats.org/officeDocument/2006/relationships/image" Target="../media/image588.png"/><Relationship Id="rId432" Type="http://schemas.openxmlformats.org/officeDocument/2006/relationships/customXml" Target="../ink/ink6444.xml"/><Relationship Id="rId453" Type="http://schemas.openxmlformats.org/officeDocument/2006/relationships/image" Target="../media/image651.png"/><Relationship Id="rId474" Type="http://schemas.openxmlformats.org/officeDocument/2006/relationships/customXml" Target="../ink/ink6465.xml"/><Relationship Id="rId106" Type="http://schemas.openxmlformats.org/officeDocument/2006/relationships/customXml" Target="../ink/ink6280.xml"/><Relationship Id="rId127" Type="http://schemas.openxmlformats.org/officeDocument/2006/relationships/image" Target="../media/image176.png"/><Relationship Id="rId313" Type="http://schemas.openxmlformats.org/officeDocument/2006/relationships/customXml" Target="../ink/ink6384.xml"/><Relationship Id="rId10" Type="http://schemas.openxmlformats.org/officeDocument/2006/relationships/customXml" Target="../ink/ink6232.xml"/><Relationship Id="rId31" Type="http://schemas.openxmlformats.org/officeDocument/2006/relationships/image" Target="../media/image22.png"/><Relationship Id="rId52" Type="http://schemas.openxmlformats.org/officeDocument/2006/relationships/customXml" Target="../ink/ink6253.xml"/><Relationship Id="rId73" Type="http://schemas.openxmlformats.org/officeDocument/2006/relationships/image" Target="../media/image520.png"/><Relationship Id="rId94" Type="http://schemas.openxmlformats.org/officeDocument/2006/relationships/customXml" Target="../ink/ink6274.xml"/><Relationship Id="rId148" Type="http://schemas.openxmlformats.org/officeDocument/2006/relationships/customXml" Target="../ink/ink6301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405.xml"/><Relationship Id="rId376" Type="http://schemas.openxmlformats.org/officeDocument/2006/relationships/image" Target="../media/image571.png"/><Relationship Id="rId397" Type="http://schemas.openxmlformats.org/officeDocument/2006/relationships/image" Target="../media/image581.png"/><Relationship Id="rId4" Type="http://schemas.openxmlformats.org/officeDocument/2006/relationships/customXml" Target="../ink/ink6229.xml"/><Relationship Id="rId180" Type="http://schemas.openxmlformats.org/officeDocument/2006/relationships/customXml" Target="../ink/ink6317.xml"/><Relationship Id="rId215" Type="http://schemas.openxmlformats.org/officeDocument/2006/relationships/customXml" Target="../ink/ink6335.xml"/><Relationship Id="rId236" Type="http://schemas.openxmlformats.org/officeDocument/2006/relationships/image" Target="../media/image554.png"/><Relationship Id="rId257" Type="http://schemas.openxmlformats.org/officeDocument/2006/relationships/customXml" Target="../ink/ink6356.xml"/><Relationship Id="rId278" Type="http://schemas.openxmlformats.org/officeDocument/2006/relationships/image" Target="../media/image361.png"/><Relationship Id="rId401" Type="http://schemas.openxmlformats.org/officeDocument/2006/relationships/image" Target="../media/image583.png"/><Relationship Id="rId422" Type="http://schemas.openxmlformats.org/officeDocument/2006/relationships/customXml" Target="../ink/ink6439.xml"/><Relationship Id="rId443" Type="http://schemas.openxmlformats.org/officeDocument/2006/relationships/image" Target="../media/image646.png"/><Relationship Id="rId464" Type="http://schemas.openxmlformats.org/officeDocument/2006/relationships/customXml" Target="../ink/ink6460.xml"/><Relationship Id="rId303" Type="http://schemas.openxmlformats.org/officeDocument/2006/relationships/customXml" Target="../ink/ink6379.xml"/><Relationship Id="rId42" Type="http://schemas.openxmlformats.org/officeDocument/2006/relationships/customXml" Target="../ink/ink6248.xml"/><Relationship Id="rId84" Type="http://schemas.openxmlformats.org/officeDocument/2006/relationships/customXml" Target="../ink/ink6269.xml"/><Relationship Id="rId138" Type="http://schemas.openxmlformats.org/officeDocument/2006/relationships/customXml" Target="../ink/ink6296.xml"/><Relationship Id="rId345" Type="http://schemas.openxmlformats.org/officeDocument/2006/relationships/customXml" Target="../ink/ink6400.xml"/><Relationship Id="rId387" Type="http://schemas.openxmlformats.org/officeDocument/2006/relationships/image" Target="../media/image576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351.xml"/><Relationship Id="rId412" Type="http://schemas.openxmlformats.org/officeDocument/2006/relationships/customXml" Target="../ink/ink6434.xml"/><Relationship Id="rId107" Type="http://schemas.openxmlformats.org/officeDocument/2006/relationships/image" Target="../media/image165.png"/><Relationship Id="rId289" Type="http://schemas.openxmlformats.org/officeDocument/2006/relationships/customXml" Target="../ink/ink6372.xml"/><Relationship Id="rId454" Type="http://schemas.openxmlformats.org/officeDocument/2006/relationships/customXml" Target="../ink/ink6455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34.png"/><Relationship Id="rId398" Type="http://schemas.openxmlformats.org/officeDocument/2006/relationships/customXml" Target="../ink/ink6427.xml"/><Relationship Id="rId95" Type="http://schemas.openxmlformats.org/officeDocument/2006/relationships/image" Target="../media/image531.png"/><Relationship Id="rId160" Type="http://schemas.openxmlformats.org/officeDocument/2006/relationships/customXml" Target="../ink/ink6307.xml"/><Relationship Id="rId216" Type="http://schemas.openxmlformats.org/officeDocument/2006/relationships/image" Target="../media/image544.png"/><Relationship Id="rId423" Type="http://schemas.openxmlformats.org/officeDocument/2006/relationships/image" Target="../media/image594.png"/><Relationship Id="rId258" Type="http://schemas.openxmlformats.org/officeDocument/2006/relationships/image" Target="../media/image355.png"/><Relationship Id="rId465" Type="http://schemas.openxmlformats.org/officeDocument/2006/relationships/image" Target="../media/image657.png"/><Relationship Id="rId22" Type="http://schemas.openxmlformats.org/officeDocument/2006/relationships/customXml" Target="../ink/ink6238.xml"/><Relationship Id="rId64" Type="http://schemas.openxmlformats.org/officeDocument/2006/relationships/customXml" Target="../ink/ink6259.xml"/><Relationship Id="rId118" Type="http://schemas.openxmlformats.org/officeDocument/2006/relationships/customXml" Target="../ink/ink6286.xml"/><Relationship Id="rId325" Type="http://schemas.openxmlformats.org/officeDocument/2006/relationships/customXml" Target="../ink/ink6390.xml"/><Relationship Id="rId367" Type="http://schemas.openxmlformats.org/officeDocument/2006/relationships/customXml" Target="../ink/ink6411.xml"/><Relationship Id="rId171" Type="http://schemas.openxmlformats.org/officeDocument/2006/relationships/image" Target="../media/image340.png"/><Relationship Id="rId227" Type="http://schemas.openxmlformats.org/officeDocument/2006/relationships/customXml" Target="../ink/ink6341.xml"/><Relationship Id="rId269" Type="http://schemas.openxmlformats.org/officeDocument/2006/relationships/customXml" Target="../ink/ink6362.xml"/><Relationship Id="rId434" Type="http://schemas.openxmlformats.org/officeDocument/2006/relationships/customXml" Target="../ink/ink6445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297.xml"/><Relationship Id="rId182" Type="http://schemas.openxmlformats.org/officeDocument/2006/relationships/customXml" Target="../ink/ink6318.xml"/><Relationship Id="rId378" Type="http://schemas.openxmlformats.org/officeDocument/2006/relationships/image" Target="../media/image572.png"/><Relationship Id="rId403" Type="http://schemas.openxmlformats.org/officeDocument/2006/relationships/image" Target="../media/image584.png"/><Relationship Id="rId6" Type="http://schemas.openxmlformats.org/officeDocument/2006/relationships/customXml" Target="../ink/ink6230.xml"/><Relationship Id="rId238" Type="http://schemas.openxmlformats.org/officeDocument/2006/relationships/image" Target="../media/image555.png"/><Relationship Id="rId445" Type="http://schemas.openxmlformats.org/officeDocument/2006/relationships/image" Target="../media/image647.png"/><Relationship Id="rId291" Type="http://schemas.openxmlformats.org/officeDocument/2006/relationships/customXml" Target="../ink/ink6373.xml"/><Relationship Id="rId305" Type="http://schemas.openxmlformats.org/officeDocument/2006/relationships/customXml" Target="../ink/ink6380.xml"/><Relationship Id="rId347" Type="http://schemas.openxmlformats.org/officeDocument/2006/relationships/customXml" Target="../ink/ink6401.xml"/><Relationship Id="rId44" Type="http://schemas.openxmlformats.org/officeDocument/2006/relationships/customXml" Target="../ink/ink6249.xml"/><Relationship Id="rId86" Type="http://schemas.openxmlformats.org/officeDocument/2006/relationships/customXml" Target="../ink/ink6270.xml"/><Relationship Id="rId151" Type="http://schemas.openxmlformats.org/officeDocument/2006/relationships/image" Target="../media/image330.png"/><Relationship Id="rId389" Type="http://schemas.openxmlformats.org/officeDocument/2006/relationships/image" Target="../media/image577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352.xml"/><Relationship Id="rId414" Type="http://schemas.openxmlformats.org/officeDocument/2006/relationships/customXml" Target="../ink/ink6435.xml"/><Relationship Id="rId456" Type="http://schemas.openxmlformats.org/officeDocument/2006/relationships/customXml" Target="../ink/ink6456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287.xml"/><Relationship Id="rId358" Type="http://schemas.openxmlformats.org/officeDocument/2006/relationships/image" Target="../media/image635.png"/><Relationship Id="rId162" Type="http://schemas.openxmlformats.org/officeDocument/2006/relationships/customXml" Target="../ink/ink6308.xml"/><Relationship Id="rId218" Type="http://schemas.openxmlformats.org/officeDocument/2006/relationships/image" Target="../media/image545.png"/><Relationship Id="rId425" Type="http://schemas.openxmlformats.org/officeDocument/2006/relationships/image" Target="../media/image637.png"/><Relationship Id="rId467" Type="http://schemas.openxmlformats.org/officeDocument/2006/relationships/image" Target="../media/image658.png"/><Relationship Id="rId271" Type="http://schemas.openxmlformats.org/officeDocument/2006/relationships/customXml" Target="../ink/ink6363.xml"/><Relationship Id="rId24" Type="http://schemas.openxmlformats.org/officeDocument/2006/relationships/customXml" Target="../ink/ink6239.xml"/><Relationship Id="rId66" Type="http://schemas.openxmlformats.org/officeDocument/2006/relationships/customXml" Target="../ink/ink6260.xml"/><Relationship Id="rId131" Type="http://schemas.openxmlformats.org/officeDocument/2006/relationships/image" Target="../media/image320.png"/><Relationship Id="rId327" Type="http://schemas.openxmlformats.org/officeDocument/2006/relationships/customXml" Target="../ink/ink6391.xml"/><Relationship Id="rId369" Type="http://schemas.openxmlformats.org/officeDocument/2006/relationships/customXml" Target="../ink/ink6412.xml"/><Relationship Id="rId173" Type="http://schemas.openxmlformats.org/officeDocument/2006/relationships/image" Target="../media/image59.png"/><Relationship Id="rId229" Type="http://schemas.openxmlformats.org/officeDocument/2006/relationships/customXml" Target="../ink/ink6342.xml"/><Relationship Id="rId380" Type="http://schemas.openxmlformats.org/officeDocument/2006/relationships/image" Target="../media/image573.png"/><Relationship Id="rId436" Type="http://schemas.openxmlformats.org/officeDocument/2006/relationships/customXml" Target="../ink/ink6446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277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231.xml"/><Relationship Id="rId142" Type="http://schemas.openxmlformats.org/officeDocument/2006/relationships/customXml" Target="../ink/ink6298.xml"/><Relationship Id="rId184" Type="http://schemas.openxmlformats.org/officeDocument/2006/relationships/customXml" Target="../ink/ink6319.xml"/><Relationship Id="rId391" Type="http://schemas.openxmlformats.org/officeDocument/2006/relationships/image" Target="../media/image578.png"/><Relationship Id="rId405" Type="http://schemas.openxmlformats.org/officeDocument/2006/relationships/image" Target="../media/image585.png"/><Relationship Id="rId447" Type="http://schemas.openxmlformats.org/officeDocument/2006/relationships/image" Target="../media/image648.png"/><Relationship Id="rId251" Type="http://schemas.openxmlformats.org/officeDocument/2006/relationships/customXml" Target="../ink/ink6353.xml"/><Relationship Id="rId46" Type="http://schemas.openxmlformats.org/officeDocument/2006/relationships/customXml" Target="../ink/ink6250.xml"/><Relationship Id="rId293" Type="http://schemas.openxmlformats.org/officeDocument/2006/relationships/customXml" Target="../ink/ink6374.xml"/><Relationship Id="rId307" Type="http://schemas.openxmlformats.org/officeDocument/2006/relationships/customXml" Target="../ink/ink6381.xml"/><Relationship Id="rId349" Type="http://schemas.openxmlformats.org/officeDocument/2006/relationships/customXml" Target="../ink/ink6402.xml"/><Relationship Id="rId88" Type="http://schemas.openxmlformats.org/officeDocument/2006/relationships/customXml" Target="../ink/ink6271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636.png"/><Relationship Id="rId416" Type="http://schemas.openxmlformats.org/officeDocument/2006/relationships/customXml" Target="../ink/ink6436.xml"/><Relationship Id="rId220" Type="http://schemas.openxmlformats.org/officeDocument/2006/relationships/image" Target="../media/image546.png"/><Relationship Id="rId458" Type="http://schemas.openxmlformats.org/officeDocument/2006/relationships/customXml" Target="../ink/ink6457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288.xml"/><Relationship Id="rId164" Type="http://schemas.openxmlformats.org/officeDocument/2006/relationships/customXml" Target="../ink/ink6309.xml"/><Relationship Id="rId371" Type="http://schemas.openxmlformats.org/officeDocument/2006/relationships/customXml" Target="../ink/ink6413.xml"/><Relationship Id="rId427" Type="http://schemas.openxmlformats.org/officeDocument/2006/relationships/image" Target="../media/image638.png"/><Relationship Id="rId469" Type="http://schemas.openxmlformats.org/officeDocument/2006/relationships/image" Target="../media/image659.png"/><Relationship Id="rId26" Type="http://schemas.openxmlformats.org/officeDocument/2006/relationships/customXml" Target="../ink/ink6240.xml"/><Relationship Id="rId231" Type="http://schemas.openxmlformats.org/officeDocument/2006/relationships/customXml" Target="../ink/ink6343.xml"/><Relationship Id="rId273" Type="http://schemas.openxmlformats.org/officeDocument/2006/relationships/customXml" Target="../ink/ink6364.xml"/><Relationship Id="rId329" Type="http://schemas.openxmlformats.org/officeDocument/2006/relationships/customXml" Target="../ink/ink6392.xml"/><Relationship Id="rId68" Type="http://schemas.openxmlformats.org/officeDocument/2006/relationships/customXml" Target="../ink/ink6261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327.xml"/><Relationship Id="rId382" Type="http://schemas.openxmlformats.org/officeDocument/2006/relationships/customXml" Target="../ink/ink6419.xml"/><Relationship Id="rId438" Type="http://schemas.openxmlformats.org/officeDocument/2006/relationships/customXml" Target="../ink/ink6447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278.xml"/><Relationship Id="rId144" Type="http://schemas.openxmlformats.org/officeDocument/2006/relationships/customXml" Target="../ink/ink6299.xml"/><Relationship Id="rId90" Type="http://schemas.openxmlformats.org/officeDocument/2006/relationships/customXml" Target="../ink/ink6272.xml"/><Relationship Id="rId186" Type="http://schemas.openxmlformats.org/officeDocument/2006/relationships/customXml" Target="../ink/ink6320.xml"/><Relationship Id="rId351" Type="http://schemas.openxmlformats.org/officeDocument/2006/relationships/customXml" Target="../ink/ink6403.xml"/><Relationship Id="rId393" Type="http://schemas.openxmlformats.org/officeDocument/2006/relationships/image" Target="../media/image579.png"/><Relationship Id="rId407" Type="http://schemas.openxmlformats.org/officeDocument/2006/relationships/image" Target="../media/image586.png"/><Relationship Id="rId449" Type="http://schemas.openxmlformats.org/officeDocument/2006/relationships/image" Target="../media/image649.png"/><Relationship Id="rId211" Type="http://schemas.openxmlformats.org/officeDocument/2006/relationships/image" Target="../media/image542.png"/><Relationship Id="rId253" Type="http://schemas.openxmlformats.org/officeDocument/2006/relationships/customXml" Target="../ink/ink6354.xml"/><Relationship Id="rId295" Type="http://schemas.openxmlformats.org/officeDocument/2006/relationships/customXml" Target="../ink/ink6375.xml"/><Relationship Id="rId309" Type="http://schemas.openxmlformats.org/officeDocument/2006/relationships/customXml" Target="../ink/ink6382.xml"/><Relationship Id="rId460" Type="http://schemas.openxmlformats.org/officeDocument/2006/relationships/customXml" Target="../ink/ink6458.xml"/><Relationship Id="rId48" Type="http://schemas.openxmlformats.org/officeDocument/2006/relationships/customXml" Target="../ink/ink6251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4.png"/><Relationship Id="rId418" Type="http://schemas.openxmlformats.org/officeDocument/2006/relationships/customXml" Target="../ink/ink6437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6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289.xml"/><Relationship Id="rId70" Type="http://schemas.openxmlformats.org/officeDocument/2006/relationships/customXml" Target="../ink/ink6262.xml"/><Relationship Id="rId166" Type="http://schemas.openxmlformats.org/officeDocument/2006/relationships/customXml" Target="../ink/ink6310.xml"/><Relationship Id="rId331" Type="http://schemas.openxmlformats.org/officeDocument/2006/relationships/customXml" Target="../ink/ink6393.xml"/><Relationship Id="rId373" Type="http://schemas.openxmlformats.org/officeDocument/2006/relationships/customXml" Target="../ink/ink6414.xml"/><Relationship Id="rId429" Type="http://schemas.openxmlformats.org/officeDocument/2006/relationships/image" Target="../media/image63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344.xml"/><Relationship Id="rId440" Type="http://schemas.openxmlformats.org/officeDocument/2006/relationships/customXml" Target="../ink/ink6448.xml"/><Relationship Id="rId28" Type="http://schemas.openxmlformats.org/officeDocument/2006/relationships/customXml" Target="../ink/ink6241.xml"/><Relationship Id="rId275" Type="http://schemas.openxmlformats.org/officeDocument/2006/relationships/customXml" Target="../ink/ink6365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420.xml"/><Relationship Id="rId202" Type="http://schemas.openxmlformats.org/officeDocument/2006/relationships/customXml" Target="../ink/ink6328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50.png"/><Relationship Id="rId50" Type="http://schemas.openxmlformats.org/officeDocument/2006/relationships/customXml" Target="../ink/ink6252.xml"/><Relationship Id="rId104" Type="http://schemas.openxmlformats.org/officeDocument/2006/relationships/customXml" Target="../ink/ink6279.xml"/><Relationship Id="rId146" Type="http://schemas.openxmlformats.org/officeDocument/2006/relationships/customXml" Target="../ink/ink6300.xml"/><Relationship Id="rId188" Type="http://schemas.openxmlformats.org/officeDocument/2006/relationships/customXml" Target="../ink/ink6321.xml"/><Relationship Id="rId311" Type="http://schemas.openxmlformats.org/officeDocument/2006/relationships/customXml" Target="../ink/ink6383.xml"/><Relationship Id="rId353" Type="http://schemas.openxmlformats.org/officeDocument/2006/relationships/customXml" Target="../ink/ink6404.xml"/><Relationship Id="rId395" Type="http://schemas.openxmlformats.org/officeDocument/2006/relationships/image" Target="../media/image580.png"/><Relationship Id="rId409" Type="http://schemas.openxmlformats.org/officeDocument/2006/relationships/image" Target="../media/image587.png"/><Relationship Id="rId92" Type="http://schemas.openxmlformats.org/officeDocument/2006/relationships/customXml" Target="../ink/ink6273.xml"/><Relationship Id="rId213" Type="http://schemas.openxmlformats.org/officeDocument/2006/relationships/image" Target="../media/image543.png"/><Relationship Id="rId420" Type="http://schemas.openxmlformats.org/officeDocument/2006/relationships/customXml" Target="../ink/ink6438.xml"/><Relationship Id="rId255" Type="http://schemas.openxmlformats.org/officeDocument/2006/relationships/customXml" Target="../ink/ink6355.xml"/><Relationship Id="rId297" Type="http://schemas.openxmlformats.org/officeDocument/2006/relationships/customXml" Target="../ink/ink6376.xml"/><Relationship Id="rId462" Type="http://schemas.openxmlformats.org/officeDocument/2006/relationships/customXml" Target="../ink/ink6459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5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40.png"/><Relationship Id="rId473" Type="http://schemas.openxmlformats.org/officeDocument/2006/relationships/image" Target="../media/image661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61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67.png"/><Relationship Id="rId170" Type="http://schemas.openxmlformats.org/officeDocument/2006/relationships/customXml" Target="../ink/ink6550.xml"/><Relationship Id="rId226" Type="http://schemas.openxmlformats.org/officeDocument/2006/relationships/image" Target="../media/image549.png"/><Relationship Id="rId433" Type="http://schemas.openxmlformats.org/officeDocument/2006/relationships/image" Target="../media/image671.png"/><Relationship Id="rId268" Type="http://schemas.openxmlformats.org/officeDocument/2006/relationships/image" Target="../media/image559.png"/><Relationship Id="rId475" Type="http://schemas.openxmlformats.org/officeDocument/2006/relationships/image" Target="../media/image692.png"/><Relationship Id="rId32" Type="http://schemas.openxmlformats.org/officeDocument/2006/relationships/customXml" Target="../ink/ink6481.xml"/><Relationship Id="rId74" Type="http://schemas.openxmlformats.org/officeDocument/2006/relationships/customXml" Target="../ink/ink6502.xml"/><Relationship Id="rId128" Type="http://schemas.openxmlformats.org/officeDocument/2006/relationships/customXml" Target="../ink/ink6529.xml"/><Relationship Id="rId335" Type="http://schemas.openxmlformats.org/officeDocument/2006/relationships/customXml" Target="../ink/ink6633.xml"/><Relationship Id="rId377" Type="http://schemas.openxmlformats.org/officeDocument/2006/relationships/customXml" Target="../ink/ink6654.xml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584.xml"/><Relationship Id="rId402" Type="http://schemas.openxmlformats.org/officeDocument/2006/relationships/customXml" Target="../ink/ink6667.xml"/><Relationship Id="rId279" Type="http://schemas.openxmlformats.org/officeDocument/2006/relationships/customXml" Target="../ink/ink6605.xml"/><Relationship Id="rId444" Type="http://schemas.openxmlformats.org/officeDocument/2006/relationships/customXml" Target="../ink/ink6688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29.png"/><Relationship Id="rId388" Type="http://schemas.openxmlformats.org/officeDocument/2006/relationships/customXml" Target="../ink/ink6660.xml"/><Relationship Id="rId85" Type="http://schemas.openxmlformats.org/officeDocument/2006/relationships/image" Target="../media/image526.png"/><Relationship Id="rId150" Type="http://schemas.openxmlformats.org/officeDocument/2006/relationships/customXml" Target="../ink/ink6540.xml"/><Relationship Id="rId192" Type="http://schemas.openxmlformats.org/officeDocument/2006/relationships/customXml" Target="../ink/ink6561.xml"/><Relationship Id="rId206" Type="http://schemas.openxmlformats.org/officeDocument/2006/relationships/customXml" Target="../ink/ink6568.xml"/><Relationship Id="rId413" Type="http://schemas.openxmlformats.org/officeDocument/2006/relationships/image" Target="../media/image590.png"/><Relationship Id="rId248" Type="http://schemas.openxmlformats.org/officeDocument/2006/relationships/image" Target="../media/image350.png"/><Relationship Id="rId455" Type="http://schemas.openxmlformats.org/officeDocument/2006/relationships/image" Target="../media/image682.png"/><Relationship Id="rId12" Type="http://schemas.openxmlformats.org/officeDocument/2006/relationships/customXml" Target="../ink/ink6471.xml"/><Relationship Id="rId108" Type="http://schemas.openxmlformats.org/officeDocument/2006/relationships/customXml" Target="../ink/ink6519.xml"/><Relationship Id="rId315" Type="http://schemas.openxmlformats.org/officeDocument/2006/relationships/customXml" Target="../ink/ink6623.xml"/><Relationship Id="rId357" Type="http://schemas.openxmlformats.org/officeDocument/2006/relationships/customXml" Target="../ink/ink6644.xml"/><Relationship Id="rId54" Type="http://schemas.openxmlformats.org/officeDocument/2006/relationships/customXml" Target="../ink/ink6492.xml"/><Relationship Id="rId96" Type="http://schemas.openxmlformats.org/officeDocument/2006/relationships/customXml" Target="../ink/ink6513.xml"/><Relationship Id="rId161" Type="http://schemas.openxmlformats.org/officeDocument/2006/relationships/image" Target="../media/image335.png"/><Relationship Id="rId217" Type="http://schemas.openxmlformats.org/officeDocument/2006/relationships/customXml" Target="../ink/ink6574.xml"/><Relationship Id="rId399" Type="http://schemas.openxmlformats.org/officeDocument/2006/relationships/image" Target="../media/image583.png"/><Relationship Id="rId259" Type="http://schemas.openxmlformats.org/officeDocument/2006/relationships/customXml" Target="../ink/ink6595.xml"/><Relationship Id="rId424" Type="http://schemas.openxmlformats.org/officeDocument/2006/relationships/customXml" Target="../ink/ink6678.xml"/><Relationship Id="rId466" Type="http://schemas.openxmlformats.org/officeDocument/2006/relationships/customXml" Target="../ink/ink6699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530.xml"/><Relationship Id="rId368" Type="http://schemas.openxmlformats.org/officeDocument/2006/relationships/image" Target="../media/image568.png"/><Relationship Id="rId172" Type="http://schemas.openxmlformats.org/officeDocument/2006/relationships/customXml" Target="../ink/ink6551.xml"/><Relationship Id="rId228" Type="http://schemas.openxmlformats.org/officeDocument/2006/relationships/image" Target="../media/image550.png"/><Relationship Id="rId435" Type="http://schemas.openxmlformats.org/officeDocument/2006/relationships/image" Target="../media/image672.png"/><Relationship Id="rId281" Type="http://schemas.openxmlformats.org/officeDocument/2006/relationships/customXml" Target="../ink/ink6606.xml"/><Relationship Id="rId337" Type="http://schemas.openxmlformats.org/officeDocument/2006/relationships/customXml" Target="../ink/ink6634.xml"/><Relationship Id="rId34" Type="http://schemas.openxmlformats.org/officeDocument/2006/relationships/customXml" Target="../ink/ink6482.xml"/><Relationship Id="rId76" Type="http://schemas.openxmlformats.org/officeDocument/2006/relationships/customXml" Target="../ink/ink6503.xml"/><Relationship Id="rId141" Type="http://schemas.openxmlformats.org/officeDocument/2006/relationships/image" Target="../media/image325.png"/><Relationship Id="rId379" Type="http://schemas.openxmlformats.org/officeDocument/2006/relationships/customXml" Target="../ink/ink6655.xml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585.xml"/><Relationship Id="rId390" Type="http://schemas.openxmlformats.org/officeDocument/2006/relationships/customXml" Target="../ink/ink6661.xml"/><Relationship Id="rId404" Type="http://schemas.openxmlformats.org/officeDocument/2006/relationships/customXml" Target="../ink/ink6668.xml"/><Relationship Id="rId446" Type="http://schemas.openxmlformats.org/officeDocument/2006/relationships/customXml" Target="../ink/ink668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520.xml"/><Relationship Id="rId348" Type="http://schemas.openxmlformats.org/officeDocument/2006/relationships/image" Target="../media/image630.png"/><Relationship Id="rId152" Type="http://schemas.openxmlformats.org/officeDocument/2006/relationships/customXml" Target="../ink/ink6541.xml"/><Relationship Id="rId194" Type="http://schemas.openxmlformats.org/officeDocument/2006/relationships/customXml" Target="../ink/ink6562.xml"/><Relationship Id="rId208" Type="http://schemas.openxmlformats.org/officeDocument/2006/relationships/customXml" Target="../ink/ink6569.xml"/><Relationship Id="rId415" Type="http://schemas.openxmlformats.org/officeDocument/2006/relationships/image" Target="../media/image591.png"/><Relationship Id="rId457" Type="http://schemas.openxmlformats.org/officeDocument/2006/relationships/image" Target="../media/image683.png"/><Relationship Id="rId261" Type="http://schemas.openxmlformats.org/officeDocument/2006/relationships/customXml" Target="../ink/ink6596.xml"/><Relationship Id="rId14" Type="http://schemas.openxmlformats.org/officeDocument/2006/relationships/customXml" Target="../ink/ink6472.xml"/><Relationship Id="rId56" Type="http://schemas.openxmlformats.org/officeDocument/2006/relationships/customXml" Target="../ink/ink6493.xml"/><Relationship Id="rId317" Type="http://schemas.openxmlformats.org/officeDocument/2006/relationships/customXml" Target="../ink/ink6624.xml"/><Relationship Id="rId359" Type="http://schemas.openxmlformats.org/officeDocument/2006/relationships/customXml" Target="../ink/ink6645.xml"/><Relationship Id="rId98" Type="http://schemas.openxmlformats.org/officeDocument/2006/relationships/customXml" Target="../ink/ink651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575.xml"/><Relationship Id="rId370" Type="http://schemas.openxmlformats.org/officeDocument/2006/relationships/image" Target="../media/image569.png"/><Relationship Id="rId426" Type="http://schemas.openxmlformats.org/officeDocument/2006/relationships/customXml" Target="../ink/ink6679.xml"/><Relationship Id="rId230" Type="http://schemas.openxmlformats.org/officeDocument/2006/relationships/image" Target="../media/image551.png"/><Relationship Id="rId468" Type="http://schemas.openxmlformats.org/officeDocument/2006/relationships/customXml" Target="../ink/ink6700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531.xml"/><Relationship Id="rId174" Type="http://schemas.openxmlformats.org/officeDocument/2006/relationships/customXml" Target="../ink/ink6552.xml"/><Relationship Id="rId381" Type="http://schemas.openxmlformats.org/officeDocument/2006/relationships/image" Target="../media/image574.png"/><Relationship Id="rId241" Type="http://schemas.openxmlformats.org/officeDocument/2006/relationships/customXml" Target="../ink/ink6586.xml"/><Relationship Id="rId437" Type="http://schemas.openxmlformats.org/officeDocument/2006/relationships/image" Target="../media/image673.png"/><Relationship Id="rId36" Type="http://schemas.openxmlformats.org/officeDocument/2006/relationships/customXml" Target="../ink/ink6483.xml"/><Relationship Id="rId283" Type="http://schemas.openxmlformats.org/officeDocument/2006/relationships/customXml" Target="../ink/ink6607.xml"/><Relationship Id="rId339" Type="http://schemas.openxmlformats.org/officeDocument/2006/relationships/customXml" Target="../ink/ink6635.xml"/><Relationship Id="rId78" Type="http://schemas.openxmlformats.org/officeDocument/2006/relationships/customXml" Target="../ink/ink650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634.png"/><Relationship Id="rId406" Type="http://schemas.openxmlformats.org/officeDocument/2006/relationships/customXml" Target="../ink/ink6669.xml"/><Relationship Id="rId9" Type="http://schemas.openxmlformats.org/officeDocument/2006/relationships/image" Target="../media/image1110.png"/><Relationship Id="rId210" Type="http://schemas.openxmlformats.org/officeDocument/2006/relationships/customXml" Target="../ink/ink6570.xml"/><Relationship Id="rId392" Type="http://schemas.openxmlformats.org/officeDocument/2006/relationships/customXml" Target="../ink/ink6662.xml"/><Relationship Id="rId448" Type="http://schemas.openxmlformats.org/officeDocument/2006/relationships/customXml" Target="../ink/ink669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521.xml"/><Relationship Id="rId154" Type="http://schemas.openxmlformats.org/officeDocument/2006/relationships/customXml" Target="../ink/ink6542.xml"/><Relationship Id="rId361" Type="http://schemas.openxmlformats.org/officeDocument/2006/relationships/customXml" Target="../ink/ink6646.xml"/><Relationship Id="rId196" Type="http://schemas.openxmlformats.org/officeDocument/2006/relationships/customXml" Target="../ink/ink6563.xml"/><Relationship Id="rId417" Type="http://schemas.openxmlformats.org/officeDocument/2006/relationships/image" Target="../media/image592.png"/><Relationship Id="rId459" Type="http://schemas.openxmlformats.org/officeDocument/2006/relationships/image" Target="../media/image684.png"/><Relationship Id="rId16" Type="http://schemas.openxmlformats.org/officeDocument/2006/relationships/customXml" Target="../ink/ink6473.xml"/><Relationship Id="rId221" Type="http://schemas.openxmlformats.org/officeDocument/2006/relationships/customXml" Target="../ink/ink6576.xml"/><Relationship Id="rId263" Type="http://schemas.openxmlformats.org/officeDocument/2006/relationships/customXml" Target="../ink/ink6597.xml"/><Relationship Id="rId319" Type="http://schemas.openxmlformats.org/officeDocument/2006/relationships/customXml" Target="../ink/ink6625.xml"/><Relationship Id="rId470" Type="http://schemas.openxmlformats.org/officeDocument/2006/relationships/customXml" Target="../ink/ink6701.xml"/><Relationship Id="rId58" Type="http://schemas.openxmlformats.org/officeDocument/2006/relationships/customXml" Target="../ink/ink649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image" Target="../media/image570.png"/><Relationship Id="rId428" Type="http://schemas.openxmlformats.org/officeDocument/2006/relationships/customXml" Target="../ink/ink668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532.xml"/><Relationship Id="rId80" Type="http://schemas.openxmlformats.org/officeDocument/2006/relationships/customXml" Target="../ink/ink6505.xml"/><Relationship Id="rId176" Type="http://schemas.openxmlformats.org/officeDocument/2006/relationships/customXml" Target="../ink/ink6553.xml"/><Relationship Id="rId341" Type="http://schemas.openxmlformats.org/officeDocument/2006/relationships/customXml" Target="../ink/ink6636.xml"/><Relationship Id="rId383" Type="http://schemas.openxmlformats.org/officeDocument/2006/relationships/image" Target="../media/image575.png"/><Relationship Id="rId439" Type="http://schemas.openxmlformats.org/officeDocument/2006/relationships/image" Target="../media/image674.png"/><Relationship Id="rId201" Type="http://schemas.openxmlformats.org/officeDocument/2006/relationships/image" Target="../media/image537.png"/><Relationship Id="rId243" Type="http://schemas.openxmlformats.org/officeDocument/2006/relationships/customXml" Target="../ink/ink6587.xml"/><Relationship Id="rId285" Type="http://schemas.openxmlformats.org/officeDocument/2006/relationships/customXml" Target="../ink/ink6608.xml"/><Relationship Id="rId450" Type="http://schemas.openxmlformats.org/officeDocument/2006/relationships/customXml" Target="../ink/ink6691.xml"/><Relationship Id="rId38" Type="http://schemas.openxmlformats.org/officeDocument/2006/relationships/customXml" Target="../ink/ink648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635.png"/><Relationship Id="rId394" Type="http://schemas.openxmlformats.org/officeDocument/2006/relationships/customXml" Target="../ink/ink6663.xml"/><Relationship Id="rId408" Type="http://schemas.openxmlformats.org/officeDocument/2006/relationships/customXml" Target="../ink/ink6670.xml"/><Relationship Id="rId212" Type="http://schemas.openxmlformats.org/officeDocument/2006/relationships/customXml" Target="../ink/ink657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522.xml"/><Relationship Id="rId296" Type="http://schemas.openxmlformats.org/officeDocument/2006/relationships/image" Target="../media/image370.png"/><Relationship Id="rId461" Type="http://schemas.openxmlformats.org/officeDocument/2006/relationships/image" Target="../media/image685.png"/><Relationship Id="rId60" Type="http://schemas.openxmlformats.org/officeDocument/2006/relationships/customXml" Target="../ink/ink6495.xml"/><Relationship Id="rId156" Type="http://schemas.openxmlformats.org/officeDocument/2006/relationships/customXml" Target="../ink/ink6543.xml"/><Relationship Id="rId198" Type="http://schemas.openxmlformats.org/officeDocument/2006/relationships/customXml" Target="../ink/ink6564.xml"/><Relationship Id="rId321" Type="http://schemas.openxmlformats.org/officeDocument/2006/relationships/customXml" Target="../ink/ink6626.xml"/><Relationship Id="rId363" Type="http://schemas.openxmlformats.org/officeDocument/2006/relationships/customXml" Target="../ink/ink6647.xml"/><Relationship Id="rId419" Type="http://schemas.openxmlformats.org/officeDocument/2006/relationships/image" Target="../media/image593.png"/><Relationship Id="rId223" Type="http://schemas.openxmlformats.org/officeDocument/2006/relationships/customXml" Target="../ink/ink6577.xml"/><Relationship Id="rId430" Type="http://schemas.openxmlformats.org/officeDocument/2006/relationships/customXml" Target="../ink/ink6681.xml"/><Relationship Id="rId18" Type="http://schemas.openxmlformats.org/officeDocument/2006/relationships/customXml" Target="../ink/ink6474.xml"/><Relationship Id="rId265" Type="http://schemas.openxmlformats.org/officeDocument/2006/relationships/customXml" Target="../ink/ink6598.xml"/><Relationship Id="rId472" Type="http://schemas.openxmlformats.org/officeDocument/2006/relationships/customXml" Target="../ink/ink6702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image" Target="../media/image571.png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46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75.png"/><Relationship Id="rId40" Type="http://schemas.openxmlformats.org/officeDocument/2006/relationships/customXml" Target="../ink/ink6485.xml"/><Relationship Id="rId136" Type="http://schemas.openxmlformats.org/officeDocument/2006/relationships/customXml" Target="../ink/ink6533.xml"/><Relationship Id="rId178" Type="http://schemas.openxmlformats.org/officeDocument/2006/relationships/customXml" Target="../ink/ink6554.xml"/><Relationship Id="rId301" Type="http://schemas.openxmlformats.org/officeDocument/2006/relationships/customXml" Target="../ink/ink6616.xml"/><Relationship Id="rId343" Type="http://schemas.openxmlformats.org/officeDocument/2006/relationships/customXml" Target="../ink/ink6637.xml"/><Relationship Id="rId82" Type="http://schemas.openxmlformats.org/officeDocument/2006/relationships/customXml" Target="../ink/ink6506.xml"/><Relationship Id="rId203" Type="http://schemas.openxmlformats.org/officeDocument/2006/relationships/image" Target="../media/image538.png"/><Relationship Id="rId385" Type="http://schemas.openxmlformats.org/officeDocument/2006/relationships/image" Target="../media/image576.png"/><Relationship Id="rId245" Type="http://schemas.openxmlformats.org/officeDocument/2006/relationships/customXml" Target="../ink/ink6588.xml"/><Relationship Id="rId287" Type="http://schemas.openxmlformats.org/officeDocument/2006/relationships/customXml" Target="../ink/ink6609.xml"/><Relationship Id="rId410" Type="http://schemas.openxmlformats.org/officeDocument/2006/relationships/customXml" Target="../ink/ink6671.xml"/><Relationship Id="rId452" Type="http://schemas.openxmlformats.org/officeDocument/2006/relationships/customXml" Target="../ink/ink6692.xml"/><Relationship Id="rId30" Type="http://schemas.openxmlformats.org/officeDocument/2006/relationships/customXml" Target="../ink/ink6480.xml"/><Relationship Id="rId105" Type="http://schemas.openxmlformats.org/officeDocument/2006/relationships/image" Target="../media/image164.png"/><Relationship Id="rId126" Type="http://schemas.openxmlformats.org/officeDocument/2006/relationships/customXml" Target="../ink/ink6528.xml"/><Relationship Id="rId147" Type="http://schemas.openxmlformats.org/officeDocument/2006/relationships/image" Target="../media/image328.png"/><Relationship Id="rId168" Type="http://schemas.openxmlformats.org/officeDocument/2006/relationships/customXml" Target="../ink/ink6549.xml"/><Relationship Id="rId312" Type="http://schemas.openxmlformats.org/officeDocument/2006/relationships/image" Target="../media/image378.png"/><Relationship Id="rId333" Type="http://schemas.openxmlformats.org/officeDocument/2006/relationships/customXml" Target="../ink/ink6632.xml"/><Relationship Id="rId354" Type="http://schemas.openxmlformats.org/officeDocument/2006/relationships/image" Target="../media/image663.png"/><Relationship Id="rId51" Type="http://schemas.openxmlformats.org/officeDocument/2006/relationships/image" Target="../media/image32.png"/><Relationship Id="rId72" Type="http://schemas.openxmlformats.org/officeDocument/2006/relationships/customXml" Target="../ink/ink6501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customXml" Target="../ink/ink6653.xml"/><Relationship Id="rId396" Type="http://schemas.openxmlformats.org/officeDocument/2006/relationships/customXml" Target="../ink/ink6664.xml"/><Relationship Id="rId3" Type="http://schemas.openxmlformats.org/officeDocument/2006/relationships/image" Target="../media/image810.png"/><Relationship Id="rId214" Type="http://schemas.openxmlformats.org/officeDocument/2006/relationships/customXml" Target="../ink/ink6572.xml"/><Relationship Id="rId235" Type="http://schemas.openxmlformats.org/officeDocument/2006/relationships/customXml" Target="../ink/ink6583.xml"/><Relationship Id="rId256" Type="http://schemas.openxmlformats.org/officeDocument/2006/relationships/image" Target="../media/image354.png"/><Relationship Id="rId277" Type="http://schemas.openxmlformats.org/officeDocument/2006/relationships/customXml" Target="../ink/ink6604.xml"/><Relationship Id="rId298" Type="http://schemas.openxmlformats.org/officeDocument/2006/relationships/image" Target="../media/image371.png"/><Relationship Id="rId400" Type="http://schemas.openxmlformats.org/officeDocument/2006/relationships/customXml" Target="../ink/ink6666.xml"/><Relationship Id="rId421" Type="http://schemas.openxmlformats.org/officeDocument/2006/relationships/image" Target="../media/image594.png"/><Relationship Id="rId442" Type="http://schemas.openxmlformats.org/officeDocument/2006/relationships/customXml" Target="../ink/ink6687.xml"/><Relationship Id="rId463" Type="http://schemas.openxmlformats.org/officeDocument/2006/relationships/image" Target="../media/image686.png"/><Relationship Id="rId116" Type="http://schemas.openxmlformats.org/officeDocument/2006/relationships/customXml" Target="../ink/ink6523.xml"/><Relationship Id="rId137" Type="http://schemas.openxmlformats.org/officeDocument/2006/relationships/image" Target="../media/image323.png"/><Relationship Id="rId158" Type="http://schemas.openxmlformats.org/officeDocument/2006/relationships/customXml" Target="../ink/ink6544.xml"/><Relationship Id="rId302" Type="http://schemas.openxmlformats.org/officeDocument/2006/relationships/image" Target="../media/image373.png"/><Relationship Id="rId323" Type="http://schemas.openxmlformats.org/officeDocument/2006/relationships/customXml" Target="../ink/ink6627.xml"/><Relationship Id="rId344" Type="http://schemas.openxmlformats.org/officeDocument/2006/relationships/image" Target="../media/image628.png"/><Relationship Id="rId20" Type="http://schemas.openxmlformats.org/officeDocument/2006/relationships/customXml" Target="../ink/ink6475.xml"/><Relationship Id="rId41" Type="http://schemas.openxmlformats.org/officeDocument/2006/relationships/image" Target="../media/image27.png"/><Relationship Id="rId62" Type="http://schemas.openxmlformats.org/officeDocument/2006/relationships/customXml" Target="../ink/ink649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648.xml"/><Relationship Id="rId386" Type="http://schemas.openxmlformats.org/officeDocument/2006/relationships/customXml" Target="../ink/ink6659.xml"/><Relationship Id="rId190" Type="http://schemas.openxmlformats.org/officeDocument/2006/relationships/customXml" Target="../ink/ink6560.xml"/><Relationship Id="rId204" Type="http://schemas.openxmlformats.org/officeDocument/2006/relationships/customXml" Target="../ink/ink6567.xml"/><Relationship Id="rId225" Type="http://schemas.openxmlformats.org/officeDocument/2006/relationships/customXml" Target="../ink/ink6578.xml"/><Relationship Id="rId246" Type="http://schemas.openxmlformats.org/officeDocument/2006/relationships/image" Target="../media/image349.png"/><Relationship Id="rId267" Type="http://schemas.openxmlformats.org/officeDocument/2006/relationships/customXml" Target="../ink/ink6599.xml"/><Relationship Id="rId288" Type="http://schemas.openxmlformats.org/officeDocument/2006/relationships/image" Target="../media/image366.png"/><Relationship Id="rId411" Type="http://schemas.openxmlformats.org/officeDocument/2006/relationships/image" Target="../media/image589.png"/><Relationship Id="rId432" Type="http://schemas.openxmlformats.org/officeDocument/2006/relationships/customXml" Target="../ink/ink6682.xml"/><Relationship Id="rId453" Type="http://schemas.openxmlformats.org/officeDocument/2006/relationships/image" Target="../media/image681.png"/><Relationship Id="rId474" Type="http://schemas.openxmlformats.org/officeDocument/2006/relationships/customXml" Target="../ink/ink6703.xml"/><Relationship Id="rId106" Type="http://schemas.openxmlformats.org/officeDocument/2006/relationships/customXml" Target="../ink/ink6518.xml"/><Relationship Id="rId127" Type="http://schemas.openxmlformats.org/officeDocument/2006/relationships/image" Target="../media/image176.png"/><Relationship Id="rId313" Type="http://schemas.openxmlformats.org/officeDocument/2006/relationships/customXml" Target="../ink/ink6622.xml"/><Relationship Id="rId10" Type="http://schemas.openxmlformats.org/officeDocument/2006/relationships/customXml" Target="../ink/ink6470.xml"/><Relationship Id="rId31" Type="http://schemas.openxmlformats.org/officeDocument/2006/relationships/image" Target="../media/image22.png"/><Relationship Id="rId52" Type="http://schemas.openxmlformats.org/officeDocument/2006/relationships/customXml" Target="../ink/ink6491.xml"/><Relationship Id="rId73" Type="http://schemas.openxmlformats.org/officeDocument/2006/relationships/image" Target="../media/image520.png"/><Relationship Id="rId94" Type="http://schemas.openxmlformats.org/officeDocument/2006/relationships/customXml" Target="../ink/ink6512.xml"/><Relationship Id="rId148" Type="http://schemas.openxmlformats.org/officeDocument/2006/relationships/customXml" Target="../ink/ink653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643.xml"/><Relationship Id="rId376" Type="http://schemas.openxmlformats.org/officeDocument/2006/relationships/image" Target="../media/image572.png"/><Relationship Id="rId397" Type="http://schemas.openxmlformats.org/officeDocument/2006/relationships/image" Target="../media/image582.png"/><Relationship Id="rId4" Type="http://schemas.openxmlformats.org/officeDocument/2006/relationships/customXml" Target="../ink/ink6467.xml"/><Relationship Id="rId180" Type="http://schemas.openxmlformats.org/officeDocument/2006/relationships/customXml" Target="../ink/ink6555.xml"/><Relationship Id="rId215" Type="http://schemas.openxmlformats.org/officeDocument/2006/relationships/customXml" Target="../ink/ink6573.xml"/><Relationship Id="rId236" Type="http://schemas.openxmlformats.org/officeDocument/2006/relationships/image" Target="../media/image554.png"/><Relationship Id="rId257" Type="http://schemas.openxmlformats.org/officeDocument/2006/relationships/customXml" Target="../ink/ink6594.xml"/><Relationship Id="rId278" Type="http://schemas.openxmlformats.org/officeDocument/2006/relationships/image" Target="../media/image361.png"/><Relationship Id="rId401" Type="http://schemas.openxmlformats.org/officeDocument/2006/relationships/image" Target="../media/image584.png"/><Relationship Id="rId422" Type="http://schemas.openxmlformats.org/officeDocument/2006/relationships/customXml" Target="../ink/ink6677.xml"/><Relationship Id="rId443" Type="http://schemas.openxmlformats.org/officeDocument/2006/relationships/image" Target="../media/image676.png"/><Relationship Id="rId464" Type="http://schemas.openxmlformats.org/officeDocument/2006/relationships/customXml" Target="../ink/ink6698.xml"/><Relationship Id="rId303" Type="http://schemas.openxmlformats.org/officeDocument/2006/relationships/customXml" Target="../ink/ink6617.xml"/><Relationship Id="rId42" Type="http://schemas.openxmlformats.org/officeDocument/2006/relationships/customXml" Target="../ink/ink6486.xml"/><Relationship Id="rId84" Type="http://schemas.openxmlformats.org/officeDocument/2006/relationships/customXml" Target="../ink/ink6507.xml"/><Relationship Id="rId138" Type="http://schemas.openxmlformats.org/officeDocument/2006/relationships/customXml" Target="../ink/ink6534.xml"/><Relationship Id="rId345" Type="http://schemas.openxmlformats.org/officeDocument/2006/relationships/customXml" Target="../ink/ink6638.xml"/><Relationship Id="rId387" Type="http://schemas.openxmlformats.org/officeDocument/2006/relationships/image" Target="../media/image577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589.xml"/><Relationship Id="rId412" Type="http://schemas.openxmlformats.org/officeDocument/2006/relationships/customXml" Target="../ink/ink6672.xml"/><Relationship Id="rId107" Type="http://schemas.openxmlformats.org/officeDocument/2006/relationships/image" Target="../media/image165.png"/><Relationship Id="rId289" Type="http://schemas.openxmlformats.org/officeDocument/2006/relationships/customXml" Target="../ink/ink6610.xml"/><Relationship Id="rId454" Type="http://schemas.openxmlformats.org/officeDocument/2006/relationships/customXml" Target="../ink/ink669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664.png"/><Relationship Id="rId398" Type="http://schemas.openxmlformats.org/officeDocument/2006/relationships/customXml" Target="../ink/ink6665.xml"/><Relationship Id="rId95" Type="http://schemas.openxmlformats.org/officeDocument/2006/relationships/image" Target="../media/image531.png"/><Relationship Id="rId160" Type="http://schemas.openxmlformats.org/officeDocument/2006/relationships/customXml" Target="../ink/ink6545.xml"/><Relationship Id="rId216" Type="http://schemas.openxmlformats.org/officeDocument/2006/relationships/image" Target="../media/image544.png"/><Relationship Id="rId423" Type="http://schemas.openxmlformats.org/officeDocument/2006/relationships/image" Target="../media/image666.png"/><Relationship Id="rId258" Type="http://schemas.openxmlformats.org/officeDocument/2006/relationships/image" Target="../media/image355.png"/><Relationship Id="rId465" Type="http://schemas.openxmlformats.org/officeDocument/2006/relationships/image" Target="../media/image687.png"/><Relationship Id="rId22" Type="http://schemas.openxmlformats.org/officeDocument/2006/relationships/customXml" Target="../ink/ink6476.xml"/><Relationship Id="rId64" Type="http://schemas.openxmlformats.org/officeDocument/2006/relationships/customXml" Target="../ink/ink6497.xml"/><Relationship Id="rId118" Type="http://schemas.openxmlformats.org/officeDocument/2006/relationships/customXml" Target="../ink/ink6524.xml"/><Relationship Id="rId325" Type="http://schemas.openxmlformats.org/officeDocument/2006/relationships/customXml" Target="../ink/ink6628.xml"/><Relationship Id="rId367" Type="http://schemas.openxmlformats.org/officeDocument/2006/relationships/customXml" Target="../ink/ink6649.xml"/><Relationship Id="rId171" Type="http://schemas.openxmlformats.org/officeDocument/2006/relationships/image" Target="../media/image340.png"/><Relationship Id="rId227" Type="http://schemas.openxmlformats.org/officeDocument/2006/relationships/customXml" Target="../ink/ink6579.xml"/><Relationship Id="rId269" Type="http://schemas.openxmlformats.org/officeDocument/2006/relationships/customXml" Target="../ink/ink6600.xml"/><Relationship Id="rId434" Type="http://schemas.openxmlformats.org/officeDocument/2006/relationships/customXml" Target="../ink/ink6683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535.xml"/><Relationship Id="rId182" Type="http://schemas.openxmlformats.org/officeDocument/2006/relationships/customXml" Target="../ink/ink6556.xml"/><Relationship Id="rId378" Type="http://schemas.openxmlformats.org/officeDocument/2006/relationships/image" Target="../media/image573.png"/><Relationship Id="rId403" Type="http://schemas.openxmlformats.org/officeDocument/2006/relationships/image" Target="../media/image585.png"/><Relationship Id="rId6" Type="http://schemas.openxmlformats.org/officeDocument/2006/relationships/customXml" Target="../ink/ink6468.xml"/><Relationship Id="rId238" Type="http://schemas.openxmlformats.org/officeDocument/2006/relationships/image" Target="../media/image555.png"/><Relationship Id="rId445" Type="http://schemas.openxmlformats.org/officeDocument/2006/relationships/image" Target="../media/image677.png"/><Relationship Id="rId291" Type="http://schemas.openxmlformats.org/officeDocument/2006/relationships/customXml" Target="../ink/ink6611.xml"/><Relationship Id="rId305" Type="http://schemas.openxmlformats.org/officeDocument/2006/relationships/customXml" Target="../ink/ink6618.xml"/><Relationship Id="rId347" Type="http://schemas.openxmlformats.org/officeDocument/2006/relationships/customXml" Target="../ink/ink6639.xml"/><Relationship Id="rId44" Type="http://schemas.openxmlformats.org/officeDocument/2006/relationships/customXml" Target="../ink/ink6487.xml"/><Relationship Id="rId86" Type="http://schemas.openxmlformats.org/officeDocument/2006/relationships/customXml" Target="../ink/ink6508.xml"/><Relationship Id="rId151" Type="http://schemas.openxmlformats.org/officeDocument/2006/relationships/image" Target="../media/image330.png"/><Relationship Id="rId389" Type="http://schemas.openxmlformats.org/officeDocument/2006/relationships/image" Target="../media/image57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590.xml"/><Relationship Id="rId414" Type="http://schemas.openxmlformats.org/officeDocument/2006/relationships/customXml" Target="../ink/ink6673.xml"/><Relationship Id="rId456" Type="http://schemas.openxmlformats.org/officeDocument/2006/relationships/customXml" Target="../ink/ink669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525.xml"/><Relationship Id="rId358" Type="http://schemas.openxmlformats.org/officeDocument/2006/relationships/image" Target="../media/image665.png"/><Relationship Id="rId162" Type="http://schemas.openxmlformats.org/officeDocument/2006/relationships/customXml" Target="../ink/ink6546.xml"/><Relationship Id="rId218" Type="http://schemas.openxmlformats.org/officeDocument/2006/relationships/image" Target="../media/image545.png"/><Relationship Id="rId425" Type="http://schemas.openxmlformats.org/officeDocument/2006/relationships/image" Target="../media/image667.png"/><Relationship Id="rId467" Type="http://schemas.openxmlformats.org/officeDocument/2006/relationships/image" Target="../media/image688.png"/><Relationship Id="rId271" Type="http://schemas.openxmlformats.org/officeDocument/2006/relationships/customXml" Target="../ink/ink6601.xml"/><Relationship Id="rId24" Type="http://schemas.openxmlformats.org/officeDocument/2006/relationships/customXml" Target="../ink/ink6477.xml"/><Relationship Id="rId66" Type="http://schemas.openxmlformats.org/officeDocument/2006/relationships/customXml" Target="../ink/ink6498.xml"/><Relationship Id="rId131" Type="http://schemas.openxmlformats.org/officeDocument/2006/relationships/image" Target="../media/image320.png"/><Relationship Id="rId327" Type="http://schemas.openxmlformats.org/officeDocument/2006/relationships/customXml" Target="../ink/ink6629.xml"/><Relationship Id="rId369" Type="http://schemas.openxmlformats.org/officeDocument/2006/relationships/customXml" Target="../ink/ink6650.xml"/><Relationship Id="rId173" Type="http://schemas.openxmlformats.org/officeDocument/2006/relationships/image" Target="../media/image59.png"/><Relationship Id="rId229" Type="http://schemas.openxmlformats.org/officeDocument/2006/relationships/customXml" Target="../ink/ink6580.xml"/><Relationship Id="rId380" Type="http://schemas.openxmlformats.org/officeDocument/2006/relationships/customXml" Target="../ink/ink6656.xml"/><Relationship Id="rId436" Type="http://schemas.openxmlformats.org/officeDocument/2006/relationships/customXml" Target="../ink/ink6684.xml"/><Relationship Id="rId240" Type="http://schemas.openxmlformats.org/officeDocument/2006/relationships/image" Target="../media/image55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51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469.xml"/><Relationship Id="rId142" Type="http://schemas.openxmlformats.org/officeDocument/2006/relationships/customXml" Target="../ink/ink6536.xml"/><Relationship Id="rId184" Type="http://schemas.openxmlformats.org/officeDocument/2006/relationships/customXml" Target="../ink/ink6557.xml"/><Relationship Id="rId391" Type="http://schemas.openxmlformats.org/officeDocument/2006/relationships/image" Target="../media/image579.png"/><Relationship Id="rId405" Type="http://schemas.openxmlformats.org/officeDocument/2006/relationships/image" Target="../media/image586.png"/><Relationship Id="rId447" Type="http://schemas.openxmlformats.org/officeDocument/2006/relationships/image" Target="../media/image678.png"/><Relationship Id="rId251" Type="http://schemas.openxmlformats.org/officeDocument/2006/relationships/customXml" Target="../ink/ink6591.xml"/><Relationship Id="rId46" Type="http://schemas.openxmlformats.org/officeDocument/2006/relationships/customXml" Target="../ink/ink6488.xml"/><Relationship Id="rId293" Type="http://schemas.openxmlformats.org/officeDocument/2006/relationships/customXml" Target="../ink/ink6612.xml"/><Relationship Id="rId307" Type="http://schemas.openxmlformats.org/officeDocument/2006/relationships/customXml" Target="../ink/ink6619.xml"/><Relationship Id="rId349" Type="http://schemas.openxmlformats.org/officeDocument/2006/relationships/customXml" Target="../ink/ink6640.xml"/><Relationship Id="rId88" Type="http://schemas.openxmlformats.org/officeDocument/2006/relationships/customXml" Target="../ink/ink650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4.png"/><Relationship Id="rId416" Type="http://schemas.openxmlformats.org/officeDocument/2006/relationships/customXml" Target="../ink/ink6674.xml"/><Relationship Id="rId220" Type="http://schemas.openxmlformats.org/officeDocument/2006/relationships/image" Target="../media/image546.png"/><Relationship Id="rId458" Type="http://schemas.openxmlformats.org/officeDocument/2006/relationships/customXml" Target="../ink/ink669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526.xml"/><Relationship Id="rId164" Type="http://schemas.openxmlformats.org/officeDocument/2006/relationships/customXml" Target="../ink/ink6547.xml"/><Relationship Id="rId371" Type="http://schemas.openxmlformats.org/officeDocument/2006/relationships/customXml" Target="../ink/ink6651.xml"/><Relationship Id="rId427" Type="http://schemas.openxmlformats.org/officeDocument/2006/relationships/image" Target="../media/image668.png"/><Relationship Id="rId469" Type="http://schemas.openxmlformats.org/officeDocument/2006/relationships/image" Target="../media/image689.png"/><Relationship Id="rId26" Type="http://schemas.openxmlformats.org/officeDocument/2006/relationships/customXml" Target="../ink/ink6478.xml"/><Relationship Id="rId231" Type="http://schemas.openxmlformats.org/officeDocument/2006/relationships/customXml" Target="../ink/ink6581.xml"/><Relationship Id="rId273" Type="http://schemas.openxmlformats.org/officeDocument/2006/relationships/customXml" Target="../ink/ink6602.xml"/><Relationship Id="rId329" Type="http://schemas.openxmlformats.org/officeDocument/2006/relationships/customXml" Target="../ink/ink6630.xml"/><Relationship Id="rId68" Type="http://schemas.openxmlformats.org/officeDocument/2006/relationships/customXml" Target="../ink/ink649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565.xml"/><Relationship Id="rId382" Type="http://schemas.openxmlformats.org/officeDocument/2006/relationships/customXml" Target="../ink/ink6657.xml"/><Relationship Id="rId438" Type="http://schemas.openxmlformats.org/officeDocument/2006/relationships/customXml" Target="../ink/ink668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516.xml"/><Relationship Id="rId144" Type="http://schemas.openxmlformats.org/officeDocument/2006/relationships/customXml" Target="../ink/ink6537.xml"/><Relationship Id="rId90" Type="http://schemas.openxmlformats.org/officeDocument/2006/relationships/customXml" Target="../ink/ink6510.xml"/><Relationship Id="rId186" Type="http://schemas.openxmlformats.org/officeDocument/2006/relationships/customXml" Target="../ink/ink6558.xml"/><Relationship Id="rId351" Type="http://schemas.openxmlformats.org/officeDocument/2006/relationships/customXml" Target="../ink/ink6641.xml"/><Relationship Id="rId393" Type="http://schemas.openxmlformats.org/officeDocument/2006/relationships/image" Target="../media/image580.png"/><Relationship Id="rId407" Type="http://schemas.openxmlformats.org/officeDocument/2006/relationships/image" Target="../media/image587.png"/><Relationship Id="rId449" Type="http://schemas.openxmlformats.org/officeDocument/2006/relationships/image" Target="../media/image679.png"/><Relationship Id="rId211" Type="http://schemas.openxmlformats.org/officeDocument/2006/relationships/image" Target="../media/image542.png"/><Relationship Id="rId253" Type="http://schemas.openxmlformats.org/officeDocument/2006/relationships/customXml" Target="../ink/ink6592.xml"/><Relationship Id="rId295" Type="http://schemas.openxmlformats.org/officeDocument/2006/relationships/customXml" Target="../ink/ink6613.xml"/><Relationship Id="rId309" Type="http://schemas.openxmlformats.org/officeDocument/2006/relationships/customXml" Target="../ink/ink6620.xml"/><Relationship Id="rId460" Type="http://schemas.openxmlformats.org/officeDocument/2006/relationships/customXml" Target="../ink/ink6696.xml"/><Relationship Id="rId48" Type="http://schemas.openxmlformats.org/officeDocument/2006/relationships/customXml" Target="../ink/ink648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65.png"/><Relationship Id="rId418" Type="http://schemas.openxmlformats.org/officeDocument/2006/relationships/customXml" Target="../ink/ink667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690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527.xml"/><Relationship Id="rId70" Type="http://schemas.openxmlformats.org/officeDocument/2006/relationships/customXml" Target="../ink/ink6500.xml"/><Relationship Id="rId166" Type="http://schemas.openxmlformats.org/officeDocument/2006/relationships/customXml" Target="../ink/ink6548.xml"/><Relationship Id="rId331" Type="http://schemas.openxmlformats.org/officeDocument/2006/relationships/customXml" Target="../ink/ink6631.xml"/><Relationship Id="rId373" Type="http://schemas.openxmlformats.org/officeDocument/2006/relationships/customXml" Target="../ink/ink6652.xml"/><Relationship Id="rId429" Type="http://schemas.openxmlformats.org/officeDocument/2006/relationships/image" Target="../media/image669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582.xml"/><Relationship Id="rId440" Type="http://schemas.openxmlformats.org/officeDocument/2006/relationships/customXml" Target="../ink/ink6686.xml"/><Relationship Id="rId28" Type="http://schemas.openxmlformats.org/officeDocument/2006/relationships/customXml" Target="../ink/ink6479.xml"/><Relationship Id="rId275" Type="http://schemas.openxmlformats.org/officeDocument/2006/relationships/customXml" Target="../ink/ink6603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658.xml"/><Relationship Id="rId202" Type="http://schemas.openxmlformats.org/officeDocument/2006/relationships/customXml" Target="../ink/ink656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680.png"/><Relationship Id="rId50" Type="http://schemas.openxmlformats.org/officeDocument/2006/relationships/customXml" Target="../ink/ink6490.xml"/><Relationship Id="rId104" Type="http://schemas.openxmlformats.org/officeDocument/2006/relationships/customXml" Target="../ink/ink6517.xml"/><Relationship Id="rId146" Type="http://schemas.openxmlformats.org/officeDocument/2006/relationships/customXml" Target="../ink/ink6538.xml"/><Relationship Id="rId188" Type="http://schemas.openxmlformats.org/officeDocument/2006/relationships/customXml" Target="../ink/ink6559.xml"/><Relationship Id="rId311" Type="http://schemas.openxmlformats.org/officeDocument/2006/relationships/customXml" Target="../ink/ink6621.xml"/><Relationship Id="rId353" Type="http://schemas.openxmlformats.org/officeDocument/2006/relationships/customXml" Target="../ink/ink6642.xml"/><Relationship Id="rId395" Type="http://schemas.openxmlformats.org/officeDocument/2006/relationships/image" Target="../media/image581.png"/><Relationship Id="rId409" Type="http://schemas.openxmlformats.org/officeDocument/2006/relationships/image" Target="../media/image588.png"/><Relationship Id="rId92" Type="http://schemas.openxmlformats.org/officeDocument/2006/relationships/customXml" Target="../ink/ink6511.xml"/><Relationship Id="rId213" Type="http://schemas.openxmlformats.org/officeDocument/2006/relationships/image" Target="../media/image543.png"/><Relationship Id="rId420" Type="http://schemas.openxmlformats.org/officeDocument/2006/relationships/customXml" Target="../ink/ink6676.xml"/><Relationship Id="rId255" Type="http://schemas.openxmlformats.org/officeDocument/2006/relationships/customXml" Target="../ink/ink6593.xml"/><Relationship Id="rId297" Type="http://schemas.openxmlformats.org/officeDocument/2006/relationships/customXml" Target="../ink/ink6614.xml"/><Relationship Id="rId462" Type="http://schemas.openxmlformats.org/officeDocument/2006/relationships/customXml" Target="../ink/ink6697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66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70.png"/><Relationship Id="rId473" Type="http://schemas.openxmlformats.org/officeDocument/2006/relationships/image" Target="../media/image691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685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678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image" Target="../media/image716.png"/><Relationship Id="rId32" Type="http://schemas.openxmlformats.org/officeDocument/2006/relationships/customXml" Target="../ink/ink6719.xml"/><Relationship Id="rId74" Type="http://schemas.openxmlformats.org/officeDocument/2006/relationships/customXml" Target="../ink/ink6740.xml"/><Relationship Id="rId128" Type="http://schemas.openxmlformats.org/officeDocument/2006/relationships/customXml" Target="../ink/ink6767.xml"/><Relationship Id="rId335" Type="http://schemas.openxmlformats.org/officeDocument/2006/relationships/customXml" Target="../ink/ink687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6822.xml"/><Relationship Id="rId402" Type="http://schemas.openxmlformats.org/officeDocument/2006/relationships/customXml" Target="../ink/ink6905.xml"/><Relationship Id="rId279" Type="http://schemas.openxmlformats.org/officeDocument/2006/relationships/customXml" Target="../ink/ink6843.xml"/><Relationship Id="rId444" Type="http://schemas.openxmlformats.org/officeDocument/2006/relationships/customXml" Target="../ink/ink6926.xml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6898.xml"/><Relationship Id="rId85" Type="http://schemas.openxmlformats.org/officeDocument/2006/relationships/image" Target="../media/image526.png"/><Relationship Id="rId150" Type="http://schemas.openxmlformats.org/officeDocument/2006/relationships/customXml" Target="../ink/ink6778.xml"/><Relationship Id="rId192" Type="http://schemas.openxmlformats.org/officeDocument/2006/relationships/customXml" Target="../ink/ink6799.xml"/><Relationship Id="rId206" Type="http://schemas.openxmlformats.org/officeDocument/2006/relationships/customXml" Target="../ink/ink680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06.png"/><Relationship Id="rId12" Type="http://schemas.openxmlformats.org/officeDocument/2006/relationships/customXml" Target="../ink/ink6709.xml"/><Relationship Id="rId108" Type="http://schemas.openxmlformats.org/officeDocument/2006/relationships/customXml" Target="../ink/ink6757.xml"/><Relationship Id="rId315" Type="http://schemas.openxmlformats.org/officeDocument/2006/relationships/customXml" Target="../ink/ink6861.xml"/><Relationship Id="rId357" Type="http://schemas.openxmlformats.org/officeDocument/2006/relationships/customXml" Target="../ink/ink6882.xml"/><Relationship Id="rId54" Type="http://schemas.openxmlformats.org/officeDocument/2006/relationships/customXml" Target="../ink/ink6730.xml"/><Relationship Id="rId96" Type="http://schemas.openxmlformats.org/officeDocument/2006/relationships/customXml" Target="../ink/ink6751.xml"/><Relationship Id="rId161" Type="http://schemas.openxmlformats.org/officeDocument/2006/relationships/image" Target="../media/image335.png"/><Relationship Id="rId217" Type="http://schemas.openxmlformats.org/officeDocument/2006/relationships/customXml" Target="../ink/ink6812.xml"/><Relationship Id="rId399" Type="http://schemas.openxmlformats.org/officeDocument/2006/relationships/image" Target="../media/image588.png"/><Relationship Id="rId259" Type="http://schemas.openxmlformats.org/officeDocument/2006/relationships/customXml" Target="../ink/ink6833.xml"/><Relationship Id="rId424" Type="http://schemas.openxmlformats.org/officeDocument/2006/relationships/customXml" Target="../ink/ink6916.xml"/><Relationship Id="rId466" Type="http://schemas.openxmlformats.org/officeDocument/2006/relationships/customXml" Target="../ink/ink6937.xml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6768.xml"/><Relationship Id="rId368" Type="http://schemas.openxmlformats.org/officeDocument/2006/relationships/image" Target="../media/image573.png"/><Relationship Id="rId172" Type="http://schemas.openxmlformats.org/officeDocument/2006/relationships/customXml" Target="../ink/ink678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image" Target="../media/image717.png"/><Relationship Id="rId281" Type="http://schemas.openxmlformats.org/officeDocument/2006/relationships/customXml" Target="../ink/ink6844.xml"/><Relationship Id="rId337" Type="http://schemas.openxmlformats.org/officeDocument/2006/relationships/customXml" Target="../ink/ink6872.xml"/><Relationship Id="rId34" Type="http://schemas.openxmlformats.org/officeDocument/2006/relationships/customXml" Target="../ink/ink6720.xml"/><Relationship Id="rId76" Type="http://schemas.openxmlformats.org/officeDocument/2006/relationships/customXml" Target="../ink/ink674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6823.xml"/><Relationship Id="rId390" Type="http://schemas.openxmlformats.org/officeDocument/2006/relationships/customXml" Target="../ink/ink6899.xml"/><Relationship Id="rId404" Type="http://schemas.openxmlformats.org/officeDocument/2006/relationships/customXml" Target="../ink/ink6906.xml"/><Relationship Id="rId446" Type="http://schemas.openxmlformats.org/officeDocument/2006/relationships/customXml" Target="../ink/ink692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758.xml"/><Relationship Id="rId348" Type="http://schemas.openxmlformats.org/officeDocument/2006/relationships/image" Target="../media/image635.png"/><Relationship Id="rId152" Type="http://schemas.openxmlformats.org/officeDocument/2006/relationships/customXml" Target="../ink/ink6779.xml"/><Relationship Id="rId194" Type="http://schemas.openxmlformats.org/officeDocument/2006/relationships/customXml" Target="../ink/ink6800.xml"/><Relationship Id="rId208" Type="http://schemas.openxmlformats.org/officeDocument/2006/relationships/customXml" Target="../ink/ink6807.xml"/><Relationship Id="rId415" Type="http://schemas.openxmlformats.org/officeDocument/2006/relationships/image" Target="../media/image668.png"/><Relationship Id="rId457" Type="http://schemas.openxmlformats.org/officeDocument/2006/relationships/image" Target="../media/image707.png"/><Relationship Id="rId261" Type="http://schemas.openxmlformats.org/officeDocument/2006/relationships/customXml" Target="../ink/ink6834.xml"/><Relationship Id="rId14" Type="http://schemas.openxmlformats.org/officeDocument/2006/relationships/customXml" Target="../ink/ink6710.xml"/><Relationship Id="rId56" Type="http://schemas.openxmlformats.org/officeDocument/2006/relationships/customXml" Target="../ink/ink6731.xml"/><Relationship Id="rId317" Type="http://schemas.openxmlformats.org/officeDocument/2006/relationships/customXml" Target="../ink/ink6862.xml"/><Relationship Id="rId359" Type="http://schemas.openxmlformats.org/officeDocument/2006/relationships/customXml" Target="../ink/ink6883.xml"/><Relationship Id="rId98" Type="http://schemas.openxmlformats.org/officeDocument/2006/relationships/customXml" Target="../ink/ink675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6813.xml"/><Relationship Id="rId370" Type="http://schemas.openxmlformats.org/officeDocument/2006/relationships/customXml" Target="../ink/ink6889.xml"/><Relationship Id="rId426" Type="http://schemas.openxmlformats.org/officeDocument/2006/relationships/customXml" Target="../ink/ink6917.xml"/><Relationship Id="rId230" Type="http://schemas.openxmlformats.org/officeDocument/2006/relationships/image" Target="../media/image551.png"/><Relationship Id="rId468" Type="http://schemas.openxmlformats.org/officeDocument/2006/relationships/customXml" Target="../ink/ink6938.xml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6769.xml"/><Relationship Id="rId174" Type="http://schemas.openxmlformats.org/officeDocument/2006/relationships/customXml" Target="../ink/ink6790.xml"/><Relationship Id="rId381" Type="http://schemas.openxmlformats.org/officeDocument/2006/relationships/image" Target="../media/image579.png"/><Relationship Id="rId241" Type="http://schemas.openxmlformats.org/officeDocument/2006/relationships/customXml" Target="../ink/ink6824.xml"/><Relationship Id="rId437" Type="http://schemas.openxmlformats.org/officeDocument/2006/relationships/image" Target="../media/image697.png"/><Relationship Id="rId479" Type="http://schemas.openxmlformats.org/officeDocument/2006/relationships/image" Target="../media/image718.png"/><Relationship Id="rId36" Type="http://schemas.openxmlformats.org/officeDocument/2006/relationships/customXml" Target="../ink/ink6721.xml"/><Relationship Id="rId283" Type="http://schemas.openxmlformats.org/officeDocument/2006/relationships/customXml" Target="../ink/ink6845.xml"/><Relationship Id="rId339" Type="http://schemas.openxmlformats.org/officeDocument/2006/relationships/customXml" Target="../ink/ink6873.xml"/><Relationship Id="rId78" Type="http://schemas.openxmlformats.org/officeDocument/2006/relationships/customXml" Target="../ink/ink674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6907.xml"/><Relationship Id="rId9" Type="http://schemas.openxmlformats.org/officeDocument/2006/relationships/image" Target="../media/image1110.png"/><Relationship Id="rId210" Type="http://schemas.openxmlformats.org/officeDocument/2006/relationships/customXml" Target="../ink/ink6808.xml"/><Relationship Id="rId392" Type="http://schemas.openxmlformats.org/officeDocument/2006/relationships/customXml" Target="../ink/ink6900.xml"/><Relationship Id="rId448" Type="http://schemas.openxmlformats.org/officeDocument/2006/relationships/customXml" Target="../ink/ink692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759.xml"/><Relationship Id="rId154" Type="http://schemas.openxmlformats.org/officeDocument/2006/relationships/customXml" Target="../ink/ink6780.xml"/><Relationship Id="rId361" Type="http://schemas.openxmlformats.org/officeDocument/2006/relationships/customXml" Target="../ink/ink6884.xml"/><Relationship Id="rId196" Type="http://schemas.openxmlformats.org/officeDocument/2006/relationships/customXml" Target="../ink/ink6801.xml"/><Relationship Id="rId417" Type="http://schemas.openxmlformats.org/officeDocument/2006/relationships/image" Target="../media/image669.png"/><Relationship Id="rId459" Type="http://schemas.openxmlformats.org/officeDocument/2006/relationships/image" Target="../media/image708.png"/><Relationship Id="rId16" Type="http://schemas.openxmlformats.org/officeDocument/2006/relationships/customXml" Target="../ink/ink6711.xml"/><Relationship Id="rId221" Type="http://schemas.openxmlformats.org/officeDocument/2006/relationships/customXml" Target="../ink/ink6814.xml"/><Relationship Id="rId263" Type="http://schemas.openxmlformats.org/officeDocument/2006/relationships/customXml" Target="../ink/ink6835.xml"/><Relationship Id="rId319" Type="http://schemas.openxmlformats.org/officeDocument/2006/relationships/customXml" Target="../ink/ink6863.xml"/><Relationship Id="rId470" Type="http://schemas.openxmlformats.org/officeDocument/2006/relationships/customXml" Target="../ink/ink6939.xml"/><Relationship Id="rId58" Type="http://schemas.openxmlformats.org/officeDocument/2006/relationships/customXml" Target="../ink/ink673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6890.xml"/><Relationship Id="rId428" Type="http://schemas.openxmlformats.org/officeDocument/2006/relationships/customXml" Target="../ink/ink691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6770.xml"/><Relationship Id="rId80" Type="http://schemas.openxmlformats.org/officeDocument/2006/relationships/customXml" Target="../ink/ink6743.xml"/><Relationship Id="rId176" Type="http://schemas.openxmlformats.org/officeDocument/2006/relationships/customXml" Target="../ink/ink6791.xml"/><Relationship Id="rId341" Type="http://schemas.openxmlformats.org/officeDocument/2006/relationships/customXml" Target="../ink/ink687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6825.xml"/><Relationship Id="rId285" Type="http://schemas.openxmlformats.org/officeDocument/2006/relationships/customXml" Target="../ink/ink6846.xml"/><Relationship Id="rId450" Type="http://schemas.openxmlformats.org/officeDocument/2006/relationships/customXml" Target="../ink/ink6929.xml"/><Relationship Id="rId38" Type="http://schemas.openxmlformats.org/officeDocument/2006/relationships/customXml" Target="../ink/ink672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6901.xml"/><Relationship Id="rId408" Type="http://schemas.openxmlformats.org/officeDocument/2006/relationships/customXml" Target="../ink/ink6908.xml"/><Relationship Id="rId212" Type="http://schemas.openxmlformats.org/officeDocument/2006/relationships/customXml" Target="../ink/ink680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6760.xml"/><Relationship Id="rId296" Type="http://schemas.openxmlformats.org/officeDocument/2006/relationships/image" Target="../media/image370.png"/><Relationship Id="rId461" Type="http://schemas.openxmlformats.org/officeDocument/2006/relationships/image" Target="../media/image709.png"/><Relationship Id="rId60" Type="http://schemas.openxmlformats.org/officeDocument/2006/relationships/customXml" Target="../ink/ink6733.xml"/><Relationship Id="rId156" Type="http://schemas.openxmlformats.org/officeDocument/2006/relationships/customXml" Target="../ink/ink6781.xml"/><Relationship Id="rId198" Type="http://schemas.openxmlformats.org/officeDocument/2006/relationships/customXml" Target="../ink/ink6802.xml"/><Relationship Id="rId321" Type="http://schemas.openxmlformats.org/officeDocument/2006/relationships/customXml" Target="../ink/ink6864.xml"/><Relationship Id="rId363" Type="http://schemas.openxmlformats.org/officeDocument/2006/relationships/customXml" Target="../ink/ink6885.xml"/><Relationship Id="rId419" Type="http://schemas.openxmlformats.org/officeDocument/2006/relationships/image" Target="../media/image670.png"/><Relationship Id="rId223" Type="http://schemas.openxmlformats.org/officeDocument/2006/relationships/customXml" Target="../ink/ink6815.xml"/><Relationship Id="rId430" Type="http://schemas.openxmlformats.org/officeDocument/2006/relationships/customXml" Target="../ink/ink6919.xml"/><Relationship Id="rId18" Type="http://schemas.openxmlformats.org/officeDocument/2006/relationships/customXml" Target="../ink/ink6712.xml"/><Relationship Id="rId265" Type="http://schemas.openxmlformats.org/officeDocument/2006/relationships/customXml" Target="../ink/ink6836.xml"/><Relationship Id="rId472" Type="http://schemas.openxmlformats.org/officeDocument/2006/relationships/customXml" Target="../ink/ink6940.xml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689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70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0" Type="http://schemas.openxmlformats.org/officeDocument/2006/relationships/customXml" Target="../ink/ink6723.xml"/><Relationship Id="rId136" Type="http://schemas.openxmlformats.org/officeDocument/2006/relationships/customXml" Target="../ink/ink6771.xml"/><Relationship Id="rId178" Type="http://schemas.openxmlformats.org/officeDocument/2006/relationships/customXml" Target="../ink/ink6792.xml"/><Relationship Id="rId301" Type="http://schemas.openxmlformats.org/officeDocument/2006/relationships/customXml" Target="../ink/ink6854.xml"/><Relationship Id="rId343" Type="http://schemas.openxmlformats.org/officeDocument/2006/relationships/customXml" Target="../ink/ink6875.xml"/><Relationship Id="rId82" Type="http://schemas.openxmlformats.org/officeDocument/2006/relationships/customXml" Target="../ink/ink674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6826.xml"/><Relationship Id="rId287" Type="http://schemas.openxmlformats.org/officeDocument/2006/relationships/customXml" Target="../ink/ink6847.xml"/><Relationship Id="rId410" Type="http://schemas.openxmlformats.org/officeDocument/2006/relationships/customXml" Target="../ink/ink6909.xml"/><Relationship Id="rId452" Type="http://schemas.openxmlformats.org/officeDocument/2006/relationships/customXml" Target="../ink/ink693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72" Type="http://schemas.openxmlformats.org/officeDocument/2006/relationships/customXml" Target="../ink/ink6739.xml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75" Type="http://schemas.openxmlformats.org/officeDocument/2006/relationships/image" Target="../media/image576.png"/><Relationship Id="rId396" Type="http://schemas.openxmlformats.org/officeDocument/2006/relationships/customXml" Target="../ink/ink6902.xml"/><Relationship Id="rId3" Type="http://schemas.openxmlformats.org/officeDocument/2006/relationships/image" Target="../media/image810.png"/><Relationship Id="rId214" Type="http://schemas.openxmlformats.org/officeDocument/2006/relationships/customXml" Target="../ink/ink6810.xml"/><Relationship Id="rId235" Type="http://schemas.openxmlformats.org/officeDocument/2006/relationships/customXml" Target="../ink/ink6821.xml"/><Relationship Id="rId256" Type="http://schemas.openxmlformats.org/officeDocument/2006/relationships/image" Target="../media/image354.png"/><Relationship Id="rId277" Type="http://schemas.openxmlformats.org/officeDocument/2006/relationships/customXml" Target="../ink/ink6842.xml"/><Relationship Id="rId298" Type="http://schemas.openxmlformats.org/officeDocument/2006/relationships/image" Target="../media/image371.png"/><Relationship Id="rId400" Type="http://schemas.openxmlformats.org/officeDocument/2006/relationships/customXml" Target="../ink/ink6904.xml"/><Relationship Id="rId421" Type="http://schemas.openxmlformats.org/officeDocument/2006/relationships/image" Target="../media/image671.png"/><Relationship Id="rId442" Type="http://schemas.openxmlformats.org/officeDocument/2006/relationships/customXml" Target="../ink/ink6925.xml"/><Relationship Id="rId463" Type="http://schemas.openxmlformats.org/officeDocument/2006/relationships/image" Target="../media/image710.png"/><Relationship Id="rId116" Type="http://schemas.openxmlformats.org/officeDocument/2006/relationships/customXml" Target="../ink/ink6761.xml"/><Relationship Id="rId137" Type="http://schemas.openxmlformats.org/officeDocument/2006/relationships/image" Target="../media/image323.png"/><Relationship Id="rId158" Type="http://schemas.openxmlformats.org/officeDocument/2006/relationships/customXml" Target="../ink/ink6782.xml"/><Relationship Id="rId302" Type="http://schemas.openxmlformats.org/officeDocument/2006/relationships/image" Target="../media/image373.png"/><Relationship Id="rId323" Type="http://schemas.openxmlformats.org/officeDocument/2006/relationships/customXml" Target="../ink/ink6865.xml"/><Relationship Id="rId344" Type="http://schemas.openxmlformats.org/officeDocument/2006/relationships/image" Target="../media/image628.png"/><Relationship Id="rId20" Type="http://schemas.openxmlformats.org/officeDocument/2006/relationships/customXml" Target="../ink/ink6713.xml"/><Relationship Id="rId41" Type="http://schemas.openxmlformats.org/officeDocument/2006/relationships/image" Target="../media/image27.png"/><Relationship Id="rId62" Type="http://schemas.openxmlformats.org/officeDocument/2006/relationships/customXml" Target="../ink/ink673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6886.xml"/><Relationship Id="rId386" Type="http://schemas.openxmlformats.org/officeDocument/2006/relationships/customXml" Target="../ink/ink6897.xml"/><Relationship Id="rId190" Type="http://schemas.openxmlformats.org/officeDocument/2006/relationships/customXml" Target="../ink/ink6798.xml"/><Relationship Id="rId204" Type="http://schemas.openxmlformats.org/officeDocument/2006/relationships/customXml" Target="../ink/ink6805.xml"/><Relationship Id="rId225" Type="http://schemas.openxmlformats.org/officeDocument/2006/relationships/customXml" Target="../ink/ink6816.xml"/><Relationship Id="rId246" Type="http://schemas.openxmlformats.org/officeDocument/2006/relationships/image" Target="../media/image349.png"/><Relationship Id="rId267" Type="http://schemas.openxmlformats.org/officeDocument/2006/relationships/customXml" Target="../ink/ink683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6920.xml"/><Relationship Id="rId453" Type="http://schemas.openxmlformats.org/officeDocument/2006/relationships/image" Target="../media/image705.png"/><Relationship Id="rId474" Type="http://schemas.openxmlformats.org/officeDocument/2006/relationships/customXml" Target="../ink/ink6941.xml"/><Relationship Id="rId106" Type="http://schemas.openxmlformats.org/officeDocument/2006/relationships/customXml" Target="../ink/ink6756.xml"/><Relationship Id="rId127" Type="http://schemas.openxmlformats.org/officeDocument/2006/relationships/image" Target="../media/image176.png"/><Relationship Id="rId313" Type="http://schemas.openxmlformats.org/officeDocument/2006/relationships/customXml" Target="../ink/ink6860.xml"/><Relationship Id="rId10" Type="http://schemas.openxmlformats.org/officeDocument/2006/relationships/customXml" Target="../ink/ink6708.xml"/><Relationship Id="rId31" Type="http://schemas.openxmlformats.org/officeDocument/2006/relationships/image" Target="../media/image22.png"/><Relationship Id="rId52" Type="http://schemas.openxmlformats.org/officeDocument/2006/relationships/customXml" Target="../ink/ink6729.xml"/><Relationship Id="rId73" Type="http://schemas.openxmlformats.org/officeDocument/2006/relationships/image" Target="../media/image520.png"/><Relationship Id="rId94" Type="http://schemas.openxmlformats.org/officeDocument/2006/relationships/customXml" Target="../ink/ink6750.xml"/><Relationship Id="rId148" Type="http://schemas.openxmlformats.org/officeDocument/2006/relationships/customXml" Target="../ink/ink677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6881.xml"/><Relationship Id="rId376" Type="http://schemas.openxmlformats.org/officeDocument/2006/relationships/customXml" Target="../ink/ink6892.xml"/><Relationship Id="rId397" Type="http://schemas.openxmlformats.org/officeDocument/2006/relationships/image" Target="../media/image587.png"/><Relationship Id="rId4" Type="http://schemas.openxmlformats.org/officeDocument/2006/relationships/customXml" Target="../ink/ink6705.xml"/><Relationship Id="rId180" Type="http://schemas.openxmlformats.org/officeDocument/2006/relationships/customXml" Target="../ink/ink6793.xml"/><Relationship Id="rId215" Type="http://schemas.openxmlformats.org/officeDocument/2006/relationships/customXml" Target="../ink/ink6811.xml"/><Relationship Id="rId236" Type="http://schemas.openxmlformats.org/officeDocument/2006/relationships/image" Target="../media/image554.png"/><Relationship Id="rId257" Type="http://schemas.openxmlformats.org/officeDocument/2006/relationships/customXml" Target="../ink/ink683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6915.xml"/><Relationship Id="rId443" Type="http://schemas.openxmlformats.org/officeDocument/2006/relationships/image" Target="../media/image700.png"/><Relationship Id="rId464" Type="http://schemas.openxmlformats.org/officeDocument/2006/relationships/customXml" Target="../ink/ink6936.xml"/><Relationship Id="rId303" Type="http://schemas.openxmlformats.org/officeDocument/2006/relationships/customXml" Target="../ink/ink6855.xml"/><Relationship Id="rId42" Type="http://schemas.openxmlformats.org/officeDocument/2006/relationships/customXml" Target="../ink/ink6724.xml"/><Relationship Id="rId84" Type="http://schemas.openxmlformats.org/officeDocument/2006/relationships/customXml" Target="../ink/ink6745.xml"/><Relationship Id="rId138" Type="http://schemas.openxmlformats.org/officeDocument/2006/relationships/customXml" Target="../ink/ink6772.xml"/><Relationship Id="rId345" Type="http://schemas.openxmlformats.org/officeDocument/2006/relationships/customXml" Target="../ink/ink687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6827.xml"/><Relationship Id="rId412" Type="http://schemas.openxmlformats.org/officeDocument/2006/relationships/customXml" Target="../ink/ink6910.xml"/><Relationship Id="rId107" Type="http://schemas.openxmlformats.org/officeDocument/2006/relationships/image" Target="../media/image165.png"/><Relationship Id="rId289" Type="http://schemas.openxmlformats.org/officeDocument/2006/relationships/customXml" Target="../ink/ink6848.xml"/><Relationship Id="rId454" Type="http://schemas.openxmlformats.org/officeDocument/2006/relationships/customXml" Target="../ink/ink693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6903.xml"/><Relationship Id="rId95" Type="http://schemas.openxmlformats.org/officeDocument/2006/relationships/image" Target="../media/image531.png"/><Relationship Id="rId160" Type="http://schemas.openxmlformats.org/officeDocument/2006/relationships/customXml" Target="../ink/ink678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image" Target="../media/image711.png"/><Relationship Id="rId22" Type="http://schemas.openxmlformats.org/officeDocument/2006/relationships/customXml" Target="../ink/ink6714.xml"/><Relationship Id="rId64" Type="http://schemas.openxmlformats.org/officeDocument/2006/relationships/customXml" Target="../ink/ink6735.xml"/><Relationship Id="rId118" Type="http://schemas.openxmlformats.org/officeDocument/2006/relationships/customXml" Target="../ink/ink6762.xml"/><Relationship Id="rId325" Type="http://schemas.openxmlformats.org/officeDocument/2006/relationships/customXml" Target="../ink/ink6866.xml"/><Relationship Id="rId367" Type="http://schemas.openxmlformats.org/officeDocument/2006/relationships/customXml" Target="../ink/ink6887.xml"/><Relationship Id="rId171" Type="http://schemas.openxmlformats.org/officeDocument/2006/relationships/image" Target="../media/image340.png"/><Relationship Id="rId227" Type="http://schemas.openxmlformats.org/officeDocument/2006/relationships/customXml" Target="../ink/ink6817.xml"/><Relationship Id="rId269" Type="http://schemas.openxmlformats.org/officeDocument/2006/relationships/customXml" Target="../ink/ink6838.xml"/><Relationship Id="rId434" Type="http://schemas.openxmlformats.org/officeDocument/2006/relationships/customXml" Target="../ink/ink6921.xml"/><Relationship Id="rId476" Type="http://schemas.openxmlformats.org/officeDocument/2006/relationships/customXml" Target="../ink/ink6942.xml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6773.xml"/><Relationship Id="rId182" Type="http://schemas.openxmlformats.org/officeDocument/2006/relationships/customXml" Target="../ink/ink6794.xml"/><Relationship Id="rId378" Type="http://schemas.openxmlformats.org/officeDocument/2006/relationships/customXml" Target="../ink/ink6893.xml"/><Relationship Id="rId403" Type="http://schemas.openxmlformats.org/officeDocument/2006/relationships/image" Target="../media/image590.png"/><Relationship Id="rId6" Type="http://schemas.openxmlformats.org/officeDocument/2006/relationships/customXml" Target="../ink/ink670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6849.xml"/><Relationship Id="rId305" Type="http://schemas.openxmlformats.org/officeDocument/2006/relationships/customXml" Target="../ink/ink6856.xml"/><Relationship Id="rId347" Type="http://schemas.openxmlformats.org/officeDocument/2006/relationships/customXml" Target="../ink/ink6877.xml"/><Relationship Id="rId44" Type="http://schemas.openxmlformats.org/officeDocument/2006/relationships/customXml" Target="../ink/ink6725.xml"/><Relationship Id="rId86" Type="http://schemas.openxmlformats.org/officeDocument/2006/relationships/customXml" Target="../ink/ink674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6828.xml"/><Relationship Id="rId414" Type="http://schemas.openxmlformats.org/officeDocument/2006/relationships/customXml" Target="../ink/ink6911.xml"/><Relationship Id="rId456" Type="http://schemas.openxmlformats.org/officeDocument/2006/relationships/customXml" Target="../ink/ink693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6763.xml"/><Relationship Id="rId358" Type="http://schemas.openxmlformats.org/officeDocument/2006/relationships/image" Target="../media/image568.png"/><Relationship Id="rId162" Type="http://schemas.openxmlformats.org/officeDocument/2006/relationships/customXml" Target="../ink/ink678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image" Target="../media/image712.png"/><Relationship Id="rId271" Type="http://schemas.openxmlformats.org/officeDocument/2006/relationships/customXml" Target="../ink/ink6839.xml"/><Relationship Id="rId24" Type="http://schemas.openxmlformats.org/officeDocument/2006/relationships/customXml" Target="../ink/ink6715.xml"/><Relationship Id="rId66" Type="http://schemas.openxmlformats.org/officeDocument/2006/relationships/customXml" Target="../ink/ink6736.xml"/><Relationship Id="rId131" Type="http://schemas.openxmlformats.org/officeDocument/2006/relationships/image" Target="../media/image320.png"/><Relationship Id="rId327" Type="http://schemas.openxmlformats.org/officeDocument/2006/relationships/customXml" Target="../ink/ink6867.xml"/><Relationship Id="rId369" Type="http://schemas.openxmlformats.org/officeDocument/2006/relationships/customXml" Target="../ink/ink6888.xml"/><Relationship Id="rId173" Type="http://schemas.openxmlformats.org/officeDocument/2006/relationships/image" Target="../media/image59.png"/><Relationship Id="rId229" Type="http://schemas.openxmlformats.org/officeDocument/2006/relationships/customXml" Target="../ink/ink6818.xml"/><Relationship Id="rId380" Type="http://schemas.openxmlformats.org/officeDocument/2006/relationships/customXml" Target="../ink/ink6894.xml"/><Relationship Id="rId436" Type="http://schemas.openxmlformats.org/officeDocument/2006/relationships/customXml" Target="../ink/ink6922.xml"/><Relationship Id="rId240" Type="http://schemas.openxmlformats.org/officeDocument/2006/relationships/image" Target="../media/image556.png"/><Relationship Id="rId478" Type="http://schemas.openxmlformats.org/officeDocument/2006/relationships/customXml" Target="../ink/ink6943.xml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75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707.xml"/><Relationship Id="rId142" Type="http://schemas.openxmlformats.org/officeDocument/2006/relationships/customXml" Target="../ink/ink6774.xml"/><Relationship Id="rId184" Type="http://schemas.openxmlformats.org/officeDocument/2006/relationships/customXml" Target="../ink/ink679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6829.xml"/><Relationship Id="rId46" Type="http://schemas.openxmlformats.org/officeDocument/2006/relationships/customXml" Target="../ink/ink6726.xml"/><Relationship Id="rId293" Type="http://schemas.openxmlformats.org/officeDocument/2006/relationships/customXml" Target="../ink/ink6850.xml"/><Relationship Id="rId307" Type="http://schemas.openxmlformats.org/officeDocument/2006/relationships/customXml" Target="../ink/ink6857.xml"/><Relationship Id="rId349" Type="http://schemas.openxmlformats.org/officeDocument/2006/relationships/customXml" Target="../ink/ink6878.xml"/><Relationship Id="rId88" Type="http://schemas.openxmlformats.org/officeDocument/2006/relationships/customXml" Target="../ink/ink674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6912.xml"/><Relationship Id="rId220" Type="http://schemas.openxmlformats.org/officeDocument/2006/relationships/image" Target="../media/image546.png"/><Relationship Id="rId458" Type="http://schemas.openxmlformats.org/officeDocument/2006/relationships/customXml" Target="../ink/ink693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6764.xml"/><Relationship Id="rId164" Type="http://schemas.openxmlformats.org/officeDocument/2006/relationships/customXml" Target="../ink/ink678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image" Target="../media/image713.png"/><Relationship Id="rId26" Type="http://schemas.openxmlformats.org/officeDocument/2006/relationships/customXml" Target="../ink/ink6716.xml"/><Relationship Id="rId231" Type="http://schemas.openxmlformats.org/officeDocument/2006/relationships/customXml" Target="../ink/ink6819.xml"/><Relationship Id="rId273" Type="http://schemas.openxmlformats.org/officeDocument/2006/relationships/customXml" Target="../ink/ink6840.xml"/><Relationship Id="rId329" Type="http://schemas.openxmlformats.org/officeDocument/2006/relationships/customXml" Target="../ink/ink6868.xml"/><Relationship Id="rId68" Type="http://schemas.openxmlformats.org/officeDocument/2006/relationships/customXml" Target="../ink/ink673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6803.xml"/><Relationship Id="rId382" Type="http://schemas.openxmlformats.org/officeDocument/2006/relationships/customXml" Target="../ink/ink6895.xml"/><Relationship Id="rId438" Type="http://schemas.openxmlformats.org/officeDocument/2006/relationships/customXml" Target="../ink/ink692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754.xml"/><Relationship Id="rId144" Type="http://schemas.openxmlformats.org/officeDocument/2006/relationships/customXml" Target="../ink/ink6775.xml"/><Relationship Id="rId90" Type="http://schemas.openxmlformats.org/officeDocument/2006/relationships/customXml" Target="../ink/ink6748.xml"/><Relationship Id="rId186" Type="http://schemas.openxmlformats.org/officeDocument/2006/relationships/customXml" Target="../ink/ink6796.xml"/><Relationship Id="rId351" Type="http://schemas.openxmlformats.org/officeDocument/2006/relationships/customXml" Target="../ink/ink687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6830.xml"/><Relationship Id="rId295" Type="http://schemas.openxmlformats.org/officeDocument/2006/relationships/customXml" Target="../ink/ink6851.xml"/><Relationship Id="rId309" Type="http://schemas.openxmlformats.org/officeDocument/2006/relationships/customXml" Target="../ink/ink6858.xml"/><Relationship Id="rId460" Type="http://schemas.openxmlformats.org/officeDocument/2006/relationships/customXml" Target="../ink/ink6934.xml"/><Relationship Id="rId48" Type="http://schemas.openxmlformats.org/officeDocument/2006/relationships/customXml" Target="../ink/ink672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691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image" Target="../media/image714.png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6765.xml"/><Relationship Id="rId70" Type="http://schemas.openxmlformats.org/officeDocument/2006/relationships/customXml" Target="../ink/ink6738.xml"/><Relationship Id="rId166" Type="http://schemas.openxmlformats.org/officeDocument/2006/relationships/customXml" Target="../ink/ink6786.xml"/><Relationship Id="rId331" Type="http://schemas.openxmlformats.org/officeDocument/2006/relationships/customXml" Target="../ink/ink686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6820.xml"/><Relationship Id="rId440" Type="http://schemas.openxmlformats.org/officeDocument/2006/relationships/customXml" Target="../ink/ink6924.xml"/><Relationship Id="rId28" Type="http://schemas.openxmlformats.org/officeDocument/2006/relationships/customXml" Target="../ink/ink6717.xml"/><Relationship Id="rId275" Type="http://schemas.openxmlformats.org/officeDocument/2006/relationships/customXml" Target="../ink/ink6841.xml"/><Relationship Id="rId300" Type="http://schemas.openxmlformats.org/officeDocument/2006/relationships/image" Target="../media/image37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6896.xml"/><Relationship Id="rId202" Type="http://schemas.openxmlformats.org/officeDocument/2006/relationships/customXml" Target="../ink/ink680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04.png"/><Relationship Id="rId50" Type="http://schemas.openxmlformats.org/officeDocument/2006/relationships/customXml" Target="../ink/ink6728.xml"/><Relationship Id="rId104" Type="http://schemas.openxmlformats.org/officeDocument/2006/relationships/customXml" Target="../ink/ink6755.xml"/><Relationship Id="rId146" Type="http://schemas.openxmlformats.org/officeDocument/2006/relationships/customXml" Target="../ink/ink6776.xml"/><Relationship Id="rId188" Type="http://schemas.openxmlformats.org/officeDocument/2006/relationships/customXml" Target="../ink/ink6797.xml"/><Relationship Id="rId311" Type="http://schemas.openxmlformats.org/officeDocument/2006/relationships/customXml" Target="../ink/ink6859.xml"/><Relationship Id="rId353" Type="http://schemas.openxmlformats.org/officeDocument/2006/relationships/customXml" Target="../ink/ink688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6749.xml"/><Relationship Id="rId213" Type="http://schemas.openxmlformats.org/officeDocument/2006/relationships/image" Target="../media/image543.png"/><Relationship Id="rId420" Type="http://schemas.openxmlformats.org/officeDocument/2006/relationships/customXml" Target="../ink/ink6914.xml"/><Relationship Id="rId255" Type="http://schemas.openxmlformats.org/officeDocument/2006/relationships/customXml" Target="../ink/ink6831.xml"/><Relationship Id="rId297" Type="http://schemas.openxmlformats.org/officeDocument/2006/relationships/customXml" Target="../ink/ink6852.xml"/><Relationship Id="rId462" Type="http://schemas.openxmlformats.org/officeDocument/2006/relationships/customXml" Target="../ink/ink693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image" Target="../media/image715.png"/><Relationship Id="rId30" Type="http://schemas.openxmlformats.org/officeDocument/2006/relationships/customXml" Target="../ink/ink6718.xml"/><Relationship Id="rId126" Type="http://schemas.openxmlformats.org/officeDocument/2006/relationships/customXml" Target="../ink/ink6766.xml"/><Relationship Id="rId168" Type="http://schemas.openxmlformats.org/officeDocument/2006/relationships/customXml" Target="../ink/ink6787.xml"/><Relationship Id="rId333" Type="http://schemas.openxmlformats.org/officeDocument/2006/relationships/customXml" Target="../ink/ink6870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09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028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182.xml"/><Relationship Id="rId32" Type="http://schemas.openxmlformats.org/officeDocument/2006/relationships/customXml" Target="../ink/ink6959.xml"/><Relationship Id="rId74" Type="http://schemas.openxmlformats.org/officeDocument/2006/relationships/customXml" Target="../ink/ink6980.xml"/><Relationship Id="rId128" Type="http://schemas.openxmlformats.org/officeDocument/2006/relationships/customXml" Target="../ink/ink7007.xml"/><Relationship Id="rId335" Type="http://schemas.openxmlformats.org/officeDocument/2006/relationships/customXml" Target="../ink/ink7111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062.xml"/><Relationship Id="rId402" Type="http://schemas.openxmlformats.org/officeDocument/2006/relationships/customXml" Target="../ink/ink7145.xml"/><Relationship Id="rId279" Type="http://schemas.openxmlformats.org/officeDocument/2006/relationships/customXml" Target="../ink/ink7083.xml"/><Relationship Id="rId444" Type="http://schemas.openxmlformats.org/officeDocument/2006/relationships/customXml" Target="../ink/ink7166.xml"/><Relationship Id="rId486" Type="http://schemas.openxmlformats.org/officeDocument/2006/relationships/image" Target="../media/image736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138.xml"/><Relationship Id="rId85" Type="http://schemas.openxmlformats.org/officeDocument/2006/relationships/image" Target="../media/image526.png"/><Relationship Id="rId150" Type="http://schemas.openxmlformats.org/officeDocument/2006/relationships/customXml" Target="../ink/ink7018.xml"/><Relationship Id="rId192" Type="http://schemas.openxmlformats.org/officeDocument/2006/relationships/customXml" Target="../ink/ink7039.xml"/><Relationship Id="rId206" Type="http://schemas.openxmlformats.org/officeDocument/2006/relationships/customXml" Target="../ink/ink7046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1.png"/><Relationship Id="rId12" Type="http://schemas.openxmlformats.org/officeDocument/2006/relationships/customXml" Target="../ink/ink6949.xml"/><Relationship Id="rId108" Type="http://schemas.openxmlformats.org/officeDocument/2006/relationships/customXml" Target="../ink/ink6997.xml"/><Relationship Id="rId315" Type="http://schemas.openxmlformats.org/officeDocument/2006/relationships/customXml" Target="../ink/ink7101.xml"/><Relationship Id="rId357" Type="http://schemas.openxmlformats.org/officeDocument/2006/relationships/customXml" Target="../ink/ink7122.xml"/><Relationship Id="rId54" Type="http://schemas.openxmlformats.org/officeDocument/2006/relationships/customXml" Target="../ink/ink6970.xml"/><Relationship Id="rId96" Type="http://schemas.openxmlformats.org/officeDocument/2006/relationships/customXml" Target="../ink/ink6991.xml"/><Relationship Id="rId161" Type="http://schemas.openxmlformats.org/officeDocument/2006/relationships/image" Target="../media/image335.png"/><Relationship Id="rId217" Type="http://schemas.openxmlformats.org/officeDocument/2006/relationships/customXml" Target="../ink/ink7052.xml"/><Relationship Id="rId399" Type="http://schemas.openxmlformats.org/officeDocument/2006/relationships/image" Target="../media/image588.png"/><Relationship Id="rId259" Type="http://schemas.openxmlformats.org/officeDocument/2006/relationships/customXml" Target="../ink/ink7073.xml"/><Relationship Id="rId424" Type="http://schemas.openxmlformats.org/officeDocument/2006/relationships/customXml" Target="../ink/ink7156.xml"/><Relationship Id="rId466" Type="http://schemas.openxmlformats.org/officeDocument/2006/relationships/image" Target="../media/image726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008.xml"/><Relationship Id="rId368" Type="http://schemas.openxmlformats.org/officeDocument/2006/relationships/image" Target="../media/image573.png"/><Relationship Id="rId172" Type="http://schemas.openxmlformats.org/officeDocument/2006/relationships/customXml" Target="../ink/ink7029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183.xml"/><Relationship Id="rId281" Type="http://schemas.openxmlformats.org/officeDocument/2006/relationships/customXml" Target="../ink/ink7084.xml"/><Relationship Id="rId337" Type="http://schemas.openxmlformats.org/officeDocument/2006/relationships/customXml" Target="../ink/ink7112.xml"/><Relationship Id="rId34" Type="http://schemas.openxmlformats.org/officeDocument/2006/relationships/customXml" Target="../ink/ink6960.xml"/><Relationship Id="rId76" Type="http://schemas.openxmlformats.org/officeDocument/2006/relationships/customXml" Target="../ink/ink6981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063.xml"/><Relationship Id="rId390" Type="http://schemas.openxmlformats.org/officeDocument/2006/relationships/customXml" Target="../ink/ink7139.xml"/><Relationship Id="rId404" Type="http://schemas.openxmlformats.org/officeDocument/2006/relationships/customXml" Target="../ink/ink7146.xml"/><Relationship Id="rId446" Type="http://schemas.openxmlformats.org/officeDocument/2006/relationships/customXml" Target="../ink/ink716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37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6998.xml"/><Relationship Id="rId348" Type="http://schemas.openxmlformats.org/officeDocument/2006/relationships/image" Target="../media/image635.png"/><Relationship Id="rId152" Type="http://schemas.openxmlformats.org/officeDocument/2006/relationships/customXml" Target="../ink/ink7019.xml"/><Relationship Id="rId194" Type="http://schemas.openxmlformats.org/officeDocument/2006/relationships/customXml" Target="../ink/ink7040.xml"/><Relationship Id="rId208" Type="http://schemas.openxmlformats.org/officeDocument/2006/relationships/customXml" Target="../ink/ink7047.xml"/><Relationship Id="rId415" Type="http://schemas.openxmlformats.org/officeDocument/2006/relationships/image" Target="../media/image668.png"/><Relationship Id="rId457" Type="http://schemas.openxmlformats.org/officeDocument/2006/relationships/image" Target="../media/image722.png"/><Relationship Id="rId261" Type="http://schemas.openxmlformats.org/officeDocument/2006/relationships/customXml" Target="../ink/ink7074.xml"/><Relationship Id="rId14" Type="http://schemas.openxmlformats.org/officeDocument/2006/relationships/customXml" Target="../ink/ink6950.xml"/><Relationship Id="rId56" Type="http://schemas.openxmlformats.org/officeDocument/2006/relationships/customXml" Target="../ink/ink6971.xml"/><Relationship Id="rId317" Type="http://schemas.openxmlformats.org/officeDocument/2006/relationships/customXml" Target="../ink/ink7102.xml"/><Relationship Id="rId359" Type="http://schemas.openxmlformats.org/officeDocument/2006/relationships/customXml" Target="../ink/ink7123.xml"/><Relationship Id="rId98" Type="http://schemas.openxmlformats.org/officeDocument/2006/relationships/customXml" Target="../ink/ink699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053.xml"/><Relationship Id="rId370" Type="http://schemas.openxmlformats.org/officeDocument/2006/relationships/customXml" Target="../ink/ink7129.xml"/><Relationship Id="rId426" Type="http://schemas.openxmlformats.org/officeDocument/2006/relationships/customXml" Target="../ink/ink7157.xml"/><Relationship Id="rId230" Type="http://schemas.openxmlformats.org/officeDocument/2006/relationships/image" Target="../media/image551.png"/><Relationship Id="rId468" Type="http://schemas.openxmlformats.org/officeDocument/2006/relationships/image" Target="../media/image727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009.xml"/><Relationship Id="rId174" Type="http://schemas.openxmlformats.org/officeDocument/2006/relationships/customXml" Target="../ink/ink7030.xml"/><Relationship Id="rId381" Type="http://schemas.openxmlformats.org/officeDocument/2006/relationships/image" Target="../media/image579.png"/><Relationship Id="rId241" Type="http://schemas.openxmlformats.org/officeDocument/2006/relationships/customXml" Target="../ink/ink7064.xml"/><Relationship Id="rId437" Type="http://schemas.openxmlformats.org/officeDocument/2006/relationships/image" Target="../media/image697.png"/><Relationship Id="rId479" Type="http://schemas.openxmlformats.org/officeDocument/2006/relationships/customXml" Target="../ink/ink7184.xml"/><Relationship Id="rId36" Type="http://schemas.openxmlformats.org/officeDocument/2006/relationships/customXml" Target="../ink/ink6961.xml"/><Relationship Id="rId283" Type="http://schemas.openxmlformats.org/officeDocument/2006/relationships/customXml" Target="../ink/ink7085.xml"/><Relationship Id="rId339" Type="http://schemas.openxmlformats.org/officeDocument/2006/relationships/customXml" Target="../ink/ink7113.xml"/><Relationship Id="rId78" Type="http://schemas.openxmlformats.org/officeDocument/2006/relationships/customXml" Target="../ink/ink698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147.xml"/><Relationship Id="rId9" Type="http://schemas.openxmlformats.org/officeDocument/2006/relationships/image" Target="../media/image1110.png"/><Relationship Id="rId210" Type="http://schemas.openxmlformats.org/officeDocument/2006/relationships/customXml" Target="../ink/ink7048.xml"/><Relationship Id="rId392" Type="http://schemas.openxmlformats.org/officeDocument/2006/relationships/customXml" Target="../ink/ink7140.xml"/><Relationship Id="rId448" Type="http://schemas.openxmlformats.org/officeDocument/2006/relationships/customXml" Target="../ink/ink716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6999.xml"/><Relationship Id="rId154" Type="http://schemas.openxmlformats.org/officeDocument/2006/relationships/customXml" Target="../ink/ink7020.xml"/><Relationship Id="rId361" Type="http://schemas.openxmlformats.org/officeDocument/2006/relationships/customXml" Target="../ink/ink7124.xml"/><Relationship Id="rId196" Type="http://schemas.openxmlformats.org/officeDocument/2006/relationships/customXml" Target="../ink/ink7041.xml"/><Relationship Id="rId417" Type="http://schemas.openxmlformats.org/officeDocument/2006/relationships/image" Target="../media/image669.png"/><Relationship Id="rId459" Type="http://schemas.openxmlformats.org/officeDocument/2006/relationships/image" Target="../media/image723.png"/><Relationship Id="rId16" Type="http://schemas.openxmlformats.org/officeDocument/2006/relationships/customXml" Target="../ink/ink6951.xml"/><Relationship Id="rId221" Type="http://schemas.openxmlformats.org/officeDocument/2006/relationships/customXml" Target="../ink/ink7054.xml"/><Relationship Id="rId263" Type="http://schemas.openxmlformats.org/officeDocument/2006/relationships/customXml" Target="../ink/ink7075.xml"/><Relationship Id="rId319" Type="http://schemas.openxmlformats.org/officeDocument/2006/relationships/customXml" Target="../ink/ink7103.xml"/><Relationship Id="rId470" Type="http://schemas.openxmlformats.org/officeDocument/2006/relationships/image" Target="../media/image728.png"/><Relationship Id="rId58" Type="http://schemas.openxmlformats.org/officeDocument/2006/relationships/customXml" Target="../ink/ink697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130.xml"/><Relationship Id="rId428" Type="http://schemas.openxmlformats.org/officeDocument/2006/relationships/customXml" Target="../ink/ink715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18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010.xml"/><Relationship Id="rId80" Type="http://schemas.openxmlformats.org/officeDocument/2006/relationships/customXml" Target="../ink/ink6983.xml"/><Relationship Id="rId176" Type="http://schemas.openxmlformats.org/officeDocument/2006/relationships/customXml" Target="../ink/ink7031.xml"/><Relationship Id="rId341" Type="http://schemas.openxmlformats.org/officeDocument/2006/relationships/customXml" Target="../ink/ink7114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065.xml"/><Relationship Id="rId285" Type="http://schemas.openxmlformats.org/officeDocument/2006/relationships/customXml" Target="../ink/ink7086.xml"/><Relationship Id="rId450" Type="http://schemas.openxmlformats.org/officeDocument/2006/relationships/customXml" Target="../ink/ink7169.xml"/><Relationship Id="rId38" Type="http://schemas.openxmlformats.org/officeDocument/2006/relationships/customXml" Target="../ink/ink696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141.xml"/><Relationship Id="rId408" Type="http://schemas.openxmlformats.org/officeDocument/2006/relationships/customXml" Target="../ink/ink7148.xml"/><Relationship Id="rId212" Type="http://schemas.openxmlformats.org/officeDocument/2006/relationships/customXml" Target="../ink/ink704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000.xml"/><Relationship Id="rId296" Type="http://schemas.openxmlformats.org/officeDocument/2006/relationships/image" Target="../media/image370.png"/><Relationship Id="rId461" Type="http://schemas.openxmlformats.org/officeDocument/2006/relationships/image" Target="../media/image724.png"/><Relationship Id="rId60" Type="http://schemas.openxmlformats.org/officeDocument/2006/relationships/customXml" Target="../ink/ink6973.xml"/><Relationship Id="rId156" Type="http://schemas.openxmlformats.org/officeDocument/2006/relationships/customXml" Target="../ink/ink7021.xml"/><Relationship Id="rId198" Type="http://schemas.openxmlformats.org/officeDocument/2006/relationships/customXml" Target="../ink/ink7042.xml"/><Relationship Id="rId321" Type="http://schemas.openxmlformats.org/officeDocument/2006/relationships/customXml" Target="../ink/ink7104.xml"/><Relationship Id="rId363" Type="http://schemas.openxmlformats.org/officeDocument/2006/relationships/customXml" Target="../ink/ink7125.xml"/><Relationship Id="rId419" Type="http://schemas.openxmlformats.org/officeDocument/2006/relationships/image" Target="../media/image670.png"/><Relationship Id="rId223" Type="http://schemas.openxmlformats.org/officeDocument/2006/relationships/customXml" Target="../ink/ink7055.xml"/><Relationship Id="rId430" Type="http://schemas.openxmlformats.org/officeDocument/2006/relationships/customXml" Target="../ink/ink7159.xml"/><Relationship Id="rId18" Type="http://schemas.openxmlformats.org/officeDocument/2006/relationships/customXml" Target="../ink/ink6952.xml"/><Relationship Id="rId265" Type="http://schemas.openxmlformats.org/officeDocument/2006/relationships/customXml" Target="../ink/ink7076.xml"/><Relationship Id="rId472" Type="http://schemas.openxmlformats.org/officeDocument/2006/relationships/image" Target="../media/image72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13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694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186.xml"/><Relationship Id="rId40" Type="http://schemas.openxmlformats.org/officeDocument/2006/relationships/customXml" Target="../ink/ink6963.xml"/><Relationship Id="rId136" Type="http://schemas.openxmlformats.org/officeDocument/2006/relationships/customXml" Target="../ink/ink7011.xml"/><Relationship Id="rId178" Type="http://schemas.openxmlformats.org/officeDocument/2006/relationships/customXml" Target="../ink/ink7032.xml"/><Relationship Id="rId301" Type="http://schemas.openxmlformats.org/officeDocument/2006/relationships/customXml" Target="../ink/ink7094.xml"/><Relationship Id="rId343" Type="http://schemas.openxmlformats.org/officeDocument/2006/relationships/customXml" Target="../ink/ink7115.xml"/><Relationship Id="rId82" Type="http://schemas.openxmlformats.org/officeDocument/2006/relationships/customXml" Target="../ink/ink6984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066.xml"/><Relationship Id="rId287" Type="http://schemas.openxmlformats.org/officeDocument/2006/relationships/customXml" Target="../ink/ink7087.xml"/><Relationship Id="rId410" Type="http://schemas.openxmlformats.org/officeDocument/2006/relationships/customXml" Target="../ink/ink7149.xml"/><Relationship Id="rId452" Type="http://schemas.openxmlformats.org/officeDocument/2006/relationships/customXml" Target="../ink/ink7170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142.xml"/><Relationship Id="rId214" Type="http://schemas.openxmlformats.org/officeDocument/2006/relationships/customXml" Target="../ink/ink705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176.xml"/><Relationship Id="rId116" Type="http://schemas.openxmlformats.org/officeDocument/2006/relationships/customXml" Target="../ink/ink7001.xml"/><Relationship Id="rId137" Type="http://schemas.openxmlformats.org/officeDocument/2006/relationships/image" Target="../media/image323.png"/><Relationship Id="rId158" Type="http://schemas.openxmlformats.org/officeDocument/2006/relationships/customXml" Target="../ink/ink7022.xml"/><Relationship Id="rId302" Type="http://schemas.openxmlformats.org/officeDocument/2006/relationships/image" Target="../media/image373.png"/><Relationship Id="rId323" Type="http://schemas.openxmlformats.org/officeDocument/2006/relationships/customXml" Target="../ink/ink7105.xml"/><Relationship Id="rId344" Type="http://schemas.openxmlformats.org/officeDocument/2006/relationships/image" Target="../media/image628.png"/><Relationship Id="rId20" Type="http://schemas.openxmlformats.org/officeDocument/2006/relationships/customXml" Target="../ink/ink6953.xml"/><Relationship Id="rId41" Type="http://schemas.openxmlformats.org/officeDocument/2006/relationships/image" Target="../media/image27.png"/><Relationship Id="rId62" Type="http://schemas.openxmlformats.org/officeDocument/2006/relationships/customXml" Target="../ink/ink6974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126.xml"/><Relationship Id="rId386" Type="http://schemas.openxmlformats.org/officeDocument/2006/relationships/customXml" Target="../ink/ink7137.xml"/><Relationship Id="rId190" Type="http://schemas.openxmlformats.org/officeDocument/2006/relationships/customXml" Target="../ink/ink7038.xml"/><Relationship Id="rId204" Type="http://schemas.openxmlformats.org/officeDocument/2006/relationships/customXml" Target="../ink/ink7045.xml"/><Relationship Id="rId225" Type="http://schemas.openxmlformats.org/officeDocument/2006/relationships/customXml" Target="../ink/ink7056.xml"/><Relationship Id="rId246" Type="http://schemas.openxmlformats.org/officeDocument/2006/relationships/image" Target="../media/image349.png"/><Relationship Id="rId267" Type="http://schemas.openxmlformats.org/officeDocument/2006/relationships/customXml" Target="../ink/ink7077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160.xml"/><Relationship Id="rId453" Type="http://schemas.openxmlformats.org/officeDocument/2006/relationships/image" Target="../media/image720.png"/><Relationship Id="rId474" Type="http://schemas.openxmlformats.org/officeDocument/2006/relationships/image" Target="../media/image730.png"/><Relationship Id="rId106" Type="http://schemas.openxmlformats.org/officeDocument/2006/relationships/customXml" Target="../ink/ink6996.xml"/><Relationship Id="rId127" Type="http://schemas.openxmlformats.org/officeDocument/2006/relationships/image" Target="../media/image176.png"/><Relationship Id="rId313" Type="http://schemas.openxmlformats.org/officeDocument/2006/relationships/customXml" Target="../ink/ink7100.xml"/><Relationship Id="rId10" Type="http://schemas.openxmlformats.org/officeDocument/2006/relationships/customXml" Target="../ink/ink6948.xml"/><Relationship Id="rId31" Type="http://schemas.openxmlformats.org/officeDocument/2006/relationships/image" Target="../media/image22.png"/><Relationship Id="rId52" Type="http://schemas.openxmlformats.org/officeDocument/2006/relationships/customXml" Target="../ink/ink6969.xml"/><Relationship Id="rId73" Type="http://schemas.openxmlformats.org/officeDocument/2006/relationships/image" Target="../media/image520.png"/><Relationship Id="rId94" Type="http://schemas.openxmlformats.org/officeDocument/2006/relationships/customXml" Target="../ink/ink6990.xml"/><Relationship Id="rId148" Type="http://schemas.openxmlformats.org/officeDocument/2006/relationships/customXml" Target="../ink/ink701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121.xml"/><Relationship Id="rId376" Type="http://schemas.openxmlformats.org/officeDocument/2006/relationships/customXml" Target="../ink/ink7132.xml"/><Relationship Id="rId397" Type="http://schemas.openxmlformats.org/officeDocument/2006/relationships/image" Target="../media/image587.png"/><Relationship Id="rId4" Type="http://schemas.openxmlformats.org/officeDocument/2006/relationships/customXml" Target="../ink/ink6945.xml"/><Relationship Id="rId180" Type="http://schemas.openxmlformats.org/officeDocument/2006/relationships/customXml" Target="../ink/ink7033.xml"/><Relationship Id="rId215" Type="http://schemas.openxmlformats.org/officeDocument/2006/relationships/customXml" Target="../ink/ink7051.xml"/><Relationship Id="rId236" Type="http://schemas.openxmlformats.org/officeDocument/2006/relationships/image" Target="../media/image554.png"/><Relationship Id="rId257" Type="http://schemas.openxmlformats.org/officeDocument/2006/relationships/customXml" Target="../ink/ink7072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155.xml"/><Relationship Id="rId443" Type="http://schemas.openxmlformats.org/officeDocument/2006/relationships/image" Target="../media/image700.png"/><Relationship Id="rId464" Type="http://schemas.openxmlformats.org/officeDocument/2006/relationships/image" Target="../media/image725.png"/><Relationship Id="rId303" Type="http://schemas.openxmlformats.org/officeDocument/2006/relationships/customXml" Target="../ink/ink7095.xml"/><Relationship Id="rId485" Type="http://schemas.openxmlformats.org/officeDocument/2006/relationships/customXml" Target="../ink/ink7187.xml"/><Relationship Id="rId42" Type="http://schemas.openxmlformats.org/officeDocument/2006/relationships/customXml" Target="../ink/ink6964.xml"/><Relationship Id="rId84" Type="http://schemas.openxmlformats.org/officeDocument/2006/relationships/customXml" Target="../ink/ink6985.xml"/><Relationship Id="rId138" Type="http://schemas.openxmlformats.org/officeDocument/2006/relationships/customXml" Target="../ink/ink7012.xml"/><Relationship Id="rId345" Type="http://schemas.openxmlformats.org/officeDocument/2006/relationships/customXml" Target="../ink/ink7116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067.xml"/><Relationship Id="rId412" Type="http://schemas.openxmlformats.org/officeDocument/2006/relationships/customXml" Target="../ink/ink7150.xml"/><Relationship Id="rId107" Type="http://schemas.openxmlformats.org/officeDocument/2006/relationships/image" Target="../media/image165.png"/><Relationship Id="rId289" Type="http://schemas.openxmlformats.org/officeDocument/2006/relationships/customXml" Target="../ink/ink7088.xml"/><Relationship Id="rId454" Type="http://schemas.openxmlformats.org/officeDocument/2006/relationships/customXml" Target="../ink/ink7171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143.xml"/><Relationship Id="rId95" Type="http://schemas.openxmlformats.org/officeDocument/2006/relationships/image" Target="../media/image531.png"/><Relationship Id="rId160" Type="http://schemas.openxmlformats.org/officeDocument/2006/relationships/customXml" Target="../ink/ink7023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177.xml"/><Relationship Id="rId22" Type="http://schemas.openxmlformats.org/officeDocument/2006/relationships/customXml" Target="../ink/ink6954.xml"/><Relationship Id="rId64" Type="http://schemas.openxmlformats.org/officeDocument/2006/relationships/customXml" Target="../ink/ink6975.xml"/><Relationship Id="rId118" Type="http://schemas.openxmlformats.org/officeDocument/2006/relationships/customXml" Target="../ink/ink7002.xml"/><Relationship Id="rId325" Type="http://schemas.openxmlformats.org/officeDocument/2006/relationships/customXml" Target="../ink/ink7106.xml"/><Relationship Id="rId367" Type="http://schemas.openxmlformats.org/officeDocument/2006/relationships/customXml" Target="../ink/ink7127.xml"/><Relationship Id="rId171" Type="http://schemas.openxmlformats.org/officeDocument/2006/relationships/image" Target="../media/image340.png"/><Relationship Id="rId227" Type="http://schemas.openxmlformats.org/officeDocument/2006/relationships/customXml" Target="../ink/ink7057.xml"/><Relationship Id="rId269" Type="http://schemas.openxmlformats.org/officeDocument/2006/relationships/customXml" Target="../ink/ink7078.xml"/><Relationship Id="rId434" Type="http://schemas.openxmlformats.org/officeDocument/2006/relationships/customXml" Target="../ink/ink7161.xml"/><Relationship Id="rId476" Type="http://schemas.openxmlformats.org/officeDocument/2006/relationships/image" Target="../media/image73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013.xml"/><Relationship Id="rId182" Type="http://schemas.openxmlformats.org/officeDocument/2006/relationships/customXml" Target="../ink/ink7034.xml"/><Relationship Id="rId378" Type="http://schemas.openxmlformats.org/officeDocument/2006/relationships/customXml" Target="../ink/ink7133.xml"/><Relationship Id="rId403" Type="http://schemas.openxmlformats.org/officeDocument/2006/relationships/image" Target="../media/image590.png"/><Relationship Id="rId6" Type="http://schemas.openxmlformats.org/officeDocument/2006/relationships/customXml" Target="../ink/ink6946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188.xml"/><Relationship Id="rId291" Type="http://schemas.openxmlformats.org/officeDocument/2006/relationships/customXml" Target="../ink/ink7089.xml"/><Relationship Id="rId305" Type="http://schemas.openxmlformats.org/officeDocument/2006/relationships/customXml" Target="../ink/ink7096.xml"/><Relationship Id="rId347" Type="http://schemas.openxmlformats.org/officeDocument/2006/relationships/customXml" Target="../ink/ink7117.xml"/><Relationship Id="rId44" Type="http://schemas.openxmlformats.org/officeDocument/2006/relationships/customXml" Target="../ink/ink6965.xml"/><Relationship Id="rId86" Type="http://schemas.openxmlformats.org/officeDocument/2006/relationships/customXml" Target="../ink/ink6986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068.xml"/><Relationship Id="rId414" Type="http://schemas.openxmlformats.org/officeDocument/2006/relationships/customXml" Target="../ink/ink7151.xml"/><Relationship Id="rId456" Type="http://schemas.openxmlformats.org/officeDocument/2006/relationships/customXml" Target="../ink/ink7172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003.xml"/><Relationship Id="rId358" Type="http://schemas.openxmlformats.org/officeDocument/2006/relationships/image" Target="../media/image568.png"/><Relationship Id="rId162" Type="http://schemas.openxmlformats.org/officeDocument/2006/relationships/customXml" Target="../ink/ink7024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178.xml"/><Relationship Id="rId271" Type="http://schemas.openxmlformats.org/officeDocument/2006/relationships/customXml" Target="../ink/ink7079.xml"/><Relationship Id="rId24" Type="http://schemas.openxmlformats.org/officeDocument/2006/relationships/customXml" Target="../ink/ink6955.xml"/><Relationship Id="rId66" Type="http://schemas.openxmlformats.org/officeDocument/2006/relationships/customXml" Target="../ink/ink6976.xml"/><Relationship Id="rId131" Type="http://schemas.openxmlformats.org/officeDocument/2006/relationships/image" Target="../media/image320.png"/><Relationship Id="rId327" Type="http://schemas.openxmlformats.org/officeDocument/2006/relationships/customXml" Target="../ink/ink7107.xml"/><Relationship Id="rId369" Type="http://schemas.openxmlformats.org/officeDocument/2006/relationships/customXml" Target="../ink/ink7128.xml"/><Relationship Id="rId173" Type="http://schemas.openxmlformats.org/officeDocument/2006/relationships/image" Target="../media/image59.png"/><Relationship Id="rId229" Type="http://schemas.openxmlformats.org/officeDocument/2006/relationships/customXml" Target="../ink/ink7058.xml"/><Relationship Id="rId380" Type="http://schemas.openxmlformats.org/officeDocument/2006/relationships/customXml" Target="../ink/ink7134.xml"/><Relationship Id="rId436" Type="http://schemas.openxmlformats.org/officeDocument/2006/relationships/customXml" Target="../ink/ink7162.xml"/><Relationship Id="rId240" Type="http://schemas.openxmlformats.org/officeDocument/2006/relationships/image" Target="../media/image556.png"/><Relationship Id="rId478" Type="http://schemas.openxmlformats.org/officeDocument/2006/relationships/image" Target="../media/image73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699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6947.xml"/><Relationship Id="rId142" Type="http://schemas.openxmlformats.org/officeDocument/2006/relationships/customXml" Target="../ink/ink7014.xml"/><Relationship Id="rId184" Type="http://schemas.openxmlformats.org/officeDocument/2006/relationships/customXml" Target="../ink/ink7035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069.xml"/><Relationship Id="rId46" Type="http://schemas.openxmlformats.org/officeDocument/2006/relationships/customXml" Target="../ink/ink6966.xml"/><Relationship Id="rId293" Type="http://schemas.openxmlformats.org/officeDocument/2006/relationships/customXml" Target="../ink/ink7090.xml"/><Relationship Id="rId307" Type="http://schemas.openxmlformats.org/officeDocument/2006/relationships/customXml" Target="../ink/ink7097.xml"/><Relationship Id="rId349" Type="http://schemas.openxmlformats.org/officeDocument/2006/relationships/customXml" Target="../ink/ink7118.xml"/><Relationship Id="rId88" Type="http://schemas.openxmlformats.org/officeDocument/2006/relationships/customXml" Target="../ink/ink698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152.xml"/><Relationship Id="rId220" Type="http://schemas.openxmlformats.org/officeDocument/2006/relationships/image" Target="../media/image546.png"/><Relationship Id="rId458" Type="http://schemas.openxmlformats.org/officeDocument/2006/relationships/customXml" Target="../ink/ink717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004.xml"/><Relationship Id="rId164" Type="http://schemas.openxmlformats.org/officeDocument/2006/relationships/customXml" Target="../ink/ink7025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179.xml"/><Relationship Id="rId26" Type="http://schemas.openxmlformats.org/officeDocument/2006/relationships/customXml" Target="../ink/ink6956.xml"/><Relationship Id="rId231" Type="http://schemas.openxmlformats.org/officeDocument/2006/relationships/customXml" Target="../ink/ink7059.xml"/><Relationship Id="rId273" Type="http://schemas.openxmlformats.org/officeDocument/2006/relationships/customXml" Target="../ink/ink7080.xml"/><Relationship Id="rId329" Type="http://schemas.openxmlformats.org/officeDocument/2006/relationships/customXml" Target="../ink/ink7108.xml"/><Relationship Id="rId480" Type="http://schemas.openxmlformats.org/officeDocument/2006/relationships/image" Target="../media/image733.png"/><Relationship Id="rId68" Type="http://schemas.openxmlformats.org/officeDocument/2006/relationships/customXml" Target="../ink/ink697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043.xml"/><Relationship Id="rId382" Type="http://schemas.openxmlformats.org/officeDocument/2006/relationships/customXml" Target="../ink/ink7135.xml"/><Relationship Id="rId438" Type="http://schemas.openxmlformats.org/officeDocument/2006/relationships/customXml" Target="../ink/ink716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6994.xml"/><Relationship Id="rId144" Type="http://schemas.openxmlformats.org/officeDocument/2006/relationships/customXml" Target="../ink/ink7015.xml"/><Relationship Id="rId90" Type="http://schemas.openxmlformats.org/officeDocument/2006/relationships/customXml" Target="../ink/ink6988.xml"/><Relationship Id="rId186" Type="http://schemas.openxmlformats.org/officeDocument/2006/relationships/customXml" Target="../ink/ink7036.xml"/><Relationship Id="rId351" Type="http://schemas.openxmlformats.org/officeDocument/2006/relationships/customXml" Target="../ink/ink7119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070.xml"/><Relationship Id="rId295" Type="http://schemas.openxmlformats.org/officeDocument/2006/relationships/customXml" Target="../ink/ink7091.xml"/><Relationship Id="rId309" Type="http://schemas.openxmlformats.org/officeDocument/2006/relationships/customXml" Target="../ink/ink7098.xml"/><Relationship Id="rId460" Type="http://schemas.openxmlformats.org/officeDocument/2006/relationships/customXml" Target="../ink/ink7174.xml"/><Relationship Id="rId48" Type="http://schemas.openxmlformats.org/officeDocument/2006/relationships/customXml" Target="../ink/ink696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15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18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005.xml"/><Relationship Id="rId70" Type="http://schemas.openxmlformats.org/officeDocument/2006/relationships/customXml" Target="../ink/ink6978.xml"/><Relationship Id="rId166" Type="http://schemas.openxmlformats.org/officeDocument/2006/relationships/customXml" Target="../ink/ink7026.xml"/><Relationship Id="rId331" Type="http://schemas.openxmlformats.org/officeDocument/2006/relationships/customXml" Target="../ink/ink7109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060.xml"/><Relationship Id="rId440" Type="http://schemas.openxmlformats.org/officeDocument/2006/relationships/customXml" Target="../ink/ink7164.xml"/><Relationship Id="rId28" Type="http://schemas.openxmlformats.org/officeDocument/2006/relationships/customXml" Target="../ink/ink6957.xml"/><Relationship Id="rId275" Type="http://schemas.openxmlformats.org/officeDocument/2006/relationships/customXml" Target="../ink/ink7081.xml"/><Relationship Id="rId300" Type="http://schemas.openxmlformats.org/officeDocument/2006/relationships/image" Target="../media/image372.png"/><Relationship Id="rId482" Type="http://schemas.openxmlformats.org/officeDocument/2006/relationships/image" Target="../media/image734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136.xml"/><Relationship Id="rId202" Type="http://schemas.openxmlformats.org/officeDocument/2006/relationships/customXml" Target="../ink/ink704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19.png"/><Relationship Id="rId50" Type="http://schemas.openxmlformats.org/officeDocument/2006/relationships/customXml" Target="../ink/ink6968.xml"/><Relationship Id="rId104" Type="http://schemas.openxmlformats.org/officeDocument/2006/relationships/customXml" Target="../ink/ink6995.xml"/><Relationship Id="rId146" Type="http://schemas.openxmlformats.org/officeDocument/2006/relationships/customXml" Target="../ink/ink7016.xml"/><Relationship Id="rId188" Type="http://schemas.openxmlformats.org/officeDocument/2006/relationships/customXml" Target="../ink/ink7037.xml"/><Relationship Id="rId311" Type="http://schemas.openxmlformats.org/officeDocument/2006/relationships/customXml" Target="../ink/ink7099.xml"/><Relationship Id="rId353" Type="http://schemas.openxmlformats.org/officeDocument/2006/relationships/customXml" Target="../ink/ink7120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6989.xml"/><Relationship Id="rId213" Type="http://schemas.openxmlformats.org/officeDocument/2006/relationships/image" Target="../media/image543.png"/><Relationship Id="rId420" Type="http://schemas.openxmlformats.org/officeDocument/2006/relationships/customXml" Target="../ink/ink7154.xml"/><Relationship Id="rId255" Type="http://schemas.openxmlformats.org/officeDocument/2006/relationships/customXml" Target="../ink/ink7071.xml"/><Relationship Id="rId297" Type="http://schemas.openxmlformats.org/officeDocument/2006/relationships/customXml" Target="../ink/ink7092.xml"/><Relationship Id="rId462" Type="http://schemas.openxmlformats.org/officeDocument/2006/relationships/customXml" Target="../ink/ink7175.xml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181.xml"/><Relationship Id="rId30" Type="http://schemas.openxmlformats.org/officeDocument/2006/relationships/customXml" Target="../ink/ink6958.xml"/><Relationship Id="rId126" Type="http://schemas.openxmlformats.org/officeDocument/2006/relationships/customXml" Target="../ink/ink7006.xml"/><Relationship Id="rId168" Type="http://schemas.openxmlformats.org/officeDocument/2006/relationships/customXml" Target="../ink/ink7027.xml"/><Relationship Id="rId333" Type="http://schemas.openxmlformats.org/officeDocument/2006/relationships/customXml" Target="../ink/ink7110.xml"/><Relationship Id="rId72" Type="http://schemas.openxmlformats.org/officeDocument/2006/relationships/customXml" Target="../ink/ink6979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061.xml"/><Relationship Id="rId277" Type="http://schemas.openxmlformats.org/officeDocument/2006/relationships/customXml" Target="../ink/ink7082.xml"/><Relationship Id="rId400" Type="http://schemas.openxmlformats.org/officeDocument/2006/relationships/customXml" Target="../ink/ink7144.xml"/><Relationship Id="rId442" Type="http://schemas.openxmlformats.org/officeDocument/2006/relationships/customXml" Target="../ink/ink7165.xml"/><Relationship Id="rId484" Type="http://schemas.openxmlformats.org/officeDocument/2006/relationships/image" Target="../media/image735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338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273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427.xml"/><Relationship Id="rId32" Type="http://schemas.openxmlformats.org/officeDocument/2006/relationships/customXml" Target="../ink/ink7204.xml"/><Relationship Id="rId74" Type="http://schemas.openxmlformats.org/officeDocument/2006/relationships/customXml" Target="../ink/ink7225.xml"/><Relationship Id="rId128" Type="http://schemas.openxmlformats.org/officeDocument/2006/relationships/customXml" Target="../ink/ink7252.xml"/><Relationship Id="rId335" Type="http://schemas.openxmlformats.org/officeDocument/2006/relationships/customXml" Target="../ink/ink7356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307.xml"/><Relationship Id="rId402" Type="http://schemas.openxmlformats.org/officeDocument/2006/relationships/customXml" Target="../ink/ink7390.xml"/><Relationship Id="rId279" Type="http://schemas.openxmlformats.org/officeDocument/2006/relationships/customXml" Target="../ink/ink7328.xml"/><Relationship Id="rId444" Type="http://schemas.openxmlformats.org/officeDocument/2006/relationships/customXml" Target="../ink/ink7411.xml"/><Relationship Id="rId486" Type="http://schemas.openxmlformats.org/officeDocument/2006/relationships/image" Target="../media/image740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383.xml"/><Relationship Id="rId85" Type="http://schemas.openxmlformats.org/officeDocument/2006/relationships/image" Target="../media/image526.png"/><Relationship Id="rId150" Type="http://schemas.openxmlformats.org/officeDocument/2006/relationships/customXml" Target="../ink/ink7263.xml"/><Relationship Id="rId192" Type="http://schemas.openxmlformats.org/officeDocument/2006/relationships/customXml" Target="../ink/ink7284.xml"/><Relationship Id="rId206" Type="http://schemas.openxmlformats.org/officeDocument/2006/relationships/customXml" Target="../ink/ink7291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194.xml"/><Relationship Id="rId108" Type="http://schemas.openxmlformats.org/officeDocument/2006/relationships/customXml" Target="../ink/ink7242.xml"/><Relationship Id="rId315" Type="http://schemas.openxmlformats.org/officeDocument/2006/relationships/customXml" Target="../ink/ink7346.xml"/><Relationship Id="rId357" Type="http://schemas.openxmlformats.org/officeDocument/2006/relationships/customXml" Target="../ink/ink7367.xml"/><Relationship Id="rId54" Type="http://schemas.openxmlformats.org/officeDocument/2006/relationships/customXml" Target="../ink/ink7215.xml"/><Relationship Id="rId96" Type="http://schemas.openxmlformats.org/officeDocument/2006/relationships/customXml" Target="../ink/ink7236.xml"/><Relationship Id="rId161" Type="http://schemas.openxmlformats.org/officeDocument/2006/relationships/image" Target="../media/image335.png"/><Relationship Id="rId217" Type="http://schemas.openxmlformats.org/officeDocument/2006/relationships/customXml" Target="../ink/ink7297.xml"/><Relationship Id="rId399" Type="http://schemas.openxmlformats.org/officeDocument/2006/relationships/image" Target="../media/image588.png"/><Relationship Id="rId259" Type="http://schemas.openxmlformats.org/officeDocument/2006/relationships/customXml" Target="../ink/ink7318.xml"/><Relationship Id="rId424" Type="http://schemas.openxmlformats.org/officeDocument/2006/relationships/customXml" Target="../ink/ink7401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253.xml"/><Relationship Id="rId368" Type="http://schemas.openxmlformats.org/officeDocument/2006/relationships/image" Target="../media/image573.png"/><Relationship Id="rId172" Type="http://schemas.openxmlformats.org/officeDocument/2006/relationships/customXml" Target="../ink/ink7274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428.xml"/><Relationship Id="rId281" Type="http://schemas.openxmlformats.org/officeDocument/2006/relationships/customXml" Target="../ink/ink7329.xml"/><Relationship Id="rId337" Type="http://schemas.openxmlformats.org/officeDocument/2006/relationships/customXml" Target="../ink/ink7357.xml"/><Relationship Id="rId34" Type="http://schemas.openxmlformats.org/officeDocument/2006/relationships/customXml" Target="../ink/ink7205.xml"/><Relationship Id="rId76" Type="http://schemas.openxmlformats.org/officeDocument/2006/relationships/customXml" Target="../ink/ink7226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308.xml"/><Relationship Id="rId390" Type="http://schemas.openxmlformats.org/officeDocument/2006/relationships/customXml" Target="../ink/ink7384.xml"/><Relationship Id="rId404" Type="http://schemas.openxmlformats.org/officeDocument/2006/relationships/customXml" Target="../ink/ink7391.xml"/><Relationship Id="rId446" Type="http://schemas.openxmlformats.org/officeDocument/2006/relationships/customXml" Target="../ink/ink7412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4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243.xml"/><Relationship Id="rId348" Type="http://schemas.openxmlformats.org/officeDocument/2006/relationships/image" Target="../media/image635.png"/><Relationship Id="rId152" Type="http://schemas.openxmlformats.org/officeDocument/2006/relationships/customXml" Target="../ink/ink7264.xml"/><Relationship Id="rId194" Type="http://schemas.openxmlformats.org/officeDocument/2006/relationships/customXml" Target="../ink/ink7285.xml"/><Relationship Id="rId208" Type="http://schemas.openxmlformats.org/officeDocument/2006/relationships/customXml" Target="../ink/ink7292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7319.xml"/><Relationship Id="rId14" Type="http://schemas.openxmlformats.org/officeDocument/2006/relationships/customXml" Target="../ink/ink7195.xml"/><Relationship Id="rId56" Type="http://schemas.openxmlformats.org/officeDocument/2006/relationships/customXml" Target="../ink/ink7216.xml"/><Relationship Id="rId317" Type="http://schemas.openxmlformats.org/officeDocument/2006/relationships/customXml" Target="../ink/ink7347.xml"/><Relationship Id="rId359" Type="http://schemas.openxmlformats.org/officeDocument/2006/relationships/customXml" Target="../ink/ink7368.xml"/><Relationship Id="rId98" Type="http://schemas.openxmlformats.org/officeDocument/2006/relationships/customXml" Target="../ink/ink7237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298.xml"/><Relationship Id="rId370" Type="http://schemas.openxmlformats.org/officeDocument/2006/relationships/customXml" Target="../ink/ink7374.xml"/><Relationship Id="rId426" Type="http://schemas.openxmlformats.org/officeDocument/2006/relationships/customXml" Target="../ink/ink7402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254.xml"/><Relationship Id="rId174" Type="http://schemas.openxmlformats.org/officeDocument/2006/relationships/customXml" Target="../ink/ink7275.xml"/><Relationship Id="rId381" Type="http://schemas.openxmlformats.org/officeDocument/2006/relationships/image" Target="../media/image579.png"/><Relationship Id="rId241" Type="http://schemas.openxmlformats.org/officeDocument/2006/relationships/customXml" Target="../ink/ink7309.xml"/><Relationship Id="rId437" Type="http://schemas.openxmlformats.org/officeDocument/2006/relationships/image" Target="../media/image697.png"/><Relationship Id="rId479" Type="http://schemas.openxmlformats.org/officeDocument/2006/relationships/customXml" Target="../ink/ink7429.xml"/><Relationship Id="rId36" Type="http://schemas.openxmlformats.org/officeDocument/2006/relationships/customXml" Target="../ink/ink7206.xml"/><Relationship Id="rId283" Type="http://schemas.openxmlformats.org/officeDocument/2006/relationships/customXml" Target="../ink/ink7330.xml"/><Relationship Id="rId339" Type="http://schemas.openxmlformats.org/officeDocument/2006/relationships/customXml" Target="../ink/ink7358.xml"/><Relationship Id="rId490" Type="http://schemas.openxmlformats.org/officeDocument/2006/relationships/image" Target="../media/image742.png"/><Relationship Id="rId78" Type="http://schemas.openxmlformats.org/officeDocument/2006/relationships/customXml" Target="../ink/ink7227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392.xml"/><Relationship Id="rId9" Type="http://schemas.openxmlformats.org/officeDocument/2006/relationships/image" Target="../media/image1110.png"/><Relationship Id="rId210" Type="http://schemas.openxmlformats.org/officeDocument/2006/relationships/customXml" Target="../ink/ink7293.xml"/><Relationship Id="rId392" Type="http://schemas.openxmlformats.org/officeDocument/2006/relationships/customXml" Target="../ink/ink7385.xml"/><Relationship Id="rId448" Type="http://schemas.openxmlformats.org/officeDocument/2006/relationships/customXml" Target="../ink/ink7413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244.xml"/><Relationship Id="rId154" Type="http://schemas.openxmlformats.org/officeDocument/2006/relationships/customXml" Target="../ink/ink7265.xml"/><Relationship Id="rId361" Type="http://schemas.openxmlformats.org/officeDocument/2006/relationships/customXml" Target="../ink/ink7369.xml"/><Relationship Id="rId196" Type="http://schemas.openxmlformats.org/officeDocument/2006/relationships/customXml" Target="../ink/ink7286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196.xml"/><Relationship Id="rId221" Type="http://schemas.openxmlformats.org/officeDocument/2006/relationships/customXml" Target="../ink/ink7299.xml"/><Relationship Id="rId263" Type="http://schemas.openxmlformats.org/officeDocument/2006/relationships/customXml" Target="../ink/ink7320.xml"/><Relationship Id="rId319" Type="http://schemas.openxmlformats.org/officeDocument/2006/relationships/customXml" Target="../ink/ink7348.xml"/><Relationship Id="rId470" Type="http://schemas.openxmlformats.org/officeDocument/2006/relationships/image" Target="../media/image729.png"/><Relationship Id="rId58" Type="http://schemas.openxmlformats.org/officeDocument/2006/relationships/customXml" Target="../ink/ink7217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375.xml"/><Relationship Id="rId428" Type="http://schemas.openxmlformats.org/officeDocument/2006/relationships/customXml" Target="../ink/ink7403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430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255.xml"/><Relationship Id="rId80" Type="http://schemas.openxmlformats.org/officeDocument/2006/relationships/customXml" Target="../ink/ink7228.xml"/><Relationship Id="rId176" Type="http://schemas.openxmlformats.org/officeDocument/2006/relationships/customXml" Target="../ink/ink7276.xml"/><Relationship Id="rId341" Type="http://schemas.openxmlformats.org/officeDocument/2006/relationships/customXml" Target="../ink/ink7359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310.xml"/><Relationship Id="rId285" Type="http://schemas.openxmlformats.org/officeDocument/2006/relationships/customXml" Target="../ink/ink7331.xml"/><Relationship Id="rId450" Type="http://schemas.openxmlformats.org/officeDocument/2006/relationships/customXml" Target="../ink/ink7414.xml"/><Relationship Id="rId38" Type="http://schemas.openxmlformats.org/officeDocument/2006/relationships/customXml" Target="../ink/ink7207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4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386.xml"/><Relationship Id="rId408" Type="http://schemas.openxmlformats.org/officeDocument/2006/relationships/customXml" Target="../ink/ink7393.xml"/><Relationship Id="rId212" Type="http://schemas.openxmlformats.org/officeDocument/2006/relationships/customXml" Target="../ink/ink7294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245.xml"/><Relationship Id="rId296" Type="http://schemas.openxmlformats.org/officeDocument/2006/relationships/image" Target="../media/image370.png"/><Relationship Id="rId461" Type="http://schemas.openxmlformats.org/officeDocument/2006/relationships/customXml" Target="../ink/ink7420.xml"/><Relationship Id="rId60" Type="http://schemas.openxmlformats.org/officeDocument/2006/relationships/customXml" Target="../ink/ink7218.xml"/><Relationship Id="rId156" Type="http://schemas.openxmlformats.org/officeDocument/2006/relationships/customXml" Target="../ink/ink7266.xml"/><Relationship Id="rId198" Type="http://schemas.openxmlformats.org/officeDocument/2006/relationships/customXml" Target="../ink/ink7287.xml"/><Relationship Id="rId321" Type="http://schemas.openxmlformats.org/officeDocument/2006/relationships/customXml" Target="../ink/ink7349.xml"/><Relationship Id="rId363" Type="http://schemas.openxmlformats.org/officeDocument/2006/relationships/customXml" Target="../ink/ink7370.xml"/><Relationship Id="rId419" Type="http://schemas.openxmlformats.org/officeDocument/2006/relationships/image" Target="../media/image670.png"/><Relationship Id="rId223" Type="http://schemas.openxmlformats.org/officeDocument/2006/relationships/customXml" Target="../ink/ink7300.xml"/><Relationship Id="rId430" Type="http://schemas.openxmlformats.org/officeDocument/2006/relationships/customXml" Target="../ink/ink7404.xml"/><Relationship Id="rId18" Type="http://schemas.openxmlformats.org/officeDocument/2006/relationships/customXml" Target="../ink/ink7197.xml"/><Relationship Id="rId265" Type="http://schemas.openxmlformats.org/officeDocument/2006/relationships/customXml" Target="../ink/ink7321.xml"/><Relationship Id="rId472" Type="http://schemas.openxmlformats.org/officeDocument/2006/relationships/image" Target="../media/image730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376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189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431.xml"/><Relationship Id="rId40" Type="http://schemas.openxmlformats.org/officeDocument/2006/relationships/customXml" Target="../ink/ink7208.xml"/><Relationship Id="rId136" Type="http://schemas.openxmlformats.org/officeDocument/2006/relationships/customXml" Target="../ink/ink7256.xml"/><Relationship Id="rId178" Type="http://schemas.openxmlformats.org/officeDocument/2006/relationships/customXml" Target="../ink/ink7277.xml"/><Relationship Id="rId301" Type="http://schemas.openxmlformats.org/officeDocument/2006/relationships/customXml" Target="../ink/ink7339.xml"/><Relationship Id="rId343" Type="http://schemas.openxmlformats.org/officeDocument/2006/relationships/customXml" Target="../ink/ink7360.xml"/><Relationship Id="rId82" Type="http://schemas.openxmlformats.org/officeDocument/2006/relationships/customXml" Target="../ink/ink7229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311.xml"/><Relationship Id="rId287" Type="http://schemas.openxmlformats.org/officeDocument/2006/relationships/customXml" Target="../ink/ink7332.xml"/><Relationship Id="rId410" Type="http://schemas.openxmlformats.org/officeDocument/2006/relationships/customXml" Target="../ink/ink7394.xml"/><Relationship Id="rId452" Type="http://schemas.openxmlformats.org/officeDocument/2006/relationships/customXml" Target="../ink/ink7415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387.xml"/><Relationship Id="rId214" Type="http://schemas.openxmlformats.org/officeDocument/2006/relationships/customXml" Target="../ink/ink7295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421.xml"/><Relationship Id="rId116" Type="http://schemas.openxmlformats.org/officeDocument/2006/relationships/customXml" Target="../ink/ink7246.xml"/><Relationship Id="rId158" Type="http://schemas.openxmlformats.org/officeDocument/2006/relationships/customXml" Target="../ink/ink7267.xml"/><Relationship Id="rId323" Type="http://schemas.openxmlformats.org/officeDocument/2006/relationships/customXml" Target="../ink/ink7350.xml"/><Relationship Id="rId20" Type="http://schemas.openxmlformats.org/officeDocument/2006/relationships/customXml" Target="../ink/ink7198.xml"/><Relationship Id="rId41" Type="http://schemas.openxmlformats.org/officeDocument/2006/relationships/image" Target="../media/image27.png"/><Relationship Id="rId62" Type="http://schemas.openxmlformats.org/officeDocument/2006/relationships/customXml" Target="../ink/ink7219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371.xml"/><Relationship Id="rId386" Type="http://schemas.openxmlformats.org/officeDocument/2006/relationships/customXml" Target="../ink/ink7382.xml"/><Relationship Id="rId190" Type="http://schemas.openxmlformats.org/officeDocument/2006/relationships/customXml" Target="../ink/ink7283.xml"/><Relationship Id="rId204" Type="http://schemas.openxmlformats.org/officeDocument/2006/relationships/customXml" Target="../ink/ink7290.xml"/><Relationship Id="rId225" Type="http://schemas.openxmlformats.org/officeDocument/2006/relationships/customXml" Target="../ink/ink7301.xml"/><Relationship Id="rId246" Type="http://schemas.openxmlformats.org/officeDocument/2006/relationships/image" Target="../media/image349.png"/><Relationship Id="rId267" Type="http://schemas.openxmlformats.org/officeDocument/2006/relationships/customXml" Target="../ink/ink7322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405.xml"/><Relationship Id="rId453" Type="http://schemas.openxmlformats.org/officeDocument/2006/relationships/image" Target="../media/image721.png"/><Relationship Id="rId474" Type="http://schemas.openxmlformats.org/officeDocument/2006/relationships/image" Target="../media/image731.png"/><Relationship Id="rId106" Type="http://schemas.openxmlformats.org/officeDocument/2006/relationships/customXml" Target="../ink/ink7241.xml"/><Relationship Id="rId127" Type="http://schemas.openxmlformats.org/officeDocument/2006/relationships/image" Target="../media/image176.png"/><Relationship Id="rId313" Type="http://schemas.openxmlformats.org/officeDocument/2006/relationships/customXml" Target="../ink/ink7345.xml"/><Relationship Id="rId10" Type="http://schemas.openxmlformats.org/officeDocument/2006/relationships/customXml" Target="../ink/ink7193.xml"/><Relationship Id="rId31" Type="http://schemas.openxmlformats.org/officeDocument/2006/relationships/image" Target="../media/image22.png"/><Relationship Id="rId52" Type="http://schemas.openxmlformats.org/officeDocument/2006/relationships/customXml" Target="../ink/ink7214.xml"/><Relationship Id="rId73" Type="http://schemas.openxmlformats.org/officeDocument/2006/relationships/image" Target="../media/image520.png"/><Relationship Id="rId94" Type="http://schemas.openxmlformats.org/officeDocument/2006/relationships/customXml" Target="../ink/ink7235.xml"/><Relationship Id="rId148" Type="http://schemas.openxmlformats.org/officeDocument/2006/relationships/customXml" Target="../ink/ink7262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366.xml"/><Relationship Id="rId376" Type="http://schemas.openxmlformats.org/officeDocument/2006/relationships/customXml" Target="../ink/ink7377.xml"/><Relationship Id="rId397" Type="http://schemas.openxmlformats.org/officeDocument/2006/relationships/image" Target="../media/image587.png"/><Relationship Id="rId4" Type="http://schemas.openxmlformats.org/officeDocument/2006/relationships/customXml" Target="../ink/ink7190.xml"/><Relationship Id="rId180" Type="http://schemas.openxmlformats.org/officeDocument/2006/relationships/customXml" Target="../ink/ink7278.xml"/><Relationship Id="rId215" Type="http://schemas.openxmlformats.org/officeDocument/2006/relationships/customXml" Target="../ink/ink7296.xml"/><Relationship Id="rId236" Type="http://schemas.openxmlformats.org/officeDocument/2006/relationships/image" Target="../media/image554.png"/><Relationship Id="rId257" Type="http://schemas.openxmlformats.org/officeDocument/2006/relationships/customXml" Target="../ink/ink7317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400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7340.xml"/><Relationship Id="rId485" Type="http://schemas.openxmlformats.org/officeDocument/2006/relationships/customXml" Target="../ink/ink7432.xml"/><Relationship Id="rId42" Type="http://schemas.openxmlformats.org/officeDocument/2006/relationships/customXml" Target="../ink/ink7209.xml"/><Relationship Id="rId84" Type="http://schemas.openxmlformats.org/officeDocument/2006/relationships/customXml" Target="../ink/ink7230.xml"/><Relationship Id="rId138" Type="http://schemas.openxmlformats.org/officeDocument/2006/relationships/customXml" Target="../ink/ink7257.xml"/><Relationship Id="rId345" Type="http://schemas.openxmlformats.org/officeDocument/2006/relationships/customXml" Target="../ink/ink7361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312.xml"/><Relationship Id="rId412" Type="http://schemas.openxmlformats.org/officeDocument/2006/relationships/customXml" Target="../ink/ink7395.xml"/><Relationship Id="rId107" Type="http://schemas.openxmlformats.org/officeDocument/2006/relationships/image" Target="../media/image165.png"/><Relationship Id="rId289" Type="http://schemas.openxmlformats.org/officeDocument/2006/relationships/customXml" Target="../ink/ink7333.xml"/><Relationship Id="rId454" Type="http://schemas.openxmlformats.org/officeDocument/2006/relationships/customXml" Target="../ink/ink7416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388.xml"/><Relationship Id="rId95" Type="http://schemas.openxmlformats.org/officeDocument/2006/relationships/image" Target="../media/image531.png"/><Relationship Id="rId160" Type="http://schemas.openxmlformats.org/officeDocument/2006/relationships/customXml" Target="../ink/ink7268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422.xml"/><Relationship Id="rId22" Type="http://schemas.openxmlformats.org/officeDocument/2006/relationships/customXml" Target="../ink/ink7199.xml"/><Relationship Id="rId64" Type="http://schemas.openxmlformats.org/officeDocument/2006/relationships/customXml" Target="../ink/ink7220.xml"/><Relationship Id="rId118" Type="http://schemas.openxmlformats.org/officeDocument/2006/relationships/customXml" Target="../ink/ink7247.xml"/><Relationship Id="rId325" Type="http://schemas.openxmlformats.org/officeDocument/2006/relationships/customXml" Target="../ink/ink7351.xml"/><Relationship Id="rId367" Type="http://schemas.openxmlformats.org/officeDocument/2006/relationships/customXml" Target="../ink/ink7372.xml"/><Relationship Id="rId171" Type="http://schemas.openxmlformats.org/officeDocument/2006/relationships/image" Target="../media/image340.png"/><Relationship Id="rId227" Type="http://schemas.openxmlformats.org/officeDocument/2006/relationships/customXml" Target="../ink/ink7302.xml"/><Relationship Id="rId269" Type="http://schemas.openxmlformats.org/officeDocument/2006/relationships/customXml" Target="../ink/ink7323.xml"/><Relationship Id="rId434" Type="http://schemas.openxmlformats.org/officeDocument/2006/relationships/customXml" Target="../ink/ink7406.xml"/><Relationship Id="rId476" Type="http://schemas.openxmlformats.org/officeDocument/2006/relationships/image" Target="../media/image735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258.xml"/><Relationship Id="rId182" Type="http://schemas.openxmlformats.org/officeDocument/2006/relationships/customXml" Target="../ink/ink7279.xml"/><Relationship Id="rId378" Type="http://schemas.openxmlformats.org/officeDocument/2006/relationships/customXml" Target="../ink/ink7378.xml"/><Relationship Id="rId403" Type="http://schemas.openxmlformats.org/officeDocument/2006/relationships/image" Target="../media/image590.png"/><Relationship Id="rId6" Type="http://schemas.openxmlformats.org/officeDocument/2006/relationships/customXml" Target="../ink/ink7191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487" Type="http://schemas.openxmlformats.org/officeDocument/2006/relationships/customXml" Target="../ink/ink7433.xml"/><Relationship Id="rId291" Type="http://schemas.openxmlformats.org/officeDocument/2006/relationships/customXml" Target="../ink/ink7334.xml"/><Relationship Id="rId305" Type="http://schemas.openxmlformats.org/officeDocument/2006/relationships/customXml" Target="../ink/ink7341.xml"/><Relationship Id="rId347" Type="http://schemas.openxmlformats.org/officeDocument/2006/relationships/customXml" Target="../ink/ink7362.xml"/><Relationship Id="rId44" Type="http://schemas.openxmlformats.org/officeDocument/2006/relationships/customXml" Target="../ink/ink7210.xml"/><Relationship Id="rId86" Type="http://schemas.openxmlformats.org/officeDocument/2006/relationships/customXml" Target="../ink/ink7231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313.xml"/><Relationship Id="rId414" Type="http://schemas.openxmlformats.org/officeDocument/2006/relationships/customXml" Target="../ink/ink7396.xml"/><Relationship Id="rId456" Type="http://schemas.openxmlformats.org/officeDocument/2006/relationships/customXml" Target="../ink/ink7417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248.xml"/><Relationship Id="rId358" Type="http://schemas.openxmlformats.org/officeDocument/2006/relationships/image" Target="../media/image568.png"/><Relationship Id="rId162" Type="http://schemas.openxmlformats.org/officeDocument/2006/relationships/customXml" Target="../ink/ink7269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423.xml"/><Relationship Id="rId271" Type="http://schemas.openxmlformats.org/officeDocument/2006/relationships/customXml" Target="../ink/ink7324.xml"/><Relationship Id="rId24" Type="http://schemas.openxmlformats.org/officeDocument/2006/relationships/customXml" Target="../ink/ink7200.xml"/><Relationship Id="rId66" Type="http://schemas.openxmlformats.org/officeDocument/2006/relationships/customXml" Target="../ink/ink7221.xml"/><Relationship Id="rId131" Type="http://schemas.openxmlformats.org/officeDocument/2006/relationships/image" Target="../media/image320.png"/><Relationship Id="rId327" Type="http://schemas.openxmlformats.org/officeDocument/2006/relationships/customXml" Target="../ink/ink7352.xml"/><Relationship Id="rId369" Type="http://schemas.openxmlformats.org/officeDocument/2006/relationships/customXml" Target="../ink/ink7373.xml"/><Relationship Id="rId173" Type="http://schemas.openxmlformats.org/officeDocument/2006/relationships/image" Target="../media/image59.png"/><Relationship Id="rId229" Type="http://schemas.openxmlformats.org/officeDocument/2006/relationships/customXml" Target="../ink/ink7303.xml"/><Relationship Id="rId380" Type="http://schemas.openxmlformats.org/officeDocument/2006/relationships/customXml" Target="../ink/ink7379.xml"/><Relationship Id="rId436" Type="http://schemas.openxmlformats.org/officeDocument/2006/relationships/customXml" Target="../ink/ink7407.xml"/><Relationship Id="rId240" Type="http://schemas.openxmlformats.org/officeDocument/2006/relationships/image" Target="../media/image556.png"/><Relationship Id="rId478" Type="http://schemas.openxmlformats.org/officeDocument/2006/relationships/image" Target="../media/image736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238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192.xml"/><Relationship Id="rId142" Type="http://schemas.openxmlformats.org/officeDocument/2006/relationships/customXml" Target="../ink/ink7259.xml"/><Relationship Id="rId184" Type="http://schemas.openxmlformats.org/officeDocument/2006/relationships/customXml" Target="../ink/ink7280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314.xml"/><Relationship Id="rId489" Type="http://schemas.openxmlformats.org/officeDocument/2006/relationships/customXml" Target="../ink/ink7434.xml"/><Relationship Id="rId46" Type="http://schemas.openxmlformats.org/officeDocument/2006/relationships/customXml" Target="../ink/ink7211.xml"/><Relationship Id="rId293" Type="http://schemas.openxmlformats.org/officeDocument/2006/relationships/customXml" Target="../ink/ink7335.xml"/><Relationship Id="rId307" Type="http://schemas.openxmlformats.org/officeDocument/2006/relationships/customXml" Target="../ink/ink7342.xml"/><Relationship Id="rId349" Type="http://schemas.openxmlformats.org/officeDocument/2006/relationships/customXml" Target="../ink/ink7363.xml"/><Relationship Id="rId88" Type="http://schemas.openxmlformats.org/officeDocument/2006/relationships/customXml" Target="../ink/ink7232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397.xml"/><Relationship Id="rId220" Type="http://schemas.openxmlformats.org/officeDocument/2006/relationships/image" Target="../media/image546.png"/><Relationship Id="rId458" Type="http://schemas.openxmlformats.org/officeDocument/2006/relationships/customXml" Target="../ink/ink7418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249.xml"/><Relationship Id="rId164" Type="http://schemas.openxmlformats.org/officeDocument/2006/relationships/customXml" Target="../ink/ink7270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424.xml"/><Relationship Id="rId26" Type="http://schemas.openxmlformats.org/officeDocument/2006/relationships/customXml" Target="../ink/ink7201.xml"/><Relationship Id="rId231" Type="http://schemas.openxmlformats.org/officeDocument/2006/relationships/customXml" Target="../ink/ink7304.xml"/><Relationship Id="rId273" Type="http://schemas.openxmlformats.org/officeDocument/2006/relationships/customXml" Target="../ink/ink7325.xml"/><Relationship Id="rId329" Type="http://schemas.openxmlformats.org/officeDocument/2006/relationships/customXml" Target="../ink/ink7353.xml"/><Relationship Id="rId480" Type="http://schemas.openxmlformats.org/officeDocument/2006/relationships/image" Target="../media/image737.png"/><Relationship Id="rId68" Type="http://schemas.openxmlformats.org/officeDocument/2006/relationships/customXml" Target="../ink/ink7222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288.xml"/><Relationship Id="rId382" Type="http://schemas.openxmlformats.org/officeDocument/2006/relationships/customXml" Target="../ink/ink7380.xml"/><Relationship Id="rId438" Type="http://schemas.openxmlformats.org/officeDocument/2006/relationships/customXml" Target="../ink/ink7408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7435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239.xml"/><Relationship Id="rId144" Type="http://schemas.openxmlformats.org/officeDocument/2006/relationships/customXml" Target="../ink/ink7260.xml"/><Relationship Id="rId90" Type="http://schemas.openxmlformats.org/officeDocument/2006/relationships/customXml" Target="../ink/ink7233.xml"/><Relationship Id="rId186" Type="http://schemas.openxmlformats.org/officeDocument/2006/relationships/customXml" Target="../ink/ink7281.xml"/><Relationship Id="rId351" Type="http://schemas.openxmlformats.org/officeDocument/2006/relationships/customXml" Target="../ink/ink7364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315.xml"/><Relationship Id="rId295" Type="http://schemas.openxmlformats.org/officeDocument/2006/relationships/customXml" Target="../ink/ink7336.xml"/><Relationship Id="rId309" Type="http://schemas.openxmlformats.org/officeDocument/2006/relationships/customXml" Target="../ink/ink7343.xml"/><Relationship Id="rId460" Type="http://schemas.openxmlformats.org/officeDocument/2006/relationships/customXml" Target="../ink/ink7419.xml"/><Relationship Id="rId48" Type="http://schemas.openxmlformats.org/officeDocument/2006/relationships/customXml" Target="../ink/ink7212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398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42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250.xml"/><Relationship Id="rId70" Type="http://schemas.openxmlformats.org/officeDocument/2006/relationships/customXml" Target="../ink/ink7223.xml"/><Relationship Id="rId166" Type="http://schemas.openxmlformats.org/officeDocument/2006/relationships/customXml" Target="../ink/ink7271.xml"/><Relationship Id="rId331" Type="http://schemas.openxmlformats.org/officeDocument/2006/relationships/customXml" Target="../ink/ink7354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305.xml"/><Relationship Id="rId440" Type="http://schemas.openxmlformats.org/officeDocument/2006/relationships/customXml" Target="../ink/ink7409.xml"/><Relationship Id="rId28" Type="http://schemas.openxmlformats.org/officeDocument/2006/relationships/customXml" Target="../ink/ink7202.xml"/><Relationship Id="rId275" Type="http://schemas.openxmlformats.org/officeDocument/2006/relationships/customXml" Target="../ink/ink7326.xml"/><Relationship Id="rId300" Type="http://schemas.openxmlformats.org/officeDocument/2006/relationships/image" Target="../media/image372.png"/><Relationship Id="rId482" Type="http://schemas.openxmlformats.org/officeDocument/2006/relationships/image" Target="../media/image738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381.xml"/><Relationship Id="rId202" Type="http://schemas.openxmlformats.org/officeDocument/2006/relationships/customXml" Target="../ink/ink7289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213.xml"/><Relationship Id="rId104" Type="http://schemas.openxmlformats.org/officeDocument/2006/relationships/customXml" Target="../ink/ink7240.xml"/><Relationship Id="rId146" Type="http://schemas.openxmlformats.org/officeDocument/2006/relationships/customXml" Target="../ink/ink7261.xml"/><Relationship Id="rId188" Type="http://schemas.openxmlformats.org/officeDocument/2006/relationships/customXml" Target="../ink/ink7282.xml"/><Relationship Id="rId311" Type="http://schemas.openxmlformats.org/officeDocument/2006/relationships/customXml" Target="../ink/ink7344.xml"/><Relationship Id="rId353" Type="http://schemas.openxmlformats.org/officeDocument/2006/relationships/customXml" Target="../ink/ink7365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234.xml"/><Relationship Id="rId213" Type="http://schemas.openxmlformats.org/officeDocument/2006/relationships/image" Target="../media/image543.png"/><Relationship Id="rId420" Type="http://schemas.openxmlformats.org/officeDocument/2006/relationships/customXml" Target="../ink/ink7399.xml"/><Relationship Id="rId255" Type="http://schemas.openxmlformats.org/officeDocument/2006/relationships/customXml" Target="../ink/ink7316.xml"/><Relationship Id="rId297" Type="http://schemas.openxmlformats.org/officeDocument/2006/relationships/customXml" Target="../ink/ink7337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426.xml"/><Relationship Id="rId30" Type="http://schemas.openxmlformats.org/officeDocument/2006/relationships/customXml" Target="../ink/ink7203.xml"/><Relationship Id="rId126" Type="http://schemas.openxmlformats.org/officeDocument/2006/relationships/customXml" Target="../ink/ink7251.xml"/><Relationship Id="rId168" Type="http://schemas.openxmlformats.org/officeDocument/2006/relationships/customXml" Target="../ink/ink7272.xml"/><Relationship Id="rId333" Type="http://schemas.openxmlformats.org/officeDocument/2006/relationships/customXml" Target="../ink/ink7355.xml"/><Relationship Id="rId72" Type="http://schemas.openxmlformats.org/officeDocument/2006/relationships/customXml" Target="../ink/ink7224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306.xml"/><Relationship Id="rId277" Type="http://schemas.openxmlformats.org/officeDocument/2006/relationships/customXml" Target="../ink/ink7327.xml"/><Relationship Id="rId400" Type="http://schemas.openxmlformats.org/officeDocument/2006/relationships/customXml" Target="../ink/ink7389.xml"/><Relationship Id="rId442" Type="http://schemas.openxmlformats.org/officeDocument/2006/relationships/customXml" Target="../ink/ink7410.xml"/><Relationship Id="rId484" Type="http://schemas.openxmlformats.org/officeDocument/2006/relationships/image" Target="../media/image739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28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585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2.png"/><Relationship Id="rId170" Type="http://schemas.openxmlformats.org/officeDocument/2006/relationships/customXml" Target="../ink/ink7520.xml"/><Relationship Id="rId226" Type="http://schemas.openxmlformats.org/officeDocument/2006/relationships/image" Target="../media/image549.png"/><Relationship Id="rId433" Type="http://schemas.openxmlformats.org/officeDocument/2006/relationships/image" Target="../media/image695.png"/><Relationship Id="rId268" Type="http://schemas.openxmlformats.org/officeDocument/2006/relationships/image" Target="../media/image559.png"/><Relationship Id="rId475" Type="http://schemas.openxmlformats.org/officeDocument/2006/relationships/customXml" Target="../ink/ink7674.xml"/><Relationship Id="rId32" Type="http://schemas.openxmlformats.org/officeDocument/2006/relationships/customXml" Target="../ink/ink7451.xml"/><Relationship Id="rId74" Type="http://schemas.openxmlformats.org/officeDocument/2006/relationships/customXml" Target="../ink/ink7472.xml"/><Relationship Id="rId128" Type="http://schemas.openxmlformats.org/officeDocument/2006/relationships/customXml" Target="../ink/ink7499.xml"/><Relationship Id="rId335" Type="http://schemas.openxmlformats.org/officeDocument/2006/relationships/customXml" Target="../ink/ink7603.xml"/><Relationship Id="rId377" Type="http://schemas.openxmlformats.org/officeDocument/2006/relationships/image" Target="../media/image57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554.xml"/><Relationship Id="rId402" Type="http://schemas.openxmlformats.org/officeDocument/2006/relationships/customXml" Target="../ink/ink7637.xml"/><Relationship Id="rId279" Type="http://schemas.openxmlformats.org/officeDocument/2006/relationships/customXml" Target="../ink/ink7575.xml"/><Relationship Id="rId444" Type="http://schemas.openxmlformats.org/officeDocument/2006/relationships/customXml" Target="../ink/ink7658.xml"/><Relationship Id="rId486" Type="http://schemas.openxmlformats.org/officeDocument/2006/relationships/image" Target="../media/image747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4.png"/><Relationship Id="rId388" Type="http://schemas.openxmlformats.org/officeDocument/2006/relationships/customXml" Target="../ink/ink7630.xml"/><Relationship Id="rId85" Type="http://schemas.openxmlformats.org/officeDocument/2006/relationships/image" Target="../media/image526.png"/><Relationship Id="rId150" Type="http://schemas.openxmlformats.org/officeDocument/2006/relationships/customXml" Target="../ink/ink7510.xml"/><Relationship Id="rId192" Type="http://schemas.openxmlformats.org/officeDocument/2006/relationships/customXml" Target="../ink/ink7531.xml"/><Relationship Id="rId206" Type="http://schemas.openxmlformats.org/officeDocument/2006/relationships/customXml" Target="../ink/ink7538.xml"/><Relationship Id="rId413" Type="http://schemas.openxmlformats.org/officeDocument/2006/relationships/image" Target="../media/image667.png"/><Relationship Id="rId248" Type="http://schemas.openxmlformats.org/officeDocument/2006/relationships/image" Target="../media/image350.png"/><Relationship Id="rId455" Type="http://schemas.openxmlformats.org/officeDocument/2006/relationships/image" Target="../media/image722.png"/><Relationship Id="rId12" Type="http://schemas.openxmlformats.org/officeDocument/2006/relationships/customXml" Target="../ink/ink7441.xml"/><Relationship Id="rId108" Type="http://schemas.openxmlformats.org/officeDocument/2006/relationships/customXml" Target="../ink/ink7489.xml"/><Relationship Id="rId315" Type="http://schemas.openxmlformats.org/officeDocument/2006/relationships/customXml" Target="../ink/ink7593.xml"/><Relationship Id="rId357" Type="http://schemas.openxmlformats.org/officeDocument/2006/relationships/customXml" Target="../ink/ink7614.xml"/><Relationship Id="rId54" Type="http://schemas.openxmlformats.org/officeDocument/2006/relationships/customXml" Target="../ink/ink7462.xml"/><Relationship Id="rId96" Type="http://schemas.openxmlformats.org/officeDocument/2006/relationships/customXml" Target="../ink/ink7483.xml"/><Relationship Id="rId161" Type="http://schemas.openxmlformats.org/officeDocument/2006/relationships/image" Target="../media/image335.png"/><Relationship Id="rId217" Type="http://schemas.openxmlformats.org/officeDocument/2006/relationships/customXml" Target="../ink/ink7544.xml"/><Relationship Id="rId399" Type="http://schemas.openxmlformats.org/officeDocument/2006/relationships/image" Target="../media/image588.png"/><Relationship Id="rId259" Type="http://schemas.openxmlformats.org/officeDocument/2006/relationships/customXml" Target="../ink/ink7565.xml"/><Relationship Id="rId424" Type="http://schemas.openxmlformats.org/officeDocument/2006/relationships/customXml" Target="../ink/ink7648.xml"/><Relationship Id="rId466" Type="http://schemas.openxmlformats.org/officeDocument/2006/relationships/image" Target="../media/image727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500.xml"/><Relationship Id="rId368" Type="http://schemas.openxmlformats.org/officeDocument/2006/relationships/image" Target="../media/image573.png"/><Relationship Id="rId172" Type="http://schemas.openxmlformats.org/officeDocument/2006/relationships/customXml" Target="../ink/ink7521.xml"/><Relationship Id="rId228" Type="http://schemas.openxmlformats.org/officeDocument/2006/relationships/image" Target="../media/image550.png"/><Relationship Id="rId435" Type="http://schemas.openxmlformats.org/officeDocument/2006/relationships/image" Target="../media/image696.png"/><Relationship Id="rId477" Type="http://schemas.openxmlformats.org/officeDocument/2006/relationships/customXml" Target="../ink/ink7675.xml"/><Relationship Id="rId281" Type="http://schemas.openxmlformats.org/officeDocument/2006/relationships/customXml" Target="../ink/ink7576.xml"/><Relationship Id="rId337" Type="http://schemas.openxmlformats.org/officeDocument/2006/relationships/customXml" Target="../ink/ink7604.xml"/><Relationship Id="rId34" Type="http://schemas.openxmlformats.org/officeDocument/2006/relationships/customXml" Target="../ink/ink7452.xml"/><Relationship Id="rId76" Type="http://schemas.openxmlformats.org/officeDocument/2006/relationships/customXml" Target="../ink/ink7473.xml"/><Relationship Id="rId141" Type="http://schemas.openxmlformats.org/officeDocument/2006/relationships/image" Target="../media/image325.png"/><Relationship Id="rId379" Type="http://schemas.openxmlformats.org/officeDocument/2006/relationships/image" Target="../media/image578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555.xml"/><Relationship Id="rId390" Type="http://schemas.openxmlformats.org/officeDocument/2006/relationships/customXml" Target="../ink/ink7631.xml"/><Relationship Id="rId404" Type="http://schemas.openxmlformats.org/officeDocument/2006/relationships/customXml" Target="../ink/ink7638.xml"/><Relationship Id="rId446" Type="http://schemas.openxmlformats.org/officeDocument/2006/relationships/customXml" Target="../ink/ink7659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490.xml"/><Relationship Id="rId348" Type="http://schemas.openxmlformats.org/officeDocument/2006/relationships/image" Target="../media/image635.png"/><Relationship Id="rId152" Type="http://schemas.openxmlformats.org/officeDocument/2006/relationships/customXml" Target="../ink/ink7511.xml"/><Relationship Id="rId194" Type="http://schemas.openxmlformats.org/officeDocument/2006/relationships/customXml" Target="../ink/ink7532.xml"/><Relationship Id="rId208" Type="http://schemas.openxmlformats.org/officeDocument/2006/relationships/customXml" Target="../ink/ink7539.xml"/><Relationship Id="rId415" Type="http://schemas.openxmlformats.org/officeDocument/2006/relationships/image" Target="../media/image668.png"/><Relationship Id="rId457" Type="http://schemas.openxmlformats.org/officeDocument/2006/relationships/image" Target="../media/image723.png"/><Relationship Id="rId261" Type="http://schemas.openxmlformats.org/officeDocument/2006/relationships/customXml" Target="../ink/ink7566.xml"/><Relationship Id="rId14" Type="http://schemas.openxmlformats.org/officeDocument/2006/relationships/customXml" Target="../ink/ink7442.xml"/><Relationship Id="rId56" Type="http://schemas.openxmlformats.org/officeDocument/2006/relationships/customXml" Target="../ink/ink7463.xml"/><Relationship Id="rId317" Type="http://schemas.openxmlformats.org/officeDocument/2006/relationships/customXml" Target="../ink/ink7594.xml"/><Relationship Id="rId359" Type="http://schemas.openxmlformats.org/officeDocument/2006/relationships/customXml" Target="../ink/ink7615.xml"/><Relationship Id="rId98" Type="http://schemas.openxmlformats.org/officeDocument/2006/relationships/customXml" Target="../ink/ink7484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545.xml"/><Relationship Id="rId370" Type="http://schemas.openxmlformats.org/officeDocument/2006/relationships/customXml" Target="../ink/ink7621.xml"/><Relationship Id="rId426" Type="http://schemas.openxmlformats.org/officeDocument/2006/relationships/customXml" Target="../ink/ink7649.xml"/><Relationship Id="rId230" Type="http://schemas.openxmlformats.org/officeDocument/2006/relationships/image" Target="../media/image551.png"/><Relationship Id="rId468" Type="http://schemas.openxmlformats.org/officeDocument/2006/relationships/image" Target="../media/image728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501.xml"/><Relationship Id="rId174" Type="http://schemas.openxmlformats.org/officeDocument/2006/relationships/customXml" Target="../ink/ink7522.xml"/><Relationship Id="rId381" Type="http://schemas.openxmlformats.org/officeDocument/2006/relationships/image" Target="../media/image579.png"/><Relationship Id="rId241" Type="http://schemas.openxmlformats.org/officeDocument/2006/relationships/customXml" Target="../ink/ink7556.xml"/><Relationship Id="rId437" Type="http://schemas.openxmlformats.org/officeDocument/2006/relationships/image" Target="../media/image697.png"/><Relationship Id="rId479" Type="http://schemas.openxmlformats.org/officeDocument/2006/relationships/customXml" Target="../ink/ink7676.xml"/><Relationship Id="rId36" Type="http://schemas.openxmlformats.org/officeDocument/2006/relationships/customXml" Target="../ink/ink7453.xml"/><Relationship Id="rId283" Type="http://schemas.openxmlformats.org/officeDocument/2006/relationships/customXml" Target="../ink/ink7577.xml"/><Relationship Id="rId339" Type="http://schemas.openxmlformats.org/officeDocument/2006/relationships/customXml" Target="../ink/ink7605.xml"/><Relationship Id="rId78" Type="http://schemas.openxmlformats.org/officeDocument/2006/relationships/customXml" Target="../ink/ink7474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4.png"/><Relationship Id="rId406" Type="http://schemas.openxmlformats.org/officeDocument/2006/relationships/customXml" Target="../ink/ink7639.xml"/><Relationship Id="rId9" Type="http://schemas.openxmlformats.org/officeDocument/2006/relationships/image" Target="../media/image1110.png"/><Relationship Id="rId210" Type="http://schemas.openxmlformats.org/officeDocument/2006/relationships/customXml" Target="../ink/ink7540.xml"/><Relationship Id="rId392" Type="http://schemas.openxmlformats.org/officeDocument/2006/relationships/customXml" Target="../ink/ink7632.xml"/><Relationship Id="rId448" Type="http://schemas.openxmlformats.org/officeDocument/2006/relationships/customXml" Target="../ink/ink7660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491.xml"/><Relationship Id="rId154" Type="http://schemas.openxmlformats.org/officeDocument/2006/relationships/customXml" Target="../ink/ink7512.xml"/><Relationship Id="rId361" Type="http://schemas.openxmlformats.org/officeDocument/2006/relationships/customXml" Target="../ink/ink7616.xml"/><Relationship Id="rId196" Type="http://schemas.openxmlformats.org/officeDocument/2006/relationships/customXml" Target="../ink/ink7533.xml"/><Relationship Id="rId417" Type="http://schemas.openxmlformats.org/officeDocument/2006/relationships/image" Target="../media/image669.png"/><Relationship Id="rId459" Type="http://schemas.openxmlformats.org/officeDocument/2006/relationships/image" Target="../media/image724.png"/><Relationship Id="rId16" Type="http://schemas.openxmlformats.org/officeDocument/2006/relationships/customXml" Target="../ink/ink7443.xml"/><Relationship Id="rId221" Type="http://schemas.openxmlformats.org/officeDocument/2006/relationships/customXml" Target="../ink/ink7546.xml"/><Relationship Id="rId263" Type="http://schemas.openxmlformats.org/officeDocument/2006/relationships/customXml" Target="../ink/ink7567.xml"/><Relationship Id="rId319" Type="http://schemas.openxmlformats.org/officeDocument/2006/relationships/customXml" Target="../ink/ink7595.xml"/><Relationship Id="rId470" Type="http://schemas.openxmlformats.org/officeDocument/2006/relationships/image" Target="../media/image735.png"/><Relationship Id="rId58" Type="http://schemas.openxmlformats.org/officeDocument/2006/relationships/customXml" Target="../ink/ink7464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622.xml"/><Relationship Id="rId428" Type="http://schemas.openxmlformats.org/officeDocument/2006/relationships/customXml" Target="../ink/ink7650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677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502.xml"/><Relationship Id="rId80" Type="http://schemas.openxmlformats.org/officeDocument/2006/relationships/customXml" Target="../ink/ink7475.xml"/><Relationship Id="rId176" Type="http://schemas.openxmlformats.org/officeDocument/2006/relationships/customXml" Target="../ink/ink7523.xml"/><Relationship Id="rId341" Type="http://schemas.openxmlformats.org/officeDocument/2006/relationships/customXml" Target="../ink/ink7606.xml"/><Relationship Id="rId383" Type="http://schemas.openxmlformats.org/officeDocument/2006/relationships/image" Target="../media/image580.png"/><Relationship Id="rId439" Type="http://schemas.openxmlformats.org/officeDocument/2006/relationships/image" Target="../media/image698.png"/><Relationship Id="rId201" Type="http://schemas.openxmlformats.org/officeDocument/2006/relationships/image" Target="../media/image537.png"/><Relationship Id="rId243" Type="http://schemas.openxmlformats.org/officeDocument/2006/relationships/customXml" Target="../ink/ink7557.xml"/><Relationship Id="rId285" Type="http://schemas.openxmlformats.org/officeDocument/2006/relationships/customXml" Target="../ink/ink7578.xml"/><Relationship Id="rId450" Type="http://schemas.openxmlformats.org/officeDocument/2006/relationships/customXml" Target="../ink/ink7661.xml"/><Relationship Id="rId38" Type="http://schemas.openxmlformats.org/officeDocument/2006/relationships/customXml" Target="../ink/ink7454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5.png"/><Relationship Id="rId394" Type="http://schemas.openxmlformats.org/officeDocument/2006/relationships/customXml" Target="../ink/ink7633.xml"/><Relationship Id="rId408" Type="http://schemas.openxmlformats.org/officeDocument/2006/relationships/customXml" Target="../ink/ink7640.xml"/><Relationship Id="rId212" Type="http://schemas.openxmlformats.org/officeDocument/2006/relationships/customXml" Target="../ink/ink7541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492.xml"/><Relationship Id="rId296" Type="http://schemas.openxmlformats.org/officeDocument/2006/relationships/image" Target="../media/image370.png"/><Relationship Id="rId461" Type="http://schemas.openxmlformats.org/officeDocument/2006/relationships/customXml" Target="../ink/ink7667.xml"/><Relationship Id="rId60" Type="http://schemas.openxmlformats.org/officeDocument/2006/relationships/customXml" Target="../ink/ink7465.xml"/><Relationship Id="rId156" Type="http://schemas.openxmlformats.org/officeDocument/2006/relationships/customXml" Target="../ink/ink7513.xml"/><Relationship Id="rId198" Type="http://schemas.openxmlformats.org/officeDocument/2006/relationships/customXml" Target="../ink/ink7534.xml"/><Relationship Id="rId321" Type="http://schemas.openxmlformats.org/officeDocument/2006/relationships/customXml" Target="../ink/ink7596.xml"/><Relationship Id="rId363" Type="http://schemas.openxmlformats.org/officeDocument/2006/relationships/customXml" Target="../ink/ink7617.xml"/><Relationship Id="rId419" Type="http://schemas.openxmlformats.org/officeDocument/2006/relationships/image" Target="../media/image670.png"/><Relationship Id="rId223" Type="http://schemas.openxmlformats.org/officeDocument/2006/relationships/customXml" Target="../ink/ink7547.xml"/><Relationship Id="rId430" Type="http://schemas.openxmlformats.org/officeDocument/2006/relationships/customXml" Target="../ink/ink7651.xml"/><Relationship Id="rId18" Type="http://schemas.openxmlformats.org/officeDocument/2006/relationships/customXml" Target="../ink/ink7444.xml"/><Relationship Id="rId265" Type="http://schemas.openxmlformats.org/officeDocument/2006/relationships/customXml" Target="../ink/ink7568.xml"/><Relationship Id="rId472" Type="http://schemas.openxmlformats.org/officeDocument/2006/relationships/image" Target="../media/image736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623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436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699.png"/><Relationship Id="rId483" Type="http://schemas.openxmlformats.org/officeDocument/2006/relationships/customXml" Target="../ink/ink7678.xml"/><Relationship Id="rId40" Type="http://schemas.openxmlformats.org/officeDocument/2006/relationships/customXml" Target="../ink/ink7455.xml"/><Relationship Id="rId136" Type="http://schemas.openxmlformats.org/officeDocument/2006/relationships/customXml" Target="../ink/ink7503.xml"/><Relationship Id="rId178" Type="http://schemas.openxmlformats.org/officeDocument/2006/relationships/customXml" Target="../ink/ink7524.xml"/><Relationship Id="rId301" Type="http://schemas.openxmlformats.org/officeDocument/2006/relationships/customXml" Target="../ink/ink7586.xml"/><Relationship Id="rId343" Type="http://schemas.openxmlformats.org/officeDocument/2006/relationships/customXml" Target="../ink/ink7607.xml"/><Relationship Id="rId82" Type="http://schemas.openxmlformats.org/officeDocument/2006/relationships/customXml" Target="../ink/ink7476.xml"/><Relationship Id="rId203" Type="http://schemas.openxmlformats.org/officeDocument/2006/relationships/image" Target="../media/image538.png"/><Relationship Id="rId385" Type="http://schemas.openxmlformats.org/officeDocument/2006/relationships/image" Target="../media/image581.png"/><Relationship Id="rId245" Type="http://schemas.openxmlformats.org/officeDocument/2006/relationships/customXml" Target="../ink/ink7558.xml"/><Relationship Id="rId287" Type="http://schemas.openxmlformats.org/officeDocument/2006/relationships/customXml" Target="../ink/ink7579.xml"/><Relationship Id="rId410" Type="http://schemas.openxmlformats.org/officeDocument/2006/relationships/customXml" Target="../ink/ink7641.xml"/><Relationship Id="rId452" Type="http://schemas.openxmlformats.org/officeDocument/2006/relationships/customXml" Target="../ink/ink7662.xml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6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634.xml"/><Relationship Id="rId214" Type="http://schemas.openxmlformats.org/officeDocument/2006/relationships/customXml" Target="../ink/ink7542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1.png"/><Relationship Id="rId463" Type="http://schemas.openxmlformats.org/officeDocument/2006/relationships/customXml" Target="../ink/ink7668.xml"/><Relationship Id="rId116" Type="http://schemas.openxmlformats.org/officeDocument/2006/relationships/customXml" Target="../ink/ink7493.xml"/><Relationship Id="rId137" Type="http://schemas.openxmlformats.org/officeDocument/2006/relationships/image" Target="../media/image323.png"/><Relationship Id="rId158" Type="http://schemas.openxmlformats.org/officeDocument/2006/relationships/customXml" Target="../ink/ink7514.xml"/><Relationship Id="rId302" Type="http://schemas.openxmlformats.org/officeDocument/2006/relationships/image" Target="../media/image373.png"/><Relationship Id="rId323" Type="http://schemas.openxmlformats.org/officeDocument/2006/relationships/customXml" Target="../ink/ink7597.xml"/><Relationship Id="rId344" Type="http://schemas.openxmlformats.org/officeDocument/2006/relationships/image" Target="../media/image628.png"/><Relationship Id="rId20" Type="http://schemas.openxmlformats.org/officeDocument/2006/relationships/customXml" Target="../ink/ink7445.xml"/><Relationship Id="rId41" Type="http://schemas.openxmlformats.org/officeDocument/2006/relationships/image" Target="../media/image27.png"/><Relationship Id="rId62" Type="http://schemas.openxmlformats.org/officeDocument/2006/relationships/customXml" Target="../ink/ink7466.xml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65" Type="http://schemas.openxmlformats.org/officeDocument/2006/relationships/customXml" Target="../ink/ink7618.xml"/><Relationship Id="rId386" Type="http://schemas.openxmlformats.org/officeDocument/2006/relationships/customXml" Target="../ink/ink7629.xml"/><Relationship Id="rId190" Type="http://schemas.openxmlformats.org/officeDocument/2006/relationships/customXml" Target="../ink/ink7530.xml"/><Relationship Id="rId204" Type="http://schemas.openxmlformats.org/officeDocument/2006/relationships/customXml" Target="../ink/ink7537.xml"/><Relationship Id="rId225" Type="http://schemas.openxmlformats.org/officeDocument/2006/relationships/customXml" Target="../ink/ink7548.xml"/><Relationship Id="rId246" Type="http://schemas.openxmlformats.org/officeDocument/2006/relationships/image" Target="../media/image349.png"/><Relationship Id="rId267" Type="http://schemas.openxmlformats.org/officeDocument/2006/relationships/customXml" Target="../ink/ink7569.xml"/><Relationship Id="rId288" Type="http://schemas.openxmlformats.org/officeDocument/2006/relationships/image" Target="../media/image366.png"/><Relationship Id="rId411" Type="http://schemas.openxmlformats.org/officeDocument/2006/relationships/image" Target="../media/image594.png"/><Relationship Id="rId432" Type="http://schemas.openxmlformats.org/officeDocument/2006/relationships/customXml" Target="../ink/ink7652.xml"/><Relationship Id="rId453" Type="http://schemas.openxmlformats.org/officeDocument/2006/relationships/image" Target="../media/image721.png"/><Relationship Id="rId474" Type="http://schemas.openxmlformats.org/officeDocument/2006/relationships/image" Target="../media/image737.png"/><Relationship Id="rId106" Type="http://schemas.openxmlformats.org/officeDocument/2006/relationships/customXml" Target="../ink/ink7488.xml"/><Relationship Id="rId127" Type="http://schemas.openxmlformats.org/officeDocument/2006/relationships/image" Target="../media/image176.png"/><Relationship Id="rId313" Type="http://schemas.openxmlformats.org/officeDocument/2006/relationships/customXml" Target="../ink/ink7592.xml"/><Relationship Id="rId10" Type="http://schemas.openxmlformats.org/officeDocument/2006/relationships/customXml" Target="../ink/ink7440.xml"/><Relationship Id="rId31" Type="http://schemas.openxmlformats.org/officeDocument/2006/relationships/image" Target="../media/image22.png"/><Relationship Id="rId52" Type="http://schemas.openxmlformats.org/officeDocument/2006/relationships/customXml" Target="../ink/ink7461.xml"/><Relationship Id="rId73" Type="http://schemas.openxmlformats.org/officeDocument/2006/relationships/image" Target="../media/image520.png"/><Relationship Id="rId94" Type="http://schemas.openxmlformats.org/officeDocument/2006/relationships/customXml" Target="../ink/ink7482.xml"/><Relationship Id="rId148" Type="http://schemas.openxmlformats.org/officeDocument/2006/relationships/customXml" Target="../ink/ink7509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7613.xml"/><Relationship Id="rId376" Type="http://schemas.openxmlformats.org/officeDocument/2006/relationships/customXml" Target="../ink/ink7624.xml"/><Relationship Id="rId397" Type="http://schemas.openxmlformats.org/officeDocument/2006/relationships/image" Target="../media/image587.png"/><Relationship Id="rId4" Type="http://schemas.openxmlformats.org/officeDocument/2006/relationships/customXml" Target="../ink/ink7437.xml"/><Relationship Id="rId180" Type="http://schemas.openxmlformats.org/officeDocument/2006/relationships/customXml" Target="../ink/ink7525.xml"/><Relationship Id="rId215" Type="http://schemas.openxmlformats.org/officeDocument/2006/relationships/customXml" Target="../ink/ink7543.xml"/><Relationship Id="rId236" Type="http://schemas.openxmlformats.org/officeDocument/2006/relationships/image" Target="../media/image554.png"/><Relationship Id="rId257" Type="http://schemas.openxmlformats.org/officeDocument/2006/relationships/customXml" Target="../ink/ink7564.xml"/><Relationship Id="rId278" Type="http://schemas.openxmlformats.org/officeDocument/2006/relationships/image" Target="../media/image361.png"/><Relationship Id="rId401" Type="http://schemas.openxmlformats.org/officeDocument/2006/relationships/image" Target="../media/image589.png"/><Relationship Id="rId422" Type="http://schemas.openxmlformats.org/officeDocument/2006/relationships/customXml" Target="../ink/ink7647.xml"/><Relationship Id="rId443" Type="http://schemas.openxmlformats.org/officeDocument/2006/relationships/image" Target="../media/image700.png"/><Relationship Id="rId464" Type="http://schemas.openxmlformats.org/officeDocument/2006/relationships/image" Target="../media/image726.png"/><Relationship Id="rId303" Type="http://schemas.openxmlformats.org/officeDocument/2006/relationships/customXml" Target="../ink/ink7587.xml"/><Relationship Id="rId485" Type="http://schemas.openxmlformats.org/officeDocument/2006/relationships/customXml" Target="../ink/ink7679.xml"/><Relationship Id="rId42" Type="http://schemas.openxmlformats.org/officeDocument/2006/relationships/customXml" Target="../ink/ink7456.xml"/><Relationship Id="rId84" Type="http://schemas.openxmlformats.org/officeDocument/2006/relationships/customXml" Target="../ink/ink7477.xml"/><Relationship Id="rId138" Type="http://schemas.openxmlformats.org/officeDocument/2006/relationships/customXml" Target="../ink/ink7504.xml"/><Relationship Id="rId345" Type="http://schemas.openxmlformats.org/officeDocument/2006/relationships/customXml" Target="../ink/ink7608.xml"/><Relationship Id="rId387" Type="http://schemas.openxmlformats.org/officeDocument/2006/relationships/image" Target="../media/image58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559.xml"/><Relationship Id="rId412" Type="http://schemas.openxmlformats.org/officeDocument/2006/relationships/customXml" Target="../ink/ink7642.xml"/><Relationship Id="rId107" Type="http://schemas.openxmlformats.org/officeDocument/2006/relationships/image" Target="../media/image165.png"/><Relationship Id="rId289" Type="http://schemas.openxmlformats.org/officeDocument/2006/relationships/customXml" Target="../ink/ink7580.xml"/><Relationship Id="rId454" Type="http://schemas.openxmlformats.org/officeDocument/2006/relationships/customXml" Target="../ink/ink7663.xml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7.png"/><Relationship Id="rId398" Type="http://schemas.openxmlformats.org/officeDocument/2006/relationships/customXml" Target="../ink/ink7635.xml"/><Relationship Id="rId95" Type="http://schemas.openxmlformats.org/officeDocument/2006/relationships/image" Target="../media/image531.png"/><Relationship Id="rId160" Type="http://schemas.openxmlformats.org/officeDocument/2006/relationships/customXml" Target="../ink/ink7515.xml"/><Relationship Id="rId216" Type="http://schemas.openxmlformats.org/officeDocument/2006/relationships/image" Target="../media/image544.png"/><Relationship Id="rId423" Type="http://schemas.openxmlformats.org/officeDocument/2006/relationships/image" Target="../media/image672.png"/><Relationship Id="rId258" Type="http://schemas.openxmlformats.org/officeDocument/2006/relationships/image" Target="../media/image355.png"/><Relationship Id="rId465" Type="http://schemas.openxmlformats.org/officeDocument/2006/relationships/customXml" Target="../ink/ink7669.xml"/><Relationship Id="rId22" Type="http://schemas.openxmlformats.org/officeDocument/2006/relationships/customXml" Target="../ink/ink7446.xml"/><Relationship Id="rId64" Type="http://schemas.openxmlformats.org/officeDocument/2006/relationships/customXml" Target="../ink/ink7467.xml"/><Relationship Id="rId118" Type="http://schemas.openxmlformats.org/officeDocument/2006/relationships/customXml" Target="../ink/ink7494.xml"/><Relationship Id="rId325" Type="http://schemas.openxmlformats.org/officeDocument/2006/relationships/customXml" Target="../ink/ink7598.xml"/><Relationship Id="rId367" Type="http://schemas.openxmlformats.org/officeDocument/2006/relationships/customXml" Target="../ink/ink7619.xml"/><Relationship Id="rId171" Type="http://schemas.openxmlformats.org/officeDocument/2006/relationships/image" Target="../media/image340.png"/><Relationship Id="rId227" Type="http://schemas.openxmlformats.org/officeDocument/2006/relationships/customXml" Target="../ink/ink7549.xml"/><Relationship Id="rId269" Type="http://schemas.openxmlformats.org/officeDocument/2006/relationships/customXml" Target="../ink/ink7570.xml"/><Relationship Id="rId434" Type="http://schemas.openxmlformats.org/officeDocument/2006/relationships/customXml" Target="../ink/ink7653.xml"/><Relationship Id="rId476" Type="http://schemas.openxmlformats.org/officeDocument/2006/relationships/image" Target="../media/image739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75" Type="http://schemas.openxmlformats.org/officeDocument/2006/relationships/image" Target="../media/image521.png"/><Relationship Id="rId140" Type="http://schemas.openxmlformats.org/officeDocument/2006/relationships/customXml" Target="../ink/ink7505.xml"/><Relationship Id="rId182" Type="http://schemas.openxmlformats.org/officeDocument/2006/relationships/customXml" Target="../ink/ink7526.xml"/><Relationship Id="rId378" Type="http://schemas.openxmlformats.org/officeDocument/2006/relationships/customXml" Target="../ink/ink7625.xml"/><Relationship Id="rId403" Type="http://schemas.openxmlformats.org/officeDocument/2006/relationships/image" Target="../media/image590.png"/><Relationship Id="rId6" Type="http://schemas.openxmlformats.org/officeDocument/2006/relationships/customXml" Target="../ink/ink7438.xml"/><Relationship Id="rId238" Type="http://schemas.openxmlformats.org/officeDocument/2006/relationships/image" Target="../media/image555.png"/><Relationship Id="rId445" Type="http://schemas.openxmlformats.org/officeDocument/2006/relationships/image" Target="../media/image701.png"/><Relationship Id="rId291" Type="http://schemas.openxmlformats.org/officeDocument/2006/relationships/customXml" Target="../ink/ink7581.xml"/><Relationship Id="rId305" Type="http://schemas.openxmlformats.org/officeDocument/2006/relationships/customXml" Target="../ink/ink7588.xml"/><Relationship Id="rId347" Type="http://schemas.openxmlformats.org/officeDocument/2006/relationships/customXml" Target="../ink/ink7609.xml"/><Relationship Id="rId44" Type="http://schemas.openxmlformats.org/officeDocument/2006/relationships/customXml" Target="../ink/ink7457.xml"/><Relationship Id="rId86" Type="http://schemas.openxmlformats.org/officeDocument/2006/relationships/customXml" Target="../ink/ink7478.xml"/><Relationship Id="rId151" Type="http://schemas.openxmlformats.org/officeDocument/2006/relationships/image" Target="../media/image330.png"/><Relationship Id="rId389" Type="http://schemas.openxmlformats.org/officeDocument/2006/relationships/image" Target="../media/image583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560.xml"/><Relationship Id="rId414" Type="http://schemas.openxmlformats.org/officeDocument/2006/relationships/customXml" Target="../ink/ink7643.xml"/><Relationship Id="rId456" Type="http://schemas.openxmlformats.org/officeDocument/2006/relationships/customXml" Target="../ink/ink7664.xml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495.xml"/><Relationship Id="rId358" Type="http://schemas.openxmlformats.org/officeDocument/2006/relationships/image" Target="../media/image568.png"/><Relationship Id="rId162" Type="http://schemas.openxmlformats.org/officeDocument/2006/relationships/customXml" Target="../ink/ink7516.xml"/><Relationship Id="rId218" Type="http://schemas.openxmlformats.org/officeDocument/2006/relationships/image" Target="../media/image545.png"/><Relationship Id="rId425" Type="http://schemas.openxmlformats.org/officeDocument/2006/relationships/image" Target="../media/image682.png"/><Relationship Id="rId467" Type="http://schemas.openxmlformats.org/officeDocument/2006/relationships/customXml" Target="../ink/ink7670.xml"/><Relationship Id="rId271" Type="http://schemas.openxmlformats.org/officeDocument/2006/relationships/customXml" Target="../ink/ink7571.xml"/><Relationship Id="rId24" Type="http://schemas.openxmlformats.org/officeDocument/2006/relationships/customXml" Target="../ink/ink7447.xml"/><Relationship Id="rId66" Type="http://schemas.openxmlformats.org/officeDocument/2006/relationships/customXml" Target="../ink/ink7468.xml"/><Relationship Id="rId131" Type="http://schemas.openxmlformats.org/officeDocument/2006/relationships/image" Target="../media/image320.png"/><Relationship Id="rId327" Type="http://schemas.openxmlformats.org/officeDocument/2006/relationships/customXml" Target="../ink/ink7599.xml"/><Relationship Id="rId369" Type="http://schemas.openxmlformats.org/officeDocument/2006/relationships/customXml" Target="../ink/ink7620.xml"/><Relationship Id="rId173" Type="http://schemas.openxmlformats.org/officeDocument/2006/relationships/image" Target="../media/image59.png"/><Relationship Id="rId229" Type="http://schemas.openxmlformats.org/officeDocument/2006/relationships/customXml" Target="../ink/ink7550.xml"/><Relationship Id="rId380" Type="http://schemas.openxmlformats.org/officeDocument/2006/relationships/customXml" Target="../ink/ink7626.xml"/><Relationship Id="rId436" Type="http://schemas.openxmlformats.org/officeDocument/2006/relationships/customXml" Target="../ink/ink7654.xml"/><Relationship Id="rId240" Type="http://schemas.openxmlformats.org/officeDocument/2006/relationships/image" Target="../media/image556.png"/><Relationship Id="rId478" Type="http://schemas.openxmlformats.org/officeDocument/2006/relationships/image" Target="../media/image740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485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8" Type="http://schemas.openxmlformats.org/officeDocument/2006/relationships/customXml" Target="../ink/ink7439.xml"/><Relationship Id="rId142" Type="http://schemas.openxmlformats.org/officeDocument/2006/relationships/customXml" Target="../ink/ink7506.xml"/><Relationship Id="rId184" Type="http://schemas.openxmlformats.org/officeDocument/2006/relationships/customXml" Target="../ink/ink7527.xml"/><Relationship Id="rId391" Type="http://schemas.openxmlformats.org/officeDocument/2006/relationships/image" Target="../media/image584.png"/><Relationship Id="rId405" Type="http://schemas.openxmlformats.org/officeDocument/2006/relationships/image" Target="../media/image591.png"/><Relationship Id="rId447" Type="http://schemas.openxmlformats.org/officeDocument/2006/relationships/image" Target="../media/image702.png"/><Relationship Id="rId251" Type="http://schemas.openxmlformats.org/officeDocument/2006/relationships/customXml" Target="../ink/ink7561.xml"/><Relationship Id="rId46" Type="http://schemas.openxmlformats.org/officeDocument/2006/relationships/customXml" Target="../ink/ink7458.xml"/><Relationship Id="rId293" Type="http://schemas.openxmlformats.org/officeDocument/2006/relationships/customXml" Target="../ink/ink7582.xml"/><Relationship Id="rId307" Type="http://schemas.openxmlformats.org/officeDocument/2006/relationships/customXml" Target="../ink/ink7589.xml"/><Relationship Id="rId349" Type="http://schemas.openxmlformats.org/officeDocument/2006/relationships/customXml" Target="../ink/ink7610.xml"/><Relationship Id="rId88" Type="http://schemas.openxmlformats.org/officeDocument/2006/relationships/customXml" Target="../ink/ink7479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69.png"/><Relationship Id="rId416" Type="http://schemas.openxmlformats.org/officeDocument/2006/relationships/customXml" Target="../ink/ink7644.xml"/><Relationship Id="rId220" Type="http://schemas.openxmlformats.org/officeDocument/2006/relationships/image" Target="../media/image546.png"/><Relationship Id="rId458" Type="http://schemas.openxmlformats.org/officeDocument/2006/relationships/customXml" Target="../ink/ink7665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496.xml"/><Relationship Id="rId164" Type="http://schemas.openxmlformats.org/officeDocument/2006/relationships/customXml" Target="../ink/ink7517.xml"/><Relationship Id="rId371" Type="http://schemas.openxmlformats.org/officeDocument/2006/relationships/image" Target="../media/image574.png"/><Relationship Id="rId427" Type="http://schemas.openxmlformats.org/officeDocument/2006/relationships/image" Target="../media/image683.png"/><Relationship Id="rId469" Type="http://schemas.openxmlformats.org/officeDocument/2006/relationships/customXml" Target="../ink/ink7671.xml"/><Relationship Id="rId26" Type="http://schemas.openxmlformats.org/officeDocument/2006/relationships/customXml" Target="../ink/ink7448.xml"/><Relationship Id="rId231" Type="http://schemas.openxmlformats.org/officeDocument/2006/relationships/customXml" Target="../ink/ink7551.xml"/><Relationship Id="rId273" Type="http://schemas.openxmlformats.org/officeDocument/2006/relationships/customXml" Target="../ink/ink7572.xml"/><Relationship Id="rId329" Type="http://schemas.openxmlformats.org/officeDocument/2006/relationships/customXml" Target="../ink/ink7600.xml"/><Relationship Id="rId480" Type="http://schemas.openxmlformats.org/officeDocument/2006/relationships/image" Target="../media/image744.png"/><Relationship Id="rId68" Type="http://schemas.openxmlformats.org/officeDocument/2006/relationships/customXml" Target="../ink/ink7469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535.xml"/><Relationship Id="rId382" Type="http://schemas.openxmlformats.org/officeDocument/2006/relationships/customXml" Target="../ink/ink7627.xml"/><Relationship Id="rId438" Type="http://schemas.openxmlformats.org/officeDocument/2006/relationships/customXml" Target="../ink/ink7655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486.xml"/><Relationship Id="rId144" Type="http://schemas.openxmlformats.org/officeDocument/2006/relationships/customXml" Target="../ink/ink7507.xml"/><Relationship Id="rId90" Type="http://schemas.openxmlformats.org/officeDocument/2006/relationships/customXml" Target="../ink/ink7480.xml"/><Relationship Id="rId186" Type="http://schemas.openxmlformats.org/officeDocument/2006/relationships/customXml" Target="../ink/ink7528.xml"/><Relationship Id="rId351" Type="http://schemas.openxmlformats.org/officeDocument/2006/relationships/customXml" Target="../ink/ink7611.xml"/><Relationship Id="rId393" Type="http://schemas.openxmlformats.org/officeDocument/2006/relationships/image" Target="../media/image585.png"/><Relationship Id="rId407" Type="http://schemas.openxmlformats.org/officeDocument/2006/relationships/image" Target="../media/image592.png"/><Relationship Id="rId449" Type="http://schemas.openxmlformats.org/officeDocument/2006/relationships/image" Target="../media/image703.png"/><Relationship Id="rId211" Type="http://schemas.openxmlformats.org/officeDocument/2006/relationships/image" Target="../media/image542.png"/><Relationship Id="rId253" Type="http://schemas.openxmlformats.org/officeDocument/2006/relationships/customXml" Target="../ink/ink7562.xml"/><Relationship Id="rId295" Type="http://schemas.openxmlformats.org/officeDocument/2006/relationships/customXml" Target="../ink/ink7583.xml"/><Relationship Id="rId309" Type="http://schemas.openxmlformats.org/officeDocument/2006/relationships/customXml" Target="../ink/ink7590.xml"/><Relationship Id="rId460" Type="http://schemas.openxmlformats.org/officeDocument/2006/relationships/customXml" Target="../ink/ink7666.xml"/><Relationship Id="rId48" Type="http://schemas.openxmlformats.org/officeDocument/2006/relationships/customXml" Target="../ink/ink7459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0.png"/><Relationship Id="rId418" Type="http://schemas.openxmlformats.org/officeDocument/2006/relationships/customXml" Target="../ink/ink7645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672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497.xml"/><Relationship Id="rId70" Type="http://schemas.openxmlformats.org/officeDocument/2006/relationships/customXml" Target="../ink/ink7470.xml"/><Relationship Id="rId166" Type="http://schemas.openxmlformats.org/officeDocument/2006/relationships/customXml" Target="../ink/ink7518.xml"/><Relationship Id="rId331" Type="http://schemas.openxmlformats.org/officeDocument/2006/relationships/customXml" Target="../ink/ink7601.xml"/><Relationship Id="rId373" Type="http://schemas.openxmlformats.org/officeDocument/2006/relationships/image" Target="../media/image575.png"/><Relationship Id="rId4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552.xml"/><Relationship Id="rId440" Type="http://schemas.openxmlformats.org/officeDocument/2006/relationships/customXml" Target="../ink/ink7656.xml"/><Relationship Id="rId28" Type="http://schemas.openxmlformats.org/officeDocument/2006/relationships/customXml" Target="../ink/ink7449.xml"/><Relationship Id="rId275" Type="http://schemas.openxmlformats.org/officeDocument/2006/relationships/customXml" Target="../ink/ink7573.xml"/><Relationship Id="rId300" Type="http://schemas.openxmlformats.org/officeDocument/2006/relationships/image" Target="../media/image372.png"/><Relationship Id="rId482" Type="http://schemas.openxmlformats.org/officeDocument/2006/relationships/image" Target="../media/image745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7628.xml"/><Relationship Id="rId202" Type="http://schemas.openxmlformats.org/officeDocument/2006/relationships/customXml" Target="../ink/ink7536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0.png"/><Relationship Id="rId50" Type="http://schemas.openxmlformats.org/officeDocument/2006/relationships/customXml" Target="../ink/ink7460.xml"/><Relationship Id="rId104" Type="http://schemas.openxmlformats.org/officeDocument/2006/relationships/customXml" Target="../ink/ink7487.xml"/><Relationship Id="rId146" Type="http://schemas.openxmlformats.org/officeDocument/2006/relationships/customXml" Target="../ink/ink7508.xml"/><Relationship Id="rId188" Type="http://schemas.openxmlformats.org/officeDocument/2006/relationships/customXml" Target="../ink/ink7529.xml"/><Relationship Id="rId311" Type="http://schemas.openxmlformats.org/officeDocument/2006/relationships/customXml" Target="../ink/ink7591.xml"/><Relationship Id="rId353" Type="http://schemas.openxmlformats.org/officeDocument/2006/relationships/customXml" Target="../ink/ink7612.xml"/><Relationship Id="rId395" Type="http://schemas.openxmlformats.org/officeDocument/2006/relationships/image" Target="../media/image586.png"/><Relationship Id="rId409" Type="http://schemas.openxmlformats.org/officeDocument/2006/relationships/image" Target="../media/image593.png"/><Relationship Id="rId92" Type="http://schemas.openxmlformats.org/officeDocument/2006/relationships/customXml" Target="../ink/ink7481.xml"/><Relationship Id="rId213" Type="http://schemas.openxmlformats.org/officeDocument/2006/relationships/image" Target="../media/image543.png"/><Relationship Id="rId420" Type="http://schemas.openxmlformats.org/officeDocument/2006/relationships/customXml" Target="../ink/ink7646.xml"/><Relationship Id="rId255" Type="http://schemas.openxmlformats.org/officeDocument/2006/relationships/customXml" Target="../ink/ink7563.xml"/><Relationship Id="rId297" Type="http://schemas.openxmlformats.org/officeDocument/2006/relationships/customXml" Target="../ink/ink7584.xml"/><Relationship Id="rId462" Type="http://schemas.openxmlformats.org/officeDocument/2006/relationships/image" Target="../media/image725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1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4.png"/><Relationship Id="rId473" Type="http://schemas.openxmlformats.org/officeDocument/2006/relationships/customXml" Target="../ink/ink7673.xml"/><Relationship Id="rId30" Type="http://schemas.openxmlformats.org/officeDocument/2006/relationships/customXml" Target="../ink/ink7450.xml"/><Relationship Id="rId126" Type="http://schemas.openxmlformats.org/officeDocument/2006/relationships/customXml" Target="../ink/ink7498.xml"/><Relationship Id="rId168" Type="http://schemas.openxmlformats.org/officeDocument/2006/relationships/customXml" Target="../ink/ink7519.xml"/><Relationship Id="rId333" Type="http://schemas.openxmlformats.org/officeDocument/2006/relationships/customXml" Target="../ink/ink7602.xml"/><Relationship Id="rId72" Type="http://schemas.openxmlformats.org/officeDocument/2006/relationships/customXml" Target="../ink/ink7471.xml"/><Relationship Id="rId375" Type="http://schemas.openxmlformats.org/officeDocument/2006/relationships/image" Target="../media/image576.png"/><Relationship Id="rId3" Type="http://schemas.openxmlformats.org/officeDocument/2006/relationships/image" Target="../media/image810.png"/><Relationship Id="rId235" Type="http://schemas.openxmlformats.org/officeDocument/2006/relationships/customXml" Target="../ink/ink7553.xml"/><Relationship Id="rId277" Type="http://schemas.openxmlformats.org/officeDocument/2006/relationships/customXml" Target="../ink/ink7574.xml"/><Relationship Id="rId400" Type="http://schemas.openxmlformats.org/officeDocument/2006/relationships/customXml" Target="../ink/ink7636.xml"/><Relationship Id="rId442" Type="http://schemas.openxmlformats.org/officeDocument/2006/relationships/customXml" Target="../ink/ink7657.xml"/><Relationship Id="rId484" Type="http://schemas.openxmlformats.org/officeDocument/2006/relationships/image" Target="../media/image7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7829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7863.xml"/><Relationship Id="rId170" Type="http://schemas.openxmlformats.org/officeDocument/2006/relationships/customXml" Target="../ink/ink7764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7918.xml"/><Relationship Id="rId32" Type="http://schemas.openxmlformats.org/officeDocument/2006/relationships/customXml" Target="../ink/ink7695.xml"/><Relationship Id="rId74" Type="http://schemas.openxmlformats.org/officeDocument/2006/relationships/customXml" Target="../ink/ink7716.xml"/><Relationship Id="rId128" Type="http://schemas.openxmlformats.org/officeDocument/2006/relationships/customXml" Target="../ink/ink7743.xml"/><Relationship Id="rId335" Type="http://schemas.openxmlformats.org/officeDocument/2006/relationships/customXml" Target="../ink/ink7847.xml"/><Relationship Id="rId377" Type="http://schemas.openxmlformats.org/officeDocument/2006/relationships/image" Target="../media/image579.png"/><Relationship Id="rId500" Type="http://schemas.openxmlformats.org/officeDocument/2006/relationships/image" Target="../media/image760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7798.xml"/><Relationship Id="rId402" Type="http://schemas.openxmlformats.org/officeDocument/2006/relationships/customXml" Target="../ink/ink7881.xml"/><Relationship Id="rId279" Type="http://schemas.openxmlformats.org/officeDocument/2006/relationships/customXml" Target="../ink/ink7819.xml"/><Relationship Id="rId444" Type="http://schemas.openxmlformats.org/officeDocument/2006/relationships/customXml" Target="../ink/ink7902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7874.xml"/><Relationship Id="rId85" Type="http://schemas.openxmlformats.org/officeDocument/2006/relationships/image" Target="../media/image526.png"/><Relationship Id="rId150" Type="http://schemas.openxmlformats.org/officeDocument/2006/relationships/customXml" Target="../ink/ink7754.xml"/><Relationship Id="rId192" Type="http://schemas.openxmlformats.org/officeDocument/2006/relationships/customXml" Target="../ink/ink7775.xml"/><Relationship Id="rId206" Type="http://schemas.openxmlformats.org/officeDocument/2006/relationships/customXml" Target="../ink/ink7782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7929.xml"/><Relationship Id="rId12" Type="http://schemas.openxmlformats.org/officeDocument/2006/relationships/customXml" Target="../ink/ink7685.xml"/><Relationship Id="rId108" Type="http://schemas.openxmlformats.org/officeDocument/2006/relationships/customXml" Target="../ink/ink7733.xml"/><Relationship Id="rId315" Type="http://schemas.openxmlformats.org/officeDocument/2006/relationships/customXml" Target="../ink/ink7837.xml"/><Relationship Id="rId357" Type="http://schemas.openxmlformats.org/officeDocument/2006/relationships/customXml" Target="../ink/ink7858.xml"/><Relationship Id="rId54" Type="http://schemas.openxmlformats.org/officeDocument/2006/relationships/customXml" Target="../ink/ink7706.xml"/><Relationship Id="rId96" Type="http://schemas.openxmlformats.org/officeDocument/2006/relationships/customXml" Target="../ink/ink7727.xml"/><Relationship Id="rId161" Type="http://schemas.openxmlformats.org/officeDocument/2006/relationships/image" Target="../media/image335.png"/><Relationship Id="rId217" Type="http://schemas.openxmlformats.org/officeDocument/2006/relationships/customXml" Target="../ink/ink7788.xml"/><Relationship Id="rId399" Type="http://schemas.openxmlformats.org/officeDocument/2006/relationships/image" Target="../media/image590.png"/><Relationship Id="rId259" Type="http://schemas.openxmlformats.org/officeDocument/2006/relationships/customXml" Target="../ink/ink7809.xml"/><Relationship Id="rId424" Type="http://schemas.openxmlformats.org/officeDocument/2006/relationships/customXml" Target="../ink/ink7892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744.xml"/><Relationship Id="rId368" Type="http://schemas.openxmlformats.org/officeDocument/2006/relationships/customXml" Target="../ink/ink7864.xml"/><Relationship Id="rId172" Type="http://schemas.openxmlformats.org/officeDocument/2006/relationships/customXml" Target="../ink/ink7765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7919.xml"/><Relationship Id="rId281" Type="http://schemas.openxmlformats.org/officeDocument/2006/relationships/customXml" Target="../ink/ink7820.xml"/><Relationship Id="rId337" Type="http://schemas.openxmlformats.org/officeDocument/2006/relationships/customXml" Target="../ink/ink7848.xml"/><Relationship Id="rId502" Type="http://schemas.openxmlformats.org/officeDocument/2006/relationships/image" Target="../media/image761.png"/><Relationship Id="rId34" Type="http://schemas.openxmlformats.org/officeDocument/2006/relationships/customXml" Target="../ink/ink7696.xml"/><Relationship Id="rId76" Type="http://schemas.openxmlformats.org/officeDocument/2006/relationships/customXml" Target="../ink/ink7717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7799.xml"/><Relationship Id="rId390" Type="http://schemas.openxmlformats.org/officeDocument/2006/relationships/customXml" Target="../ink/ink7875.xml"/><Relationship Id="rId404" Type="http://schemas.openxmlformats.org/officeDocument/2006/relationships/customXml" Target="../ink/ink7882.xml"/><Relationship Id="rId446" Type="http://schemas.openxmlformats.org/officeDocument/2006/relationships/customXml" Target="../ink/ink7903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734.xml"/><Relationship Id="rId348" Type="http://schemas.openxmlformats.org/officeDocument/2006/relationships/image" Target="../media/image565.png"/><Relationship Id="rId152" Type="http://schemas.openxmlformats.org/officeDocument/2006/relationships/customXml" Target="../ink/ink7755.xml"/><Relationship Id="rId194" Type="http://schemas.openxmlformats.org/officeDocument/2006/relationships/customXml" Target="../ink/ink7776.xml"/><Relationship Id="rId208" Type="http://schemas.openxmlformats.org/officeDocument/2006/relationships/customXml" Target="../ink/ink7783.xml"/><Relationship Id="rId415" Type="http://schemas.openxmlformats.org/officeDocument/2006/relationships/image" Target="../media/image670.png"/><Relationship Id="rId457" Type="http://schemas.openxmlformats.org/officeDocument/2006/relationships/customXml" Target="../ink/ink7909.xml"/><Relationship Id="rId261" Type="http://schemas.openxmlformats.org/officeDocument/2006/relationships/customXml" Target="../ink/ink7810.xml"/><Relationship Id="rId499" Type="http://schemas.openxmlformats.org/officeDocument/2006/relationships/customXml" Target="../ink/ink7930.xml"/><Relationship Id="rId14" Type="http://schemas.openxmlformats.org/officeDocument/2006/relationships/customXml" Target="../ink/ink7686.xml"/><Relationship Id="rId56" Type="http://schemas.openxmlformats.org/officeDocument/2006/relationships/customXml" Target="../ink/ink7707.xml"/><Relationship Id="rId317" Type="http://schemas.openxmlformats.org/officeDocument/2006/relationships/customXml" Target="../ink/ink7838.xml"/><Relationship Id="rId359" Type="http://schemas.openxmlformats.org/officeDocument/2006/relationships/customXml" Target="../ink/ink7859.xml"/><Relationship Id="rId98" Type="http://schemas.openxmlformats.org/officeDocument/2006/relationships/customXml" Target="../ink/ink7728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7789.xml"/><Relationship Id="rId370" Type="http://schemas.openxmlformats.org/officeDocument/2006/relationships/customXml" Target="../ink/ink7865.xml"/><Relationship Id="rId426" Type="http://schemas.openxmlformats.org/officeDocument/2006/relationships/customXml" Target="../ink/ink7893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745.xml"/><Relationship Id="rId174" Type="http://schemas.openxmlformats.org/officeDocument/2006/relationships/customXml" Target="../ink/ink7766.xml"/><Relationship Id="rId381" Type="http://schemas.openxmlformats.org/officeDocument/2006/relationships/image" Target="../media/image581.png"/><Relationship Id="rId241" Type="http://schemas.openxmlformats.org/officeDocument/2006/relationships/customXml" Target="../ink/ink7800.xml"/><Relationship Id="rId437" Type="http://schemas.openxmlformats.org/officeDocument/2006/relationships/image" Target="../media/image699.png"/><Relationship Id="rId479" Type="http://schemas.openxmlformats.org/officeDocument/2006/relationships/customXml" Target="../ink/ink7920.xml"/><Relationship Id="rId36" Type="http://schemas.openxmlformats.org/officeDocument/2006/relationships/customXml" Target="../ink/ink7697.xml"/><Relationship Id="rId283" Type="http://schemas.openxmlformats.org/officeDocument/2006/relationships/customXml" Target="../ink/ink7821.xml"/><Relationship Id="rId339" Type="http://schemas.openxmlformats.org/officeDocument/2006/relationships/customXml" Target="../ink/ink7849.xml"/><Relationship Id="rId490" Type="http://schemas.openxmlformats.org/officeDocument/2006/relationships/image" Target="../media/image755.png"/><Relationship Id="rId504" Type="http://schemas.openxmlformats.org/officeDocument/2006/relationships/image" Target="../media/image762.png"/><Relationship Id="rId78" Type="http://schemas.openxmlformats.org/officeDocument/2006/relationships/customXml" Target="../ink/ink7718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7883.xml"/><Relationship Id="rId9" Type="http://schemas.openxmlformats.org/officeDocument/2006/relationships/image" Target="../media/image1110.png"/><Relationship Id="rId210" Type="http://schemas.openxmlformats.org/officeDocument/2006/relationships/customXml" Target="../ink/ink7784.xml"/><Relationship Id="rId392" Type="http://schemas.openxmlformats.org/officeDocument/2006/relationships/customXml" Target="../ink/ink7876.xml"/><Relationship Id="rId448" Type="http://schemas.openxmlformats.org/officeDocument/2006/relationships/customXml" Target="../ink/ink7904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735.xml"/><Relationship Id="rId154" Type="http://schemas.openxmlformats.org/officeDocument/2006/relationships/customXml" Target="../ink/ink7756.xml"/><Relationship Id="rId361" Type="http://schemas.openxmlformats.org/officeDocument/2006/relationships/customXml" Target="../ink/ink7860.xml"/><Relationship Id="rId196" Type="http://schemas.openxmlformats.org/officeDocument/2006/relationships/customXml" Target="../ink/ink7777.xml"/><Relationship Id="rId417" Type="http://schemas.openxmlformats.org/officeDocument/2006/relationships/image" Target="../media/image671.png"/><Relationship Id="rId459" Type="http://schemas.openxmlformats.org/officeDocument/2006/relationships/customXml" Target="../ink/ink7910.xml"/><Relationship Id="rId16" Type="http://schemas.openxmlformats.org/officeDocument/2006/relationships/customXml" Target="../ink/ink7687.xml"/><Relationship Id="rId221" Type="http://schemas.openxmlformats.org/officeDocument/2006/relationships/customXml" Target="../ink/ink7790.xml"/><Relationship Id="rId263" Type="http://schemas.openxmlformats.org/officeDocument/2006/relationships/customXml" Target="../ink/ink7811.xml"/><Relationship Id="rId319" Type="http://schemas.openxmlformats.org/officeDocument/2006/relationships/customXml" Target="../ink/ink7839.xml"/><Relationship Id="rId470" Type="http://schemas.openxmlformats.org/officeDocument/2006/relationships/image" Target="../media/image737.png"/><Relationship Id="rId58" Type="http://schemas.openxmlformats.org/officeDocument/2006/relationships/customXml" Target="../ink/ink7708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7866.xml"/><Relationship Id="rId428" Type="http://schemas.openxmlformats.org/officeDocument/2006/relationships/customXml" Target="../ink/ink7894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7921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7746.xml"/><Relationship Id="rId80" Type="http://schemas.openxmlformats.org/officeDocument/2006/relationships/customXml" Target="../ink/ink7719.xml"/><Relationship Id="rId176" Type="http://schemas.openxmlformats.org/officeDocument/2006/relationships/customXml" Target="../ink/ink7767.xml"/><Relationship Id="rId341" Type="http://schemas.openxmlformats.org/officeDocument/2006/relationships/customXml" Target="../ink/ink7850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7801.xml"/><Relationship Id="rId285" Type="http://schemas.openxmlformats.org/officeDocument/2006/relationships/customXml" Target="../ink/ink7822.xml"/><Relationship Id="rId450" Type="http://schemas.openxmlformats.org/officeDocument/2006/relationships/customXml" Target="../ink/ink7905.xml"/><Relationship Id="rId506" Type="http://schemas.openxmlformats.org/officeDocument/2006/relationships/image" Target="../media/image763.png"/><Relationship Id="rId38" Type="http://schemas.openxmlformats.org/officeDocument/2006/relationships/customXml" Target="../ink/ink7698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56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7877.xml"/><Relationship Id="rId408" Type="http://schemas.openxmlformats.org/officeDocument/2006/relationships/customXml" Target="../ink/ink7884.xml"/><Relationship Id="rId212" Type="http://schemas.openxmlformats.org/officeDocument/2006/relationships/customXml" Target="../ink/ink7785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736.xml"/><Relationship Id="rId296" Type="http://schemas.openxmlformats.org/officeDocument/2006/relationships/image" Target="../media/image370.png"/><Relationship Id="rId461" Type="http://schemas.openxmlformats.org/officeDocument/2006/relationships/customXml" Target="../ink/ink7911.xml"/><Relationship Id="rId60" Type="http://schemas.openxmlformats.org/officeDocument/2006/relationships/customXml" Target="../ink/ink7709.xml"/><Relationship Id="rId156" Type="http://schemas.openxmlformats.org/officeDocument/2006/relationships/customXml" Target="../ink/ink7757.xml"/><Relationship Id="rId198" Type="http://schemas.openxmlformats.org/officeDocument/2006/relationships/customXml" Target="../ink/ink7778.xml"/><Relationship Id="rId321" Type="http://schemas.openxmlformats.org/officeDocument/2006/relationships/customXml" Target="../ink/ink7840.xml"/><Relationship Id="rId363" Type="http://schemas.openxmlformats.org/officeDocument/2006/relationships/customXml" Target="../ink/ink7861.xml"/><Relationship Id="rId419" Type="http://schemas.openxmlformats.org/officeDocument/2006/relationships/image" Target="../media/image672.png"/><Relationship Id="rId223" Type="http://schemas.openxmlformats.org/officeDocument/2006/relationships/customXml" Target="../ink/ink7791.xml"/><Relationship Id="rId430" Type="http://schemas.openxmlformats.org/officeDocument/2006/relationships/customXml" Target="../ink/ink7895.xml"/><Relationship Id="rId18" Type="http://schemas.openxmlformats.org/officeDocument/2006/relationships/customXml" Target="../ink/ink7688.xml"/><Relationship Id="rId265" Type="http://schemas.openxmlformats.org/officeDocument/2006/relationships/customXml" Target="../ink/ink7812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7867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680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7922.xml"/><Relationship Id="rId40" Type="http://schemas.openxmlformats.org/officeDocument/2006/relationships/customXml" Target="../ink/ink7699.xml"/><Relationship Id="rId136" Type="http://schemas.openxmlformats.org/officeDocument/2006/relationships/customXml" Target="../ink/ink7747.xml"/><Relationship Id="rId178" Type="http://schemas.openxmlformats.org/officeDocument/2006/relationships/customXml" Target="../ink/ink7768.xml"/><Relationship Id="rId301" Type="http://schemas.openxmlformats.org/officeDocument/2006/relationships/customXml" Target="../ink/ink7830.xml"/><Relationship Id="rId343" Type="http://schemas.openxmlformats.org/officeDocument/2006/relationships/customXml" Target="../ink/ink7851.xml"/><Relationship Id="rId82" Type="http://schemas.openxmlformats.org/officeDocument/2006/relationships/customXml" Target="../ink/ink7720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7802.xml"/><Relationship Id="rId287" Type="http://schemas.openxmlformats.org/officeDocument/2006/relationships/customXml" Target="../ink/ink7823.xml"/><Relationship Id="rId410" Type="http://schemas.openxmlformats.org/officeDocument/2006/relationships/customXml" Target="../ink/ink7885.xml"/><Relationship Id="rId452" Type="http://schemas.openxmlformats.org/officeDocument/2006/relationships/customXml" Target="../ink/ink7906.xml"/><Relationship Id="rId494" Type="http://schemas.openxmlformats.org/officeDocument/2006/relationships/image" Target="../media/image75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7878.xml"/><Relationship Id="rId214" Type="http://schemas.openxmlformats.org/officeDocument/2006/relationships/customXml" Target="../ink/ink7786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7912.xml"/><Relationship Id="rId116" Type="http://schemas.openxmlformats.org/officeDocument/2006/relationships/customXml" Target="../ink/ink7737.xml"/><Relationship Id="rId158" Type="http://schemas.openxmlformats.org/officeDocument/2006/relationships/customXml" Target="../ink/ink7758.xml"/><Relationship Id="rId323" Type="http://schemas.openxmlformats.org/officeDocument/2006/relationships/customXml" Target="../ink/ink7841.xml"/><Relationship Id="rId20" Type="http://schemas.openxmlformats.org/officeDocument/2006/relationships/customXml" Target="../ink/ink7689.xml"/><Relationship Id="rId62" Type="http://schemas.openxmlformats.org/officeDocument/2006/relationships/customXml" Target="../ink/ink7710.xml"/><Relationship Id="rId365" Type="http://schemas.openxmlformats.org/officeDocument/2006/relationships/customXml" Target="../ink/ink7862.xml"/><Relationship Id="rId225" Type="http://schemas.openxmlformats.org/officeDocument/2006/relationships/customXml" Target="../ink/ink7792.xml"/><Relationship Id="rId267" Type="http://schemas.openxmlformats.org/officeDocument/2006/relationships/customXml" Target="../ink/ink7813.xml"/><Relationship Id="rId432" Type="http://schemas.openxmlformats.org/officeDocument/2006/relationships/customXml" Target="../ink/ink7896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7868.xml"/><Relationship Id="rId4" Type="http://schemas.openxmlformats.org/officeDocument/2006/relationships/customXml" Target="../ink/ink7681.xml"/><Relationship Id="rId180" Type="http://schemas.openxmlformats.org/officeDocument/2006/relationships/customXml" Target="../ink/ink7769.xml"/><Relationship Id="rId215" Type="http://schemas.openxmlformats.org/officeDocument/2006/relationships/customXml" Target="../ink/ink7787.xml"/><Relationship Id="rId236" Type="http://schemas.openxmlformats.org/officeDocument/2006/relationships/image" Target="../media/image554.png"/><Relationship Id="rId257" Type="http://schemas.openxmlformats.org/officeDocument/2006/relationships/customXml" Target="../ink/ink7808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7891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7831.xml"/><Relationship Id="rId485" Type="http://schemas.openxmlformats.org/officeDocument/2006/relationships/customXml" Target="../ink/ink7923.xml"/><Relationship Id="rId42" Type="http://schemas.openxmlformats.org/officeDocument/2006/relationships/customXml" Target="../ink/ink7700.xml"/><Relationship Id="rId84" Type="http://schemas.openxmlformats.org/officeDocument/2006/relationships/customXml" Target="../ink/ink7721.xml"/><Relationship Id="rId138" Type="http://schemas.openxmlformats.org/officeDocument/2006/relationships/customXml" Target="../ink/ink7748.xml"/><Relationship Id="rId345" Type="http://schemas.openxmlformats.org/officeDocument/2006/relationships/customXml" Target="../ink/ink7852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7803.xml"/><Relationship Id="rId412" Type="http://schemas.openxmlformats.org/officeDocument/2006/relationships/customXml" Target="../ink/ink7886.xml"/><Relationship Id="rId107" Type="http://schemas.openxmlformats.org/officeDocument/2006/relationships/image" Target="../media/image165.png"/><Relationship Id="rId289" Type="http://schemas.openxmlformats.org/officeDocument/2006/relationships/customXml" Target="../ink/ink7824.xml"/><Relationship Id="rId454" Type="http://schemas.openxmlformats.org/officeDocument/2006/relationships/customXml" Target="../ink/ink7907.xml"/><Relationship Id="rId496" Type="http://schemas.openxmlformats.org/officeDocument/2006/relationships/image" Target="../media/image758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7879.xml"/><Relationship Id="rId95" Type="http://schemas.openxmlformats.org/officeDocument/2006/relationships/image" Target="../media/image531.png"/><Relationship Id="rId160" Type="http://schemas.openxmlformats.org/officeDocument/2006/relationships/customXml" Target="../ink/ink7759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7913.xml"/><Relationship Id="rId22" Type="http://schemas.openxmlformats.org/officeDocument/2006/relationships/customXml" Target="../ink/ink7690.xml"/><Relationship Id="rId64" Type="http://schemas.openxmlformats.org/officeDocument/2006/relationships/customXml" Target="../ink/ink7711.xml"/><Relationship Id="rId118" Type="http://schemas.openxmlformats.org/officeDocument/2006/relationships/customXml" Target="../ink/ink7738.xml"/><Relationship Id="rId325" Type="http://schemas.openxmlformats.org/officeDocument/2006/relationships/customXml" Target="../ink/ink7842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7793.xml"/><Relationship Id="rId269" Type="http://schemas.openxmlformats.org/officeDocument/2006/relationships/customXml" Target="../ink/ink7814.xml"/><Relationship Id="rId434" Type="http://schemas.openxmlformats.org/officeDocument/2006/relationships/customXml" Target="../ink/ink7897.xml"/><Relationship Id="rId476" Type="http://schemas.openxmlformats.org/officeDocument/2006/relationships/image" Target="../media/image748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7931.xml"/><Relationship Id="rId75" Type="http://schemas.openxmlformats.org/officeDocument/2006/relationships/image" Target="../media/image521.png"/><Relationship Id="rId140" Type="http://schemas.openxmlformats.org/officeDocument/2006/relationships/customXml" Target="../ink/ink7749.xml"/><Relationship Id="rId182" Type="http://schemas.openxmlformats.org/officeDocument/2006/relationships/customXml" Target="../ink/ink7770.xml"/><Relationship Id="rId378" Type="http://schemas.openxmlformats.org/officeDocument/2006/relationships/customXml" Target="../ink/ink7869.xml"/><Relationship Id="rId403" Type="http://schemas.openxmlformats.org/officeDocument/2006/relationships/image" Target="../media/image592.png"/><Relationship Id="rId6" Type="http://schemas.openxmlformats.org/officeDocument/2006/relationships/customXml" Target="../ink/ink7682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7924.xml"/><Relationship Id="rId291" Type="http://schemas.openxmlformats.org/officeDocument/2006/relationships/customXml" Target="../ink/ink7825.xml"/><Relationship Id="rId305" Type="http://schemas.openxmlformats.org/officeDocument/2006/relationships/customXml" Target="../ink/ink7832.xml"/><Relationship Id="rId347" Type="http://schemas.openxmlformats.org/officeDocument/2006/relationships/customXml" Target="../ink/ink7853.xml"/><Relationship Id="rId44" Type="http://schemas.openxmlformats.org/officeDocument/2006/relationships/customXml" Target="../ink/ink7701.xml"/><Relationship Id="rId86" Type="http://schemas.openxmlformats.org/officeDocument/2006/relationships/customXml" Target="../ink/ink7722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7804.xml"/><Relationship Id="rId414" Type="http://schemas.openxmlformats.org/officeDocument/2006/relationships/customXml" Target="../ink/ink7887.xml"/><Relationship Id="rId456" Type="http://schemas.openxmlformats.org/officeDocument/2006/relationships/customXml" Target="../ink/ink7908.xml"/><Relationship Id="rId498" Type="http://schemas.openxmlformats.org/officeDocument/2006/relationships/image" Target="../media/image759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739.xml"/><Relationship Id="rId358" Type="http://schemas.openxmlformats.org/officeDocument/2006/relationships/image" Target="../media/image570.png"/><Relationship Id="rId162" Type="http://schemas.openxmlformats.org/officeDocument/2006/relationships/customXml" Target="../ink/ink7760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7914.xml"/><Relationship Id="rId271" Type="http://schemas.openxmlformats.org/officeDocument/2006/relationships/customXml" Target="../ink/ink7815.xml"/><Relationship Id="rId24" Type="http://schemas.openxmlformats.org/officeDocument/2006/relationships/customXml" Target="../ink/ink7691.xml"/><Relationship Id="rId66" Type="http://schemas.openxmlformats.org/officeDocument/2006/relationships/customXml" Target="../ink/ink7712.xml"/><Relationship Id="rId131" Type="http://schemas.openxmlformats.org/officeDocument/2006/relationships/image" Target="../media/image320.png"/><Relationship Id="rId327" Type="http://schemas.openxmlformats.org/officeDocument/2006/relationships/customXml" Target="../ink/ink7843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7794.xml"/><Relationship Id="rId380" Type="http://schemas.openxmlformats.org/officeDocument/2006/relationships/customXml" Target="../ink/ink7870.xml"/><Relationship Id="rId436" Type="http://schemas.openxmlformats.org/officeDocument/2006/relationships/customXml" Target="../ink/ink7898.xml"/><Relationship Id="rId240" Type="http://schemas.openxmlformats.org/officeDocument/2006/relationships/image" Target="../media/image556.png"/><Relationship Id="rId478" Type="http://schemas.openxmlformats.org/officeDocument/2006/relationships/image" Target="../media/image749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729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7932.xml"/><Relationship Id="rId8" Type="http://schemas.openxmlformats.org/officeDocument/2006/relationships/customXml" Target="../ink/ink7683.xml"/><Relationship Id="rId142" Type="http://schemas.openxmlformats.org/officeDocument/2006/relationships/customXml" Target="../ink/ink7750.xml"/><Relationship Id="rId184" Type="http://schemas.openxmlformats.org/officeDocument/2006/relationships/customXml" Target="../ink/ink7771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7805.xml"/><Relationship Id="rId489" Type="http://schemas.openxmlformats.org/officeDocument/2006/relationships/customXml" Target="../ink/ink7925.xml"/><Relationship Id="rId46" Type="http://schemas.openxmlformats.org/officeDocument/2006/relationships/customXml" Target="../ink/ink7702.xml"/><Relationship Id="rId293" Type="http://schemas.openxmlformats.org/officeDocument/2006/relationships/customXml" Target="../ink/ink7826.xml"/><Relationship Id="rId307" Type="http://schemas.openxmlformats.org/officeDocument/2006/relationships/customXml" Target="../ink/ink7833.xml"/><Relationship Id="rId349" Type="http://schemas.openxmlformats.org/officeDocument/2006/relationships/customXml" Target="../ink/ink7854.xml"/><Relationship Id="rId88" Type="http://schemas.openxmlformats.org/officeDocument/2006/relationships/customXml" Target="../ink/ink7723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7888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740.xml"/><Relationship Id="rId164" Type="http://schemas.openxmlformats.org/officeDocument/2006/relationships/customXml" Target="../ink/ink7761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7915.xml"/><Relationship Id="rId26" Type="http://schemas.openxmlformats.org/officeDocument/2006/relationships/customXml" Target="../ink/ink7692.xml"/><Relationship Id="rId231" Type="http://schemas.openxmlformats.org/officeDocument/2006/relationships/customXml" Target="../ink/ink7795.xml"/><Relationship Id="rId273" Type="http://schemas.openxmlformats.org/officeDocument/2006/relationships/customXml" Target="../ink/ink7816.xml"/><Relationship Id="rId329" Type="http://schemas.openxmlformats.org/officeDocument/2006/relationships/customXml" Target="../ink/ink7844.xml"/><Relationship Id="rId480" Type="http://schemas.openxmlformats.org/officeDocument/2006/relationships/image" Target="../media/image750.png"/><Relationship Id="rId68" Type="http://schemas.openxmlformats.org/officeDocument/2006/relationships/customXml" Target="../ink/ink7713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7779.xml"/><Relationship Id="rId382" Type="http://schemas.openxmlformats.org/officeDocument/2006/relationships/customXml" Target="../ink/ink7871.xml"/><Relationship Id="rId438" Type="http://schemas.openxmlformats.org/officeDocument/2006/relationships/customXml" Target="../ink/ink7899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7926.xml"/><Relationship Id="rId505" Type="http://schemas.openxmlformats.org/officeDocument/2006/relationships/customXml" Target="../ink/ink79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730.xml"/><Relationship Id="rId144" Type="http://schemas.openxmlformats.org/officeDocument/2006/relationships/customXml" Target="../ink/ink7751.xml"/><Relationship Id="rId90" Type="http://schemas.openxmlformats.org/officeDocument/2006/relationships/customXml" Target="../ink/ink7724.xml"/><Relationship Id="rId186" Type="http://schemas.openxmlformats.org/officeDocument/2006/relationships/customXml" Target="../ink/ink7772.xml"/><Relationship Id="rId351" Type="http://schemas.openxmlformats.org/officeDocument/2006/relationships/customXml" Target="../ink/ink7855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7806.xml"/><Relationship Id="rId295" Type="http://schemas.openxmlformats.org/officeDocument/2006/relationships/customXml" Target="../ink/ink7827.xml"/><Relationship Id="rId309" Type="http://schemas.openxmlformats.org/officeDocument/2006/relationships/customXml" Target="../ink/ink7834.xml"/><Relationship Id="rId460" Type="http://schemas.openxmlformats.org/officeDocument/2006/relationships/image" Target="../media/image726.png"/><Relationship Id="rId48" Type="http://schemas.openxmlformats.org/officeDocument/2006/relationships/customXml" Target="../ink/ink7703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7889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7916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741.xml"/><Relationship Id="rId70" Type="http://schemas.openxmlformats.org/officeDocument/2006/relationships/customXml" Target="../ink/ink7714.xml"/><Relationship Id="rId166" Type="http://schemas.openxmlformats.org/officeDocument/2006/relationships/customXml" Target="../ink/ink7762.xml"/><Relationship Id="rId331" Type="http://schemas.openxmlformats.org/officeDocument/2006/relationships/customXml" Target="../ink/ink7845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7796.xml"/><Relationship Id="rId440" Type="http://schemas.openxmlformats.org/officeDocument/2006/relationships/customXml" Target="../ink/ink7900.xml"/><Relationship Id="rId28" Type="http://schemas.openxmlformats.org/officeDocument/2006/relationships/customXml" Target="../ink/ink7693.xml"/><Relationship Id="rId275" Type="http://schemas.openxmlformats.org/officeDocument/2006/relationships/customXml" Target="../ink/ink7817.xml"/><Relationship Id="rId300" Type="http://schemas.openxmlformats.org/officeDocument/2006/relationships/image" Target="../media/image372.png"/><Relationship Id="rId482" Type="http://schemas.openxmlformats.org/officeDocument/2006/relationships/image" Target="../media/image75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7872.xml"/><Relationship Id="rId202" Type="http://schemas.openxmlformats.org/officeDocument/2006/relationships/customXml" Target="../ink/ink7780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7927.xml"/><Relationship Id="rId50" Type="http://schemas.openxmlformats.org/officeDocument/2006/relationships/customXml" Target="../ink/ink7704.xml"/><Relationship Id="rId104" Type="http://schemas.openxmlformats.org/officeDocument/2006/relationships/customXml" Target="../ink/ink7731.xml"/><Relationship Id="rId146" Type="http://schemas.openxmlformats.org/officeDocument/2006/relationships/customXml" Target="../ink/ink7752.xml"/><Relationship Id="rId188" Type="http://schemas.openxmlformats.org/officeDocument/2006/relationships/customXml" Target="../ink/ink7773.xml"/><Relationship Id="rId311" Type="http://schemas.openxmlformats.org/officeDocument/2006/relationships/customXml" Target="../ink/ink7835.xml"/><Relationship Id="rId353" Type="http://schemas.openxmlformats.org/officeDocument/2006/relationships/customXml" Target="../ink/ink7856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7725.xml"/><Relationship Id="rId213" Type="http://schemas.openxmlformats.org/officeDocument/2006/relationships/image" Target="../media/image543.png"/><Relationship Id="rId420" Type="http://schemas.openxmlformats.org/officeDocument/2006/relationships/customXml" Target="../ink/ink7890.xml"/><Relationship Id="rId255" Type="http://schemas.openxmlformats.org/officeDocument/2006/relationships/customXml" Target="../ink/ink7807.xml"/><Relationship Id="rId297" Type="http://schemas.openxmlformats.org/officeDocument/2006/relationships/customXml" Target="../ink/ink7828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7917.xml"/><Relationship Id="rId30" Type="http://schemas.openxmlformats.org/officeDocument/2006/relationships/customXml" Target="../ink/ink7694.xml"/><Relationship Id="rId126" Type="http://schemas.openxmlformats.org/officeDocument/2006/relationships/customXml" Target="../ink/ink7742.xml"/><Relationship Id="rId168" Type="http://schemas.openxmlformats.org/officeDocument/2006/relationships/customXml" Target="../ink/ink7763.xml"/><Relationship Id="rId333" Type="http://schemas.openxmlformats.org/officeDocument/2006/relationships/customXml" Target="../ink/ink7846.xml"/><Relationship Id="rId72" Type="http://schemas.openxmlformats.org/officeDocument/2006/relationships/customXml" Target="../ink/ink7715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7797.xml"/><Relationship Id="rId277" Type="http://schemas.openxmlformats.org/officeDocument/2006/relationships/customXml" Target="../ink/ink7818.xml"/><Relationship Id="rId400" Type="http://schemas.openxmlformats.org/officeDocument/2006/relationships/customXml" Target="../ink/ink7880.xml"/><Relationship Id="rId442" Type="http://schemas.openxmlformats.org/officeDocument/2006/relationships/customXml" Target="../ink/ink7901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7873.xml"/><Relationship Id="rId190" Type="http://schemas.openxmlformats.org/officeDocument/2006/relationships/customXml" Target="../ink/ink7774.xml"/><Relationship Id="rId204" Type="http://schemas.openxmlformats.org/officeDocument/2006/relationships/customXml" Target="../ink/ink7781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7732.xml"/><Relationship Id="rId313" Type="http://schemas.openxmlformats.org/officeDocument/2006/relationships/customXml" Target="../ink/ink7836.xml"/><Relationship Id="rId495" Type="http://schemas.openxmlformats.org/officeDocument/2006/relationships/customXml" Target="../ink/ink7928.xml"/><Relationship Id="rId10" Type="http://schemas.openxmlformats.org/officeDocument/2006/relationships/customXml" Target="../ink/ink7684.xml"/><Relationship Id="rId52" Type="http://schemas.openxmlformats.org/officeDocument/2006/relationships/customXml" Target="../ink/ink7705.xml"/><Relationship Id="rId94" Type="http://schemas.openxmlformats.org/officeDocument/2006/relationships/customXml" Target="../ink/ink7726.xml"/><Relationship Id="rId148" Type="http://schemas.openxmlformats.org/officeDocument/2006/relationships/customXml" Target="../ink/ink7753.xml"/><Relationship Id="rId355" Type="http://schemas.openxmlformats.org/officeDocument/2006/relationships/customXml" Target="../ink/ink7857.xml"/><Relationship Id="rId397" Type="http://schemas.openxmlformats.org/officeDocument/2006/relationships/image" Target="../media/image589.png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08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018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172.xml"/><Relationship Id="rId32" Type="http://schemas.openxmlformats.org/officeDocument/2006/relationships/customXml" Target="../ink/ink7949.xml"/><Relationship Id="rId74" Type="http://schemas.openxmlformats.org/officeDocument/2006/relationships/customXml" Target="../ink/ink7970.xml"/><Relationship Id="rId128" Type="http://schemas.openxmlformats.org/officeDocument/2006/relationships/customXml" Target="../ink/ink7997.xml"/><Relationship Id="rId335" Type="http://schemas.openxmlformats.org/officeDocument/2006/relationships/customXml" Target="../ink/ink8101.xml"/><Relationship Id="rId377" Type="http://schemas.openxmlformats.org/officeDocument/2006/relationships/image" Target="../media/image578.png"/><Relationship Id="rId500" Type="http://schemas.openxmlformats.org/officeDocument/2006/relationships/image" Target="../media/image772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052.xml"/><Relationship Id="rId402" Type="http://schemas.openxmlformats.org/officeDocument/2006/relationships/customXml" Target="../ink/ink8135.xml"/><Relationship Id="rId279" Type="http://schemas.openxmlformats.org/officeDocument/2006/relationships/customXml" Target="../ink/ink8073.xml"/><Relationship Id="rId444" Type="http://schemas.openxmlformats.org/officeDocument/2006/relationships/customXml" Target="../ink/ink8156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128.xml"/><Relationship Id="rId85" Type="http://schemas.openxmlformats.org/officeDocument/2006/relationships/image" Target="../media/image526.png"/><Relationship Id="rId150" Type="http://schemas.openxmlformats.org/officeDocument/2006/relationships/customXml" Target="../ink/ink8008.xml"/><Relationship Id="rId192" Type="http://schemas.openxmlformats.org/officeDocument/2006/relationships/customXml" Target="../ink/ink8029.xml"/><Relationship Id="rId206" Type="http://schemas.openxmlformats.org/officeDocument/2006/relationships/customXml" Target="../ink/ink8036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183.xml"/><Relationship Id="rId12" Type="http://schemas.openxmlformats.org/officeDocument/2006/relationships/customXml" Target="../ink/ink7939.xml"/><Relationship Id="rId108" Type="http://schemas.openxmlformats.org/officeDocument/2006/relationships/customXml" Target="../ink/ink7987.xml"/><Relationship Id="rId315" Type="http://schemas.openxmlformats.org/officeDocument/2006/relationships/customXml" Target="../ink/ink8091.xml"/><Relationship Id="rId357" Type="http://schemas.openxmlformats.org/officeDocument/2006/relationships/customXml" Target="../ink/ink8112.xml"/><Relationship Id="rId54" Type="http://schemas.openxmlformats.org/officeDocument/2006/relationships/customXml" Target="../ink/ink7960.xml"/><Relationship Id="rId96" Type="http://schemas.openxmlformats.org/officeDocument/2006/relationships/customXml" Target="../ink/ink7981.xml"/><Relationship Id="rId161" Type="http://schemas.openxmlformats.org/officeDocument/2006/relationships/image" Target="../media/image335.png"/><Relationship Id="rId217" Type="http://schemas.openxmlformats.org/officeDocument/2006/relationships/customXml" Target="../ink/ink8042.xml"/><Relationship Id="rId399" Type="http://schemas.openxmlformats.org/officeDocument/2006/relationships/image" Target="../media/image589.png"/><Relationship Id="rId259" Type="http://schemas.openxmlformats.org/officeDocument/2006/relationships/customXml" Target="../ink/ink8063.xml"/><Relationship Id="rId424" Type="http://schemas.openxmlformats.org/officeDocument/2006/relationships/customXml" Target="../ink/ink8146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7998.xml"/><Relationship Id="rId368" Type="http://schemas.openxmlformats.org/officeDocument/2006/relationships/customXml" Target="../ink/ink8118.xml"/><Relationship Id="rId172" Type="http://schemas.openxmlformats.org/officeDocument/2006/relationships/customXml" Target="../ink/ink8019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173.xml"/><Relationship Id="rId281" Type="http://schemas.openxmlformats.org/officeDocument/2006/relationships/customXml" Target="../ink/ink8074.xml"/><Relationship Id="rId337" Type="http://schemas.openxmlformats.org/officeDocument/2006/relationships/customXml" Target="../ink/ink8102.xml"/><Relationship Id="rId502" Type="http://schemas.openxmlformats.org/officeDocument/2006/relationships/image" Target="../media/image773.png"/><Relationship Id="rId34" Type="http://schemas.openxmlformats.org/officeDocument/2006/relationships/customXml" Target="../ink/ink7950.xml"/><Relationship Id="rId76" Type="http://schemas.openxmlformats.org/officeDocument/2006/relationships/customXml" Target="../ink/ink7971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053.xml"/><Relationship Id="rId390" Type="http://schemas.openxmlformats.org/officeDocument/2006/relationships/customXml" Target="../ink/ink8129.xml"/><Relationship Id="rId404" Type="http://schemas.openxmlformats.org/officeDocument/2006/relationships/customXml" Target="../ink/ink8136.xml"/><Relationship Id="rId446" Type="http://schemas.openxmlformats.org/officeDocument/2006/relationships/customXml" Target="../ink/ink815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7988.xml"/><Relationship Id="rId348" Type="http://schemas.openxmlformats.org/officeDocument/2006/relationships/image" Target="../media/image564.png"/><Relationship Id="rId152" Type="http://schemas.openxmlformats.org/officeDocument/2006/relationships/customXml" Target="../ink/ink8009.xml"/><Relationship Id="rId194" Type="http://schemas.openxmlformats.org/officeDocument/2006/relationships/customXml" Target="../ink/ink8030.xml"/><Relationship Id="rId208" Type="http://schemas.openxmlformats.org/officeDocument/2006/relationships/customXml" Target="../ink/ink8037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064.xml"/><Relationship Id="rId499" Type="http://schemas.openxmlformats.org/officeDocument/2006/relationships/customXml" Target="../ink/ink8184.xml"/><Relationship Id="rId14" Type="http://schemas.openxmlformats.org/officeDocument/2006/relationships/customXml" Target="../ink/ink7940.xml"/><Relationship Id="rId56" Type="http://schemas.openxmlformats.org/officeDocument/2006/relationships/customXml" Target="../ink/ink7961.xml"/><Relationship Id="rId317" Type="http://schemas.openxmlformats.org/officeDocument/2006/relationships/customXml" Target="../ink/ink8092.xml"/><Relationship Id="rId359" Type="http://schemas.openxmlformats.org/officeDocument/2006/relationships/customXml" Target="../ink/ink8113.xml"/><Relationship Id="rId98" Type="http://schemas.openxmlformats.org/officeDocument/2006/relationships/customXml" Target="../ink/ink798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043.xml"/><Relationship Id="rId370" Type="http://schemas.openxmlformats.org/officeDocument/2006/relationships/customXml" Target="../ink/ink8119.xml"/><Relationship Id="rId426" Type="http://schemas.openxmlformats.org/officeDocument/2006/relationships/customXml" Target="../ink/ink8147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7999.xml"/><Relationship Id="rId174" Type="http://schemas.openxmlformats.org/officeDocument/2006/relationships/customXml" Target="../ink/ink8020.xml"/><Relationship Id="rId381" Type="http://schemas.openxmlformats.org/officeDocument/2006/relationships/image" Target="../media/image580.png"/><Relationship Id="rId241" Type="http://schemas.openxmlformats.org/officeDocument/2006/relationships/customXml" Target="../ink/ink8054.xml"/><Relationship Id="rId437" Type="http://schemas.openxmlformats.org/officeDocument/2006/relationships/image" Target="../media/image698.png"/><Relationship Id="rId479" Type="http://schemas.openxmlformats.org/officeDocument/2006/relationships/customXml" Target="../ink/ink8174.xml"/><Relationship Id="rId36" Type="http://schemas.openxmlformats.org/officeDocument/2006/relationships/customXml" Target="../ink/ink7951.xml"/><Relationship Id="rId283" Type="http://schemas.openxmlformats.org/officeDocument/2006/relationships/customXml" Target="../ink/ink8075.xml"/><Relationship Id="rId339" Type="http://schemas.openxmlformats.org/officeDocument/2006/relationships/customXml" Target="../ink/ink8103.xml"/><Relationship Id="rId490" Type="http://schemas.openxmlformats.org/officeDocument/2006/relationships/image" Target="../media/image767.png"/><Relationship Id="rId504" Type="http://schemas.openxmlformats.org/officeDocument/2006/relationships/image" Target="../media/image774.png"/><Relationship Id="rId78" Type="http://schemas.openxmlformats.org/officeDocument/2006/relationships/customXml" Target="../ink/ink797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137.xml"/><Relationship Id="rId9" Type="http://schemas.openxmlformats.org/officeDocument/2006/relationships/image" Target="../media/image1110.png"/><Relationship Id="rId210" Type="http://schemas.openxmlformats.org/officeDocument/2006/relationships/customXml" Target="../ink/ink8038.xml"/><Relationship Id="rId392" Type="http://schemas.openxmlformats.org/officeDocument/2006/relationships/customXml" Target="../ink/ink8130.xml"/><Relationship Id="rId448" Type="http://schemas.openxmlformats.org/officeDocument/2006/relationships/customXml" Target="../ink/ink815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7989.xml"/><Relationship Id="rId154" Type="http://schemas.openxmlformats.org/officeDocument/2006/relationships/customXml" Target="../ink/ink8010.xml"/><Relationship Id="rId361" Type="http://schemas.openxmlformats.org/officeDocument/2006/relationships/customXml" Target="../ink/ink8114.xml"/><Relationship Id="rId196" Type="http://schemas.openxmlformats.org/officeDocument/2006/relationships/customXml" Target="../ink/ink8031.xml"/><Relationship Id="rId417" Type="http://schemas.openxmlformats.org/officeDocument/2006/relationships/image" Target="../media/image670.png"/><Relationship Id="rId459" Type="http://schemas.openxmlformats.org/officeDocument/2006/relationships/customXml" Target="../ink/ink8164.xml"/><Relationship Id="rId16" Type="http://schemas.openxmlformats.org/officeDocument/2006/relationships/customXml" Target="../ink/ink7941.xml"/><Relationship Id="rId221" Type="http://schemas.openxmlformats.org/officeDocument/2006/relationships/customXml" Target="../ink/ink8044.xml"/><Relationship Id="rId263" Type="http://schemas.openxmlformats.org/officeDocument/2006/relationships/customXml" Target="../ink/ink8065.xml"/><Relationship Id="rId319" Type="http://schemas.openxmlformats.org/officeDocument/2006/relationships/customXml" Target="../ink/ink8093.xml"/><Relationship Id="rId470" Type="http://schemas.openxmlformats.org/officeDocument/2006/relationships/image" Target="../media/image736.png"/><Relationship Id="rId58" Type="http://schemas.openxmlformats.org/officeDocument/2006/relationships/customXml" Target="../ink/ink796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120.xml"/><Relationship Id="rId428" Type="http://schemas.openxmlformats.org/officeDocument/2006/relationships/customXml" Target="../ink/ink814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17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000.xml"/><Relationship Id="rId80" Type="http://schemas.openxmlformats.org/officeDocument/2006/relationships/customXml" Target="../ink/ink7973.xml"/><Relationship Id="rId176" Type="http://schemas.openxmlformats.org/officeDocument/2006/relationships/customXml" Target="../ink/ink8021.xml"/><Relationship Id="rId341" Type="http://schemas.openxmlformats.org/officeDocument/2006/relationships/customXml" Target="../ink/ink8104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055.xml"/><Relationship Id="rId285" Type="http://schemas.openxmlformats.org/officeDocument/2006/relationships/customXml" Target="../ink/ink8076.xml"/><Relationship Id="rId450" Type="http://schemas.openxmlformats.org/officeDocument/2006/relationships/customXml" Target="../ink/ink8159.xml"/><Relationship Id="rId38" Type="http://schemas.openxmlformats.org/officeDocument/2006/relationships/customXml" Target="../ink/ink795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8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131.xml"/><Relationship Id="rId408" Type="http://schemas.openxmlformats.org/officeDocument/2006/relationships/customXml" Target="../ink/ink8138.xml"/><Relationship Id="rId212" Type="http://schemas.openxmlformats.org/officeDocument/2006/relationships/customXml" Target="../ink/ink803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7990.xml"/><Relationship Id="rId296" Type="http://schemas.openxmlformats.org/officeDocument/2006/relationships/image" Target="../media/image370.png"/><Relationship Id="rId461" Type="http://schemas.openxmlformats.org/officeDocument/2006/relationships/customXml" Target="../ink/ink8165.xml"/><Relationship Id="rId60" Type="http://schemas.openxmlformats.org/officeDocument/2006/relationships/customXml" Target="../ink/ink7963.xml"/><Relationship Id="rId156" Type="http://schemas.openxmlformats.org/officeDocument/2006/relationships/customXml" Target="../ink/ink8011.xml"/><Relationship Id="rId198" Type="http://schemas.openxmlformats.org/officeDocument/2006/relationships/customXml" Target="../ink/ink8032.xml"/><Relationship Id="rId321" Type="http://schemas.openxmlformats.org/officeDocument/2006/relationships/customXml" Target="../ink/ink8094.xml"/><Relationship Id="rId363" Type="http://schemas.openxmlformats.org/officeDocument/2006/relationships/customXml" Target="../ink/ink8115.xml"/><Relationship Id="rId419" Type="http://schemas.openxmlformats.org/officeDocument/2006/relationships/image" Target="../media/image671.png"/><Relationship Id="rId223" Type="http://schemas.openxmlformats.org/officeDocument/2006/relationships/customXml" Target="../ink/ink8045.xml"/><Relationship Id="rId430" Type="http://schemas.openxmlformats.org/officeDocument/2006/relationships/customXml" Target="../ink/ink8149.xml"/><Relationship Id="rId18" Type="http://schemas.openxmlformats.org/officeDocument/2006/relationships/customXml" Target="../ink/ink7942.xml"/><Relationship Id="rId265" Type="http://schemas.openxmlformats.org/officeDocument/2006/relationships/customXml" Target="../ink/ink8066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12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793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176.xml"/><Relationship Id="rId40" Type="http://schemas.openxmlformats.org/officeDocument/2006/relationships/customXml" Target="../ink/ink7953.xml"/><Relationship Id="rId136" Type="http://schemas.openxmlformats.org/officeDocument/2006/relationships/customXml" Target="../ink/ink8001.xml"/><Relationship Id="rId178" Type="http://schemas.openxmlformats.org/officeDocument/2006/relationships/customXml" Target="../ink/ink8022.xml"/><Relationship Id="rId301" Type="http://schemas.openxmlformats.org/officeDocument/2006/relationships/customXml" Target="../ink/ink8084.xml"/><Relationship Id="rId343" Type="http://schemas.openxmlformats.org/officeDocument/2006/relationships/customXml" Target="../ink/ink8105.xml"/><Relationship Id="rId82" Type="http://schemas.openxmlformats.org/officeDocument/2006/relationships/customXml" Target="../ink/ink7974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056.xml"/><Relationship Id="rId287" Type="http://schemas.openxmlformats.org/officeDocument/2006/relationships/customXml" Target="../ink/ink8077.xml"/><Relationship Id="rId410" Type="http://schemas.openxmlformats.org/officeDocument/2006/relationships/customXml" Target="../ink/ink8139.xml"/><Relationship Id="rId452" Type="http://schemas.openxmlformats.org/officeDocument/2006/relationships/customXml" Target="../ink/ink8160.xml"/><Relationship Id="rId494" Type="http://schemas.openxmlformats.org/officeDocument/2006/relationships/image" Target="../media/image769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132.xml"/><Relationship Id="rId214" Type="http://schemas.openxmlformats.org/officeDocument/2006/relationships/customXml" Target="../ink/ink804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166.xml"/><Relationship Id="rId116" Type="http://schemas.openxmlformats.org/officeDocument/2006/relationships/customXml" Target="../ink/ink7991.xml"/><Relationship Id="rId158" Type="http://schemas.openxmlformats.org/officeDocument/2006/relationships/customXml" Target="../ink/ink8012.xml"/><Relationship Id="rId323" Type="http://schemas.openxmlformats.org/officeDocument/2006/relationships/customXml" Target="../ink/ink8095.xml"/><Relationship Id="rId20" Type="http://schemas.openxmlformats.org/officeDocument/2006/relationships/customXml" Target="../ink/ink7943.xml"/><Relationship Id="rId62" Type="http://schemas.openxmlformats.org/officeDocument/2006/relationships/customXml" Target="../ink/ink7964.xml"/><Relationship Id="rId365" Type="http://schemas.openxmlformats.org/officeDocument/2006/relationships/customXml" Target="../ink/ink8116.xml"/><Relationship Id="rId225" Type="http://schemas.openxmlformats.org/officeDocument/2006/relationships/customXml" Target="../ink/ink8046.xml"/><Relationship Id="rId267" Type="http://schemas.openxmlformats.org/officeDocument/2006/relationships/customXml" Target="../ink/ink8067.xml"/><Relationship Id="rId432" Type="http://schemas.openxmlformats.org/officeDocument/2006/relationships/customXml" Target="../ink/ink8150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7938.xml"/><Relationship Id="rId31" Type="http://schemas.openxmlformats.org/officeDocument/2006/relationships/image" Target="../media/image22.png"/><Relationship Id="rId52" Type="http://schemas.openxmlformats.org/officeDocument/2006/relationships/customXml" Target="../ink/ink7959.xml"/><Relationship Id="rId73" Type="http://schemas.openxmlformats.org/officeDocument/2006/relationships/image" Target="../media/image520.png"/><Relationship Id="rId94" Type="http://schemas.openxmlformats.org/officeDocument/2006/relationships/customXml" Target="../ink/ink7980.xml"/><Relationship Id="rId148" Type="http://schemas.openxmlformats.org/officeDocument/2006/relationships/customXml" Target="../ink/ink8007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111.xml"/><Relationship Id="rId376" Type="http://schemas.openxmlformats.org/officeDocument/2006/relationships/customXml" Target="../ink/ink8122.xml"/><Relationship Id="rId397" Type="http://schemas.openxmlformats.org/officeDocument/2006/relationships/image" Target="../media/image588.png"/><Relationship Id="rId4" Type="http://schemas.openxmlformats.org/officeDocument/2006/relationships/customXml" Target="../ink/ink7935.xml"/><Relationship Id="rId180" Type="http://schemas.openxmlformats.org/officeDocument/2006/relationships/customXml" Target="../ink/ink8023.xml"/><Relationship Id="rId215" Type="http://schemas.openxmlformats.org/officeDocument/2006/relationships/customXml" Target="../ink/ink8041.xml"/><Relationship Id="rId236" Type="http://schemas.openxmlformats.org/officeDocument/2006/relationships/image" Target="../media/image554.png"/><Relationship Id="rId257" Type="http://schemas.openxmlformats.org/officeDocument/2006/relationships/customXml" Target="../ink/ink8062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145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085.xml"/><Relationship Id="rId485" Type="http://schemas.openxmlformats.org/officeDocument/2006/relationships/customXml" Target="../ink/ink8177.xml"/><Relationship Id="rId42" Type="http://schemas.openxmlformats.org/officeDocument/2006/relationships/customXml" Target="../ink/ink7954.xml"/><Relationship Id="rId84" Type="http://schemas.openxmlformats.org/officeDocument/2006/relationships/customXml" Target="../ink/ink7975.xml"/><Relationship Id="rId138" Type="http://schemas.openxmlformats.org/officeDocument/2006/relationships/customXml" Target="../ink/ink8002.xml"/><Relationship Id="rId345" Type="http://schemas.openxmlformats.org/officeDocument/2006/relationships/customXml" Target="../ink/ink8106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057.xml"/><Relationship Id="rId412" Type="http://schemas.openxmlformats.org/officeDocument/2006/relationships/customXml" Target="../ink/ink8140.xml"/><Relationship Id="rId107" Type="http://schemas.openxmlformats.org/officeDocument/2006/relationships/image" Target="../media/image165.png"/><Relationship Id="rId289" Type="http://schemas.openxmlformats.org/officeDocument/2006/relationships/customXml" Target="../ink/ink8078.xml"/><Relationship Id="rId454" Type="http://schemas.openxmlformats.org/officeDocument/2006/relationships/customXml" Target="../ink/ink8161.xml"/><Relationship Id="rId496" Type="http://schemas.openxmlformats.org/officeDocument/2006/relationships/image" Target="../media/image770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133.xml"/><Relationship Id="rId95" Type="http://schemas.openxmlformats.org/officeDocument/2006/relationships/image" Target="../media/image531.png"/><Relationship Id="rId160" Type="http://schemas.openxmlformats.org/officeDocument/2006/relationships/customXml" Target="../ink/ink8013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167.xml"/><Relationship Id="rId22" Type="http://schemas.openxmlformats.org/officeDocument/2006/relationships/customXml" Target="../ink/ink7944.xml"/><Relationship Id="rId64" Type="http://schemas.openxmlformats.org/officeDocument/2006/relationships/customXml" Target="../ink/ink7965.xml"/><Relationship Id="rId118" Type="http://schemas.openxmlformats.org/officeDocument/2006/relationships/customXml" Target="../ink/ink7992.xml"/><Relationship Id="rId325" Type="http://schemas.openxmlformats.org/officeDocument/2006/relationships/customXml" Target="../ink/ink8096.xml"/><Relationship Id="rId367" Type="http://schemas.openxmlformats.org/officeDocument/2006/relationships/customXml" Target="../ink/ink8117.xml"/><Relationship Id="rId171" Type="http://schemas.openxmlformats.org/officeDocument/2006/relationships/image" Target="../media/image340.png"/><Relationship Id="rId227" Type="http://schemas.openxmlformats.org/officeDocument/2006/relationships/customXml" Target="../ink/ink8047.xml"/><Relationship Id="rId269" Type="http://schemas.openxmlformats.org/officeDocument/2006/relationships/customXml" Target="../ink/ink8068.xml"/><Relationship Id="rId434" Type="http://schemas.openxmlformats.org/officeDocument/2006/relationships/customXml" Target="../ink/ink8151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185.xml"/><Relationship Id="rId75" Type="http://schemas.openxmlformats.org/officeDocument/2006/relationships/image" Target="../media/image521.png"/><Relationship Id="rId140" Type="http://schemas.openxmlformats.org/officeDocument/2006/relationships/customXml" Target="../ink/ink8003.xml"/><Relationship Id="rId182" Type="http://schemas.openxmlformats.org/officeDocument/2006/relationships/customXml" Target="../ink/ink8024.xml"/><Relationship Id="rId378" Type="http://schemas.openxmlformats.org/officeDocument/2006/relationships/customXml" Target="../ink/ink8123.xml"/><Relationship Id="rId403" Type="http://schemas.openxmlformats.org/officeDocument/2006/relationships/image" Target="../media/image591.png"/><Relationship Id="rId6" Type="http://schemas.openxmlformats.org/officeDocument/2006/relationships/customXml" Target="../ink/ink7936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178.xml"/><Relationship Id="rId291" Type="http://schemas.openxmlformats.org/officeDocument/2006/relationships/customXml" Target="../ink/ink8079.xml"/><Relationship Id="rId305" Type="http://schemas.openxmlformats.org/officeDocument/2006/relationships/customXml" Target="../ink/ink8086.xml"/><Relationship Id="rId347" Type="http://schemas.openxmlformats.org/officeDocument/2006/relationships/customXml" Target="../ink/ink8107.xml"/><Relationship Id="rId44" Type="http://schemas.openxmlformats.org/officeDocument/2006/relationships/customXml" Target="../ink/ink7955.xml"/><Relationship Id="rId86" Type="http://schemas.openxmlformats.org/officeDocument/2006/relationships/customXml" Target="../ink/ink7976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058.xml"/><Relationship Id="rId414" Type="http://schemas.openxmlformats.org/officeDocument/2006/relationships/customXml" Target="../ink/ink8141.xml"/><Relationship Id="rId456" Type="http://schemas.openxmlformats.org/officeDocument/2006/relationships/customXml" Target="../ink/ink8162.xml"/><Relationship Id="rId498" Type="http://schemas.openxmlformats.org/officeDocument/2006/relationships/image" Target="../media/image771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7993.xml"/><Relationship Id="rId358" Type="http://schemas.openxmlformats.org/officeDocument/2006/relationships/image" Target="../media/image569.png"/><Relationship Id="rId162" Type="http://schemas.openxmlformats.org/officeDocument/2006/relationships/customXml" Target="../ink/ink8014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168.xml"/><Relationship Id="rId271" Type="http://schemas.openxmlformats.org/officeDocument/2006/relationships/customXml" Target="../ink/ink8069.xml"/><Relationship Id="rId24" Type="http://schemas.openxmlformats.org/officeDocument/2006/relationships/customXml" Target="../ink/ink7945.xml"/><Relationship Id="rId66" Type="http://schemas.openxmlformats.org/officeDocument/2006/relationships/customXml" Target="../ink/ink7966.xml"/><Relationship Id="rId131" Type="http://schemas.openxmlformats.org/officeDocument/2006/relationships/image" Target="../media/image320.png"/><Relationship Id="rId327" Type="http://schemas.openxmlformats.org/officeDocument/2006/relationships/customXml" Target="../ink/ink8097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048.xml"/><Relationship Id="rId380" Type="http://schemas.openxmlformats.org/officeDocument/2006/relationships/customXml" Target="../ink/ink8124.xml"/><Relationship Id="rId436" Type="http://schemas.openxmlformats.org/officeDocument/2006/relationships/customXml" Target="../ink/ink8152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7983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186.xml"/><Relationship Id="rId8" Type="http://schemas.openxmlformats.org/officeDocument/2006/relationships/customXml" Target="../ink/ink7937.xml"/><Relationship Id="rId142" Type="http://schemas.openxmlformats.org/officeDocument/2006/relationships/customXml" Target="../ink/ink8004.xml"/><Relationship Id="rId184" Type="http://schemas.openxmlformats.org/officeDocument/2006/relationships/customXml" Target="../ink/ink8025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059.xml"/><Relationship Id="rId489" Type="http://schemas.openxmlformats.org/officeDocument/2006/relationships/customXml" Target="../ink/ink8179.xml"/><Relationship Id="rId46" Type="http://schemas.openxmlformats.org/officeDocument/2006/relationships/customXml" Target="../ink/ink7956.xml"/><Relationship Id="rId293" Type="http://schemas.openxmlformats.org/officeDocument/2006/relationships/customXml" Target="../ink/ink8080.xml"/><Relationship Id="rId307" Type="http://schemas.openxmlformats.org/officeDocument/2006/relationships/customXml" Target="../ink/ink8087.xml"/><Relationship Id="rId349" Type="http://schemas.openxmlformats.org/officeDocument/2006/relationships/customXml" Target="../ink/ink8108.xml"/><Relationship Id="rId88" Type="http://schemas.openxmlformats.org/officeDocument/2006/relationships/customXml" Target="../ink/ink797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142.xml"/><Relationship Id="rId220" Type="http://schemas.openxmlformats.org/officeDocument/2006/relationships/image" Target="../media/image546.png"/><Relationship Id="rId458" Type="http://schemas.openxmlformats.org/officeDocument/2006/relationships/customXml" Target="../ink/ink8163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7994.xml"/><Relationship Id="rId164" Type="http://schemas.openxmlformats.org/officeDocument/2006/relationships/customXml" Target="../ink/ink8015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169.xml"/><Relationship Id="rId26" Type="http://schemas.openxmlformats.org/officeDocument/2006/relationships/customXml" Target="../ink/ink7946.xml"/><Relationship Id="rId231" Type="http://schemas.openxmlformats.org/officeDocument/2006/relationships/customXml" Target="../ink/ink8049.xml"/><Relationship Id="rId273" Type="http://schemas.openxmlformats.org/officeDocument/2006/relationships/customXml" Target="../ink/ink8070.xml"/><Relationship Id="rId329" Type="http://schemas.openxmlformats.org/officeDocument/2006/relationships/customXml" Target="../ink/ink8098.xml"/><Relationship Id="rId480" Type="http://schemas.openxmlformats.org/officeDocument/2006/relationships/image" Target="../media/image765.png"/><Relationship Id="rId68" Type="http://schemas.openxmlformats.org/officeDocument/2006/relationships/customXml" Target="../ink/ink796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033.xml"/><Relationship Id="rId382" Type="http://schemas.openxmlformats.org/officeDocument/2006/relationships/customXml" Target="../ink/ink8125.xml"/><Relationship Id="rId438" Type="http://schemas.openxmlformats.org/officeDocument/2006/relationships/customXml" Target="../ink/ink815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180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7984.xml"/><Relationship Id="rId144" Type="http://schemas.openxmlformats.org/officeDocument/2006/relationships/customXml" Target="../ink/ink8005.xml"/><Relationship Id="rId90" Type="http://schemas.openxmlformats.org/officeDocument/2006/relationships/customXml" Target="../ink/ink7978.xml"/><Relationship Id="rId186" Type="http://schemas.openxmlformats.org/officeDocument/2006/relationships/customXml" Target="../ink/ink8026.xml"/><Relationship Id="rId351" Type="http://schemas.openxmlformats.org/officeDocument/2006/relationships/customXml" Target="../ink/ink8109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060.xml"/><Relationship Id="rId295" Type="http://schemas.openxmlformats.org/officeDocument/2006/relationships/customXml" Target="../ink/ink8081.xml"/><Relationship Id="rId309" Type="http://schemas.openxmlformats.org/officeDocument/2006/relationships/customXml" Target="../ink/ink8088.xml"/><Relationship Id="rId460" Type="http://schemas.openxmlformats.org/officeDocument/2006/relationships/image" Target="../media/image725.png"/><Relationship Id="rId48" Type="http://schemas.openxmlformats.org/officeDocument/2006/relationships/customXml" Target="../ink/ink795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14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17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7995.xml"/><Relationship Id="rId70" Type="http://schemas.openxmlformats.org/officeDocument/2006/relationships/customXml" Target="../ink/ink7968.xml"/><Relationship Id="rId166" Type="http://schemas.openxmlformats.org/officeDocument/2006/relationships/customXml" Target="../ink/ink8016.xml"/><Relationship Id="rId331" Type="http://schemas.openxmlformats.org/officeDocument/2006/relationships/customXml" Target="../ink/ink8099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050.xml"/><Relationship Id="rId440" Type="http://schemas.openxmlformats.org/officeDocument/2006/relationships/customXml" Target="../ink/ink8154.xml"/><Relationship Id="rId28" Type="http://schemas.openxmlformats.org/officeDocument/2006/relationships/customXml" Target="../ink/ink7947.xml"/><Relationship Id="rId275" Type="http://schemas.openxmlformats.org/officeDocument/2006/relationships/customXml" Target="../ink/ink8071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126.xml"/><Relationship Id="rId202" Type="http://schemas.openxmlformats.org/officeDocument/2006/relationships/customXml" Target="../ink/ink803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181.xml"/><Relationship Id="rId50" Type="http://schemas.openxmlformats.org/officeDocument/2006/relationships/customXml" Target="../ink/ink7958.xml"/><Relationship Id="rId104" Type="http://schemas.openxmlformats.org/officeDocument/2006/relationships/customXml" Target="../ink/ink7985.xml"/><Relationship Id="rId146" Type="http://schemas.openxmlformats.org/officeDocument/2006/relationships/customXml" Target="../ink/ink8006.xml"/><Relationship Id="rId188" Type="http://schemas.openxmlformats.org/officeDocument/2006/relationships/customXml" Target="../ink/ink8027.xml"/><Relationship Id="rId311" Type="http://schemas.openxmlformats.org/officeDocument/2006/relationships/customXml" Target="../ink/ink8089.xml"/><Relationship Id="rId353" Type="http://schemas.openxmlformats.org/officeDocument/2006/relationships/customXml" Target="../ink/ink8110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7979.xml"/><Relationship Id="rId213" Type="http://schemas.openxmlformats.org/officeDocument/2006/relationships/image" Target="../media/image543.png"/><Relationship Id="rId420" Type="http://schemas.openxmlformats.org/officeDocument/2006/relationships/customXml" Target="../ink/ink8144.xml"/><Relationship Id="rId255" Type="http://schemas.openxmlformats.org/officeDocument/2006/relationships/customXml" Target="../ink/ink8061.xml"/><Relationship Id="rId297" Type="http://schemas.openxmlformats.org/officeDocument/2006/relationships/customXml" Target="../ink/ink8082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171.xml"/><Relationship Id="rId30" Type="http://schemas.openxmlformats.org/officeDocument/2006/relationships/customXml" Target="../ink/ink7948.xml"/><Relationship Id="rId126" Type="http://schemas.openxmlformats.org/officeDocument/2006/relationships/customXml" Target="../ink/ink7996.xml"/><Relationship Id="rId168" Type="http://schemas.openxmlformats.org/officeDocument/2006/relationships/customXml" Target="../ink/ink8017.xml"/><Relationship Id="rId333" Type="http://schemas.openxmlformats.org/officeDocument/2006/relationships/customXml" Target="../ink/ink8100.xml"/><Relationship Id="rId72" Type="http://schemas.openxmlformats.org/officeDocument/2006/relationships/customXml" Target="../ink/ink7969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051.xml"/><Relationship Id="rId277" Type="http://schemas.openxmlformats.org/officeDocument/2006/relationships/customXml" Target="../ink/ink8072.xml"/><Relationship Id="rId400" Type="http://schemas.openxmlformats.org/officeDocument/2006/relationships/customXml" Target="../ink/ink8134.xml"/><Relationship Id="rId442" Type="http://schemas.openxmlformats.org/officeDocument/2006/relationships/customXml" Target="../ink/ink8155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127.xml"/><Relationship Id="rId190" Type="http://schemas.openxmlformats.org/officeDocument/2006/relationships/customXml" Target="../ink/ink8028.xml"/><Relationship Id="rId204" Type="http://schemas.openxmlformats.org/officeDocument/2006/relationships/customXml" Target="../ink/ink8035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7986.xml"/><Relationship Id="rId313" Type="http://schemas.openxmlformats.org/officeDocument/2006/relationships/customXml" Target="../ink/ink8090.xml"/><Relationship Id="rId495" Type="http://schemas.openxmlformats.org/officeDocument/2006/relationships/customXml" Target="../ink/ink8182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336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image" Target="../media/image573.png"/><Relationship Id="rId170" Type="http://schemas.openxmlformats.org/officeDocument/2006/relationships/customXml" Target="../ink/ink8271.xml"/><Relationship Id="rId226" Type="http://schemas.openxmlformats.org/officeDocument/2006/relationships/image" Target="../media/image549.png"/><Relationship Id="rId433" Type="http://schemas.openxmlformats.org/officeDocument/2006/relationships/image" Target="../media/image696.png"/><Relationship Id="rId268" Type="http://schemas.openxmlformats.org/officeDocument/2006/relationships/image" Target="../media/image559.png"/><Relationship Id="rId475" Type="http://schemas.openxmlformats.org/officeDocument/2006/relationships/customXml" Target="../ink/ink8425.xml"/><Relationship Id="rId32" Type="http://schemas.openxmlformats.org/officeDocument/2006/relationships/customXml" Target="../ink/ink8202.xml"/><Relationship Id="rId74" Type="http://schemas.openxmlformats.org/officeDocument/2006/relationships/customXml" Target="../ink/ink8223.xml"/><Relationship Id="rId128" Type="http://schemas.openxmlformats.org/officeDocument/2006/relationships/customXml" Target="../ink/ink8250.xml"/><Relationship Id="rId335" Type="http://schemas.openxmlformats.org/officeDocument/2006/relationships/customXml" Target="../ink/ink8354.xml"/><Relationship Id="rId377" Type="http://schemas.openxmlformats.org/officeDocument/2006/relationships/image" Target="../media/image578.png"/><Relationship Id="rId500" Type="http://schemas.openxmlformats.org/officeDocument/2006/relationships/image" Target="../media/image775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305.xml"/><Relationship Id="rId402" Type="http://schemas.openxmlformats.org/officeDocument/2006/relationships/customXml" Target="../ink/ink8388.xml"/><Relationship Id="rId279" Type="http://schemas.openxmlformats.org/officeDocument/2006/relationships/customXml" Target="../ink/ink8326.xml"/><Relationship Id="rId444" Type="http://schemas.openxmlformats.org/officeDocument/2006/relationships/customXml" Target="../ink/ink8409.xml"/><Relationship Id="rId486" Type="http://schemas.openxmlformats.org/officeDocument/2006/relationships/image" Target="../media/image753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635.png"/><Relationship Id="rId388" Type="http://schemas.openxmlformats.org/officeDocument/2006/relationships/customXml" Target="../ink/ink8381.xml"/><Relationship Id="rId85" Type="http://schemas.openxmlformats.org/officeDocument/2006/relationships/image" Target="../media/image526.png"/><Relationship Id="rId150" Type="http://schemas.openxmlformats.org/officeDocument/2006/relationships/customXml" Target="../ink/ink8261.xml"/><Relationship Id="rId192" Type="http://schemas.openxmlformats.org/officeDocument/2006/relationships/customXml" Target="../ink/ink8282.xml"/><Relationship Id="rId206" Type="http://schemas.openxmlformats.org/officeDocument/2006/relationships/customXml" Target="../ink/ink8289.xml"/><Relationship Id="rId413" Type="http://schemas.openxmlformats.org/officeDocument/2006/relationships/image" Target="../media/image668.png"/><Relationship Id="rId248" Type="http://schemas.openxmlformats.org/officeDocument/2006/relationships/image" Target="../media/image350.png"/><Relationship Id="rId455" Type="http://schemas.openxmlformats.org/officeDocument/2006/relationships/image" Target="../media/image723.png"/><Relationship Id="rId497" Type="http://schemas.openxmlformats.org/officeDocument/2006/relationships/customXml" Target="../ink/ink8436.xml"/><Relationship Id="rId12" Type="http://schemas.openxmlformats.org/officeDocument/2006/relationships/customXml" Target="../ink/ink8192.xml"/><Relationship Id="rId108" Type="http://schemas.openxmlformats.org/officeDocument/2006/relationships/customXml" Target="../ink/ink8240.xml"/><Relationship Id="rId315" Type="http://schemas.openxmlformats.org/officeDocument/2006/relationships/customXml" Target="../ink/ink8344.xml"/><Relationship Id="rId357" Type="http://schemas.openxmlformats.org/officeDocument/2006/relationships/customXml" Target="../ink/ink8365.xml"/><Relationship Id="rId54" Type="http://schemas.openxmlformats.org/officeDocument/2006/relationships/customXml" Target="../ink/ink8213.xml"/><Relationship Id="rId96" Type="http://schemas.openxmlformats.org/officeDocument/2006/relationships/customXml" Target="../ink/ink8234.xml"/><Relationship Id="rId161" Type="http://schemas.openxmlformats.org/officeDocument/2006/relationships/image" Target="../media/image335.png"/><Relationship Id="rId217" Type="http://schemas.openxmlformats.org/officeDocument/2006/relationships/customXml" Target="../ink/ink8295.xml"/><Relationship Id="rId399" Type="http://schemas.openxmlformats.org/officeDocument/2006/relationships/image" Target="../media/image589.png"/><Relationship Id="rId259" Type="http://schemas.openxmlformats.org/officeDocument/2006/relationships/customXml" Target="../ink/ink8316.xml"/><Relationship Id="rId424" Type="http://schemas.openxmlformats.org/officeDocument/2006/relationships/customXml" Target="../ink/ink8399.xml"/><Relationship Id="rId466" Type="http://schemas.openxmlformats.org/officeDocument/2006/relationships/image" Target="../media/image728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251.xml"/><Relationship Id="rId368" Type="http://schemas.openxmlformats.org/officeDocument/2006/relationships/customXml" Target="../ink/ink8371.xml"/><Relationship Id="rId172" Type="http://schemas.openxmlformats.org/officeDocument/2006/relationships/customXml" Target="../ink/ink8272.xml"/><Relationship Id="rId228" Type="http://schemas.openxmlformats.org/officeDocument/2006/relationships/image" Target="../media/image550.png"/><Relationship Id="rId435" Type="http://schemas.openxmlformats.org/officeDocument/2006/relationships/image" Target="../media/image697.png"/><Relationship Id="rId477" Type="http://schemas.openxmlformats.org/officeDocument/2006/relationships/customXml" Target="../ink/ink8426.xml"/><Relationship Id="rId281" Type="http://schemas.openxmlformats.org/officeDocument/2006/relationships/customXml" Target="../ink/ink8327.xml"/><Relationship Id="rId337" Type="http://schemas.openxmlformats.org/officeDocument/2006/relationships/customXml" Target="../ink/ink8355.xml"/><Relationship Id="rId502" Type="http://schemas.openxmlformats.org/officeDocument/2006/relationships/image" Target="../media/image776.png"/><Relationship Id="rId34" Type="http://schemas.openxmlformats.org/officeDocument/2006/relationships/customXml" Target="../ink/ink8203.xml"/><Relationship Id="rId76" Type="http://schemas.openxmlformats.org/officeDocument/2006/relationships/customXml" Target="../ink/ink8224.xml"/><Relationship Id="rId141" Type="http://schemas.openxmlformats.org/officeDocument/2006/relationships/image" Target="../media/image325.png"/><Relationship Id="rId379" Type="http://schemas.openxmlformats.org/officeDocument/2006/relationships/image" Target="../media/image579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306.xml"/><Relationship Id="rId390" Type="http://schemas.openxmlformats.org/officeDocument/2006/relationships/customXml" Target="../ink/ink8382.xml"/><Relationship Id="rId404" Type="http://schemas.openxmlformats.org/officeDocument/2006/relationships/customXml" Target="../ink/ink8389.xml"/><Relationship Id="rId446" Type="http://schemas.openxmlformats.org/officeDocument/2006/relationships/customXml" Target="../ink/ink8410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54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241.xml"/><Relationship Id="rId348" Type="http://schemas.openxmlformats.org/officeDocument/2006/relationships/image" Target="../media/image564.png"/><Relationship Id="rId152" Type="http://schemas.openxmlformats.org/officeDocument/2006/relationships/customXml" Target="../ink/ink8262.xml"/><Relationship Id="rId194" Type="http://schemas.openxmlformats.org/officeDocument/2006/relationships/customXml" Target="../ink/ink8283.xml"/><Relationship Id="rId208" Type="http://schemas.openxmlformats.org/officeDocument/2006/relationships/customXml" Target="../ink/ink8290.xml"/><Relationship Id="rId415" Type="http://schemas.openxmlformats.org/officeDocument/2006/relationships/image" Target="../media/image669.png"/><Relationship Id="rId457" Type="http://schemas.openxmlformats.org/officeDocument/2006/relationships/image" Target="../media/image724.png"/><Relationship Id="rId261" Type="http://schemas.openxmlformats.org/officeDocument/2006/relationships/customXml" Target="../ink/ink8317.xml"/><Relationship Id="rId499" Type="http://schemas.openxmlformats.org/officeDocument/2006/relationships/customXml" Target="../ink/ink8437.xml"/><Relationship Id="rId14" Type="http://schemas.openxmlformats.org/officeDocument/2006/relationships/customXml" Target="../ink/ink8193.xml"/><Relationship Id="rId56" Type="http://schemas.openxmlformats.org/officeDocument/2006/relationships/customXml" Target="../ink/ink8214.xml"/><Relationship Id="rId317" Type="http://schemas.openxmlformats.org/officeDocument/2006/relationships/customXml" Target="../ink/ink8345.xml"/><Relationship Id="rId359" Type="http://schemas.openxmlformats.org/officeDocument/2006/relationships/customXml" Target="../ink/ink8366.xml"/><Relationship Id="rId98" Type="http://schemas.openxmlformats.org/officeDocument/2006/relationships/customXml" Target="../ink/ink8235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296.xml"/><Relationship Id="rId370" Type="http://schemas.openxmlformats.org/officeDocument/2006/relationships/customXml" Target="../ink/ink8372.xml"/><Relationship Id="rId426" Type="http://schemas.openxmlformats.org/officeDocument/2006/relationships/customXml" Target="../ink/ink8400.xml"/><Relationship Id="rId230" Type="http://schemas.openxmlformats.org/officeDocument/2006/relationships/image" Target="../media/image551.png"/><Relationship Id="rId468" Type="http://schemas.openxmlformats.org/officeDocument/2006/relationships/image" Target="../media/image735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252.xml"/><Relationship Id="rId174" Type="http://schemas.openxmlformats.org/officeDocument/2006/relationships/customXml" Target="../ink/ink8273.xml"/><Relationship Id="rId381" Type="http://schemas.openxmlformats.org/officeDocument/2006/relationships/image" Target="../media/image580.png"/><Relationship Id="rId241" Type="http://schemas.openxmlformats.org/officeDocument/2006/relationships/customXml" Target="../ink/ink8307.xml"/><Relationship Id="rId437" Type="http://schemas.openxmlformats.org/officeDocument/2006/relationships/image" Target="../media/image698.png"/><Relationship Id="rId479" Type="http://schemas.openxmlformats.org/officeDocument/2006/relationships/customXml" Target="../ink/ink8427.xml"/><Relationship Id="rId36" Type="http://schemas.openxmlformats.org/officeDocument/2006/relationships/customXml" Target="../ink/ink8204.xml"/><Relationship Id="rId283" Type="http://schemas.openxmlformats.org/officeDocument/2006/relationships/customXml" Target="../ink/ink8328.xml"/><Relationship Id="rId339" Type="http://schemas.openxmlformats.org/officeDocument/2006/relationships/customXml" Target="../ink/ink8356.xml"/><Relationship Id="rId490" Type="http://schemas.openxmlformats.org/officeDocument/2006/relationships/image" Target="../media/image768.png"/><Relationship Id="rId504" Type="http://schemas.openxmlformats.org/officeDocument/2006/relationships/image" Target="../media/image777.png"/><Relationship Id="rId78" Type="http://schemas.openxmlformats.org/officeDocument/2006/relationships/customXml" Target="../ink/ink8225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5.png"/><Relationship Id="rId406" Type="http://schemas.openxmlformats.org/officeDocument/2006/relationships/customXml" Target="../ink/ink8390.xml"/><Relationship Id="rId9" Type="http://schemas.openxmlformats.org/officeDocument/2006/relationships/image" Target="../media/image1110.png"/><Relationship Id="rId210" Type="http://schemas.openxmlformats.org/officeDocument/2006/relationships/customXml" Target="../ink/ink8291.xml"/><Relationship Id="rId392" Type="http://schemas.openxmlformats.org/officeDocument/2006/relationships/customXml" Target="../ink/ink8383.xml"/><Relationship Id="rId448" Type="http://schemas.openxmlformats.org/officeDocument/2006/relationships/customXml" Target="../ink/ink8411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242.xml"/><Relationship Id="rId154" Type="http://schemas.openxmlformats.org/officeDocument/2006/relationships/customXml" Target="../ink/ink8263.xml"/><Relationship Id="rId361" Type="http://schemas.openxmlformats.org/officeDocument/2006/relationships/customXml" Target="../ink/ink8367.xml"/><Relationship Id="rId196" Type="http://schemas.openxmlformats.org/officeDocument/2006/relationships/customXml" Target="../ink/ink8284.xml"/><Relationship Id="rId417" Type="http://schemas.openxmlformats.org/officeDocument/2006/relationships/image" Target="../media/image670.png"/><Relationship Id="rId459" Type="http://schemas.openxmlformats.org/officeDocument/2006/relationships/customXml" Target="../ink/ink8417.xml"/><Relationship Id="rId16" Type="http://schemas.openxmlformats.org/officeDocument/2006/relationships/customXml" Target="../ink/ink8194.xml"/><Relationship Id="rId221" Type="http://schemas.openxmlformats.org/officeDocument/2006/relationships/customXml" Target="../ink/ink8297.xml"/><Relationship Id="rId263" Type="http://schemas.openxmlformats.org/officeDocument/2006/relationships/customXml" Target="../ink/ink8318.xml"/><Relationship Id="rId319" Type="http://schemas.openxmlformats.org/officeDocument/2006/relationships/customXml" Target="../ink/ink8346.xml"/><Relationship Id="rId470" Type="http://schemas.openxmlformats.org/officeDocument/2006/relationships/image" Target="../media/image736.png"/><Relationship Id="rId58" Type="http://schemas.openxmlformats.org/officeDocument/2006/relationships/customXml" Target="../ink/ink8215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373.xml"/><Relationship Id="rId428" Type="http://schemas.openxmlformats.org/officeDocument/2006/relationships/customXml" Target="../ink/ink8401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428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253.xml"/><Relationship Id="rId80" Type="http://schemas.openxmlformats.org/officeDocument/2006/relationships/customXml" Target="../ink/ink8226.xml"/><Relationship Id="rId176" Type="http://schemas.openxmlformats.org/officeDocument/2006/relationships/customXml" Target="../ink/ink8274.xml"/><Relationship Id="rId341" Type="http://schemas.openxmlformats.org/officeDocument/2006/relationships/customXml" Target="../ink/ink8357.xml"/><Relationship Id="rId383" Type="http://schemas.openxmlformats.org/officeDocument/2006/relationships/image" Target="../media/image581.png"/><Relationship Id="rId439" Type="http://schemas.openxmlformats.org/officeDocument/2006/relationships/image" Target="../media/image699.png"/><Relationship Id="rId201" Type="http://schemas.openxmlformats.org/officeDocument/2006/relationships/image" Target="../media/image537.png"/><Relationship Id="rId243" Type="http://schemas.openxmlformats.org/officeDocument/2006/relationships/customXml" Target="../ink/ink8308.xml"/><Relationship Id="rId285" Type="http://schemas.openxmlformats.org/officeDocument/2006/relationships/customXml" Target="../ink/ink8329.xml"/><Relationship Id="rId450" Type="http://schemas.openxmlformats.org/officeDocument/2006/relationships/customXml" Target="../ink/ink8412.xml"/><Relationship Id="rId38" Type="http://schemas.openxmlformats.org/officeDocument/2006/relationships/customXml" Target="../ink/ink8205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69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6.png"/><Relationship Id="rId394" Type="http://schemas.openxmlformats.org/officeDocument/2006/relationships/customXml" Target="../ink/ink8384.xml"/><Relationship Id="rId408" Type="http://schemas.openxmlformats.org/officeDocument/2006/relationships/customXml" Target="../ink/ink8391.xml"/><Relationship Id="rId212" Type="http://schemas.openxmlformats.org/officeDocument/2006/relationships/customXml" Target="../ink/ink8292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243.xml"/><Relationship Id="rId296" Type="http://schemas.openxmlformats.org/officeDocument/2006/relationships/image" Target="../media/image370.png"/><Relationship Id="rId461" Type="http://schemas.openxmlformats.org/officeDocument/2006/relationships/customXml" Target="../ink/ink8418.xml"/><Relationship Id="rId60" Type="http://schemas.openxmlformats.org/officeDocument/2006/relationships/customXml" Target="../ink/ink8216.xml"/><Relationship Id="rId156" Type="http://schemas.openxmlformats.org/officeDocument/2006/relationships/customXml" Target="../ink/ink8264.xml"/><Relationship Id="rId198" Type="http://schemas.openxmlformats.org/officeDocument/2006/relationships/customXml" Target="../ink/ink8285.xml"/><Relationship Id="rId321" Type="http://schemas.openxmlformats.org/officeDocument/2006/relationships/customXml" Target="../ink/ink8347.xml"/><Relationship Id="rId363" Type="http://schemas.openxmlformats.org/officeDocument/2006/relationships/customXml" Target="../ink/ink8368.xml"/><Relationship Id="rId419" Type="http://schemas.openxmlformats.org/officeDocument/2006/relationships/image" Target="../media/image671.png"/><Relationship Id="rId223" Type="http://schemas.openxmlformats.org/officeDocument/2006/relationships/customXml" Target="../ink/ink8298.xml"/><Relationship Id="rId430" Type="http://schemas.openxmlformats.org/officeDocument/2006/relationships/customXml" Target="../ink/ink8402.xml"/><Relationship Id="rId18" Type="http://schemas.openxmlformats.org/officeDocument/2006/relationships/customXml" Target="../ink/ink8195.xml"/><Relationship Id="rId265" Type="http://schemas.openxmlformats.org/officeDocument/2006/relationships/customXml" Target="../ink/ink8319.xml"/><Relationship Id="rId472" Type="http://schemas.openxmlformats.org/officeDocument/2006/relationships/image" Target="../media/image737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374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187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0.png"/><Relationship Id="rId483" Type="http://schemas.openxmlformats.org/officeDocument/2006/relationships/customXml" Target="../ink/ink8429.xml"/><Relationship Id="rId40" Type="http://schemas.openxmlformats.org/officeDocument/2006/relationships/customXml" Target="../ink/ink8206.xml"/><Relationship Id="rId136" Type="http://schemas.openxmlformats.org/officeDocument/2006/relationships/customXml" Target="../ink/ink8254.xml"/><Relationship Id="rId178" Type="http://schemas.openxmlformats.org/officeDocument/2006/relationships/customXml" Target="../ink/ink8275.xml"/><Relationship Id="rId301" Type="http://schemas.openxmlformats.org/officeDocument/2006/relationships/customXml" Target="../ink/ink8337.xml"/><Relationship Id="rId343" Type="http://schemas.openxmlformats.org/officeDocument/2006/relationships/customXml" Target="../ink/ink8358.xml"/><Relationship Id="rId82" Type="http://schemas.openxmlformats.org/officeDocument/2006/relationships/customXml" Target="../ink/ink8227.xml"/><Relationship Id="rId203" Type="http://schemas.openxmlformats.org/officeDocument/2006/relationships/image" Target="../media/image538.png"/><Relationship Id="rId385" Type="http://schemas.openxmlformats.org/officeDocument/2006/relationships/image" Target="../media/image582.png"/><Relationship Id="rId245" Type="http://schemas.openxmlformats.org/officeDocument/2006/relationships/customXml" Target="../ink/ink8309.xml"/><Relationship Id="rId287" Type="http://schemas.openxmlformats.org/officeDocument/2006/relationships/customXml" Target="../ink/ink8330.xml"/><Relationship Id="rId410" Type="http://schemas.openxmlformats.org/officeDocument/2006/relationships/customXml" Target="../ink/ink8392.xml"/><Relationship Id="rId452" Type="http://schemas.openxmlformats.org/officeDocument/2006/relationships/customXml" Target="../ink/ink8413.xml"/><Relationship Id="rId494" Type="http://schemas.openxmlformats.org/officeDocument/2006/relationships/image" Target="../media/image770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7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385.xml"/><Relationship Id="rId214" Type="http://schemas.openxmlformats.org/officeDocument/2006/relationships/customXml" Target="../ink/ink8293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72.png"/><Relationship Id="rId463" Type="http://schemas.openxmlformats.org/officeDocument/2006/relationships/customXml" Target="../ink/ink8419.xml"/><Relationship Id="rId116" Type="http://schemas.openxmlformats.org/officeDocument/2006/relationships/customXml" Target="../ink/ink8244.xml"/><Relationship Id="rId158" Type="http://schemas.openxmlformats.org/officeDocument/2006/relationships/customXml" Target="../ink/ink8265.xml"/><Relationship Id="rId323" Type="http://schemas.openxmlformats.org/officeDocument/2006/relationships/customXml" Target="../ink/ink8348.xml"/><Relationship Id="rId20" Type="http://schemas.openxmlformats.org/officeDocument/2006/relationships/customXml" Target="../ink/ink8196.xml"/><Relationship Id="rId62" Type="http://schemas.openxmlformats.org/officeDocument/2006/relationships/customXml" Target="../ink/ink8217.xml"/><Relationship Id="rId365" Type="http://schemas.openxmlformats.org/officeDocument/2006/relationships/customXml" Target="../ink/ink8369.xml"/><Relationship Id="rId225" Type="http://schemas.openxmlformats.org/officeDocument/2006/relationships/customXml" Target="../ink/ink8299.xml"/><Relationship Id="rId267" Type="http://schemas.openxmlformats.org/officeDocument/2006/relationships/customXml" Target="../ink/ink8320.xml"/><Relationship Id="rId432" Type="http://schemas.openxmlformats.org/officeDocument/2006/relationships/customXml" Target="../ink/ink8403.xml"/><Relationship Id="rId474" Type="http://schemas.openxmlformats.org/officeDocument/2006/relationships/image" Target="../media/image739.png"/><Relationship Id="rId127" Type="http://schemas.openxmlformats.org/officeDocument/2006/relationships/image" Target="../media/image176.png"/><Relationship Id="rId10" Type="http://schemas.openxmlformats.org/officeDocument/2006/relationships/customXml" Target="../ink/ink8191.xml"/><Relationship Id="rId31" Type="http://schemas.openxmlformats.org/officeDocument/2006/relationships/image" Target="../media/image22.png"/><Relationship Id="rId52" Type="http://schemas.openxmlformats.org/officeDocument/2006/relationships/customXml" Target="../ink/ink8212.xml"/><Relationship Id="rId73" Type="http://schemas.openxmlformats.org/officeDocument/2006/relationships/image" Target="../media/image520.png"/><Relationship Id="rId94" Type="http://schemas.openxmlformats.org/officeDocument/2006/relationships/customXml" Target="../ink/ink8233.xml"/><Relationship Id="rId148" Type="http://schemas.openxmlformats.org/officeDocument/2006/relationships/customXml" Target="../ink/ink8260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364.xml"/><Relationship Id="rId376" Type="http://schemas.openxmlformats.org/officeDocument/2006/relationships/customXml" Target="../ink/ink8375.xml"/><Relationship Id="rId397" Type="http://schemas.openxmlformats.org/officeDocument/2006/relationships/image" Target="../media/image588.png"/><Relationship Id="rId4" Type="http://schemas.openxmlformats.org/officeDocument/2006/relationships/customXml" Target="../ink/ink8188.xml"/><Relationship Id="rId180" Type="http://schemas.openxmlformats.org/officeDocument/2006/relationships/customXml" Target="../ink/ink8276.xml"/><Relationship Id="rId215" Type="http://schemas.openxmlformats.org/officeDocument/2006/relationships/customXml" Target="../ink/ink8294.xml"/><Relationship Id="rId236" Type="http://schemas.openxmlformats.org/officeDocument/2006/relationships/image" Target="../media/image554.png"/><Relationship Id="rId257" Type="http://schemas.openxmlformats.org/officeDocument/2006/relationships/customXml" Target="../ink/ink8315.xml"/><Relationship Id="rId278" Type="http://schemas.openxmlformats.org/officeDocument/2006/relationships/image" Target="../media/image361.png"/><Relationship Id="rId401" Type="http://schemas.openxmlformats.org/officeDocument/2006/relationships/image" Target="../media/image590.png"/><Relationship Id="rId422" Type="http://schemas.openxmlformats.org/officeDocument/2006/relationships/customXml" Target="../ink/ink8398.xml"/><Relationship Id="rId443" Type="http://schemas.openxmlformats.org/officeDocument/2006/relationships/image" Target="../media/image701.png"/><Relationship Id="rId464" Type="http://schemas.openxmlformats.org/officeDocument/2006/relationships/image" Target="../media/image727.png"/><Relationship Id="rId303" Type="http://schemas.openxmlformats.org/officeDocument/2006/relationships/customXml" Target="../ink/ink8338.xml"/><Relationship Id="rId485" Type="http://schemas.openxmlformats.org/officeDocument/2006/relationships/customXml" Target="../ink/ink8430.xml"/><Relationship Id="rId42" Type="http://schemas.openxmlformats.org/officeDocument/2006/relationships/customXml" Target="../ink/ink8207.xml"/><Relationship Id="rId84" Type="http://schemas.openxmlformats.org/officeDocument/2006/relationships/customXml" Target="../ink/ink8228.xml"/><Relationship Id="rId138" Type="http://schemas.openxmlformats.org/officeDocument/2006/relationships/customXml" Target="../ink/ink8255.xml"/><Relationship Id="rId345" Type="http://schemas.openxmlformats.org/officeDocument/2006/relationships/customXml" Target="../ink/ink8359.xml"/><Relationship Id="rId387" Type="http://schemas.openxmlformats.org/officeDocument/2006/relationships/image" Target="../media/image58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310.xml"/><Relationship Id="rId412" Type="http://schemas.openxmlformats.org/officeDocument/2006/relationships/customXml" Target="../ink/ink8393.xml"/><Relationship Id="rId107" Type="http://schemas.openxmlformats.org/officeDocument/2006/relationships/image" Target="../media/image165.png"/><Relationship Id="rId289" Type="http://schemas.openxmlformats.org/officeDocument/2006/relationships/customXml" Target="../ink/ink8331.xml"/><Relationship Id="rId454" Type="http://schemas.openxmlformats.org/officeDocument/2006/relationships/customXml" Target="../ink/ink8414.xml"/><Relationship Id="rId496" Type="http://schemas.openxmlformats.org/officeDocument/2006/relationships/image" Target="../media/image77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8.png"/><Relationship Id="rId398" Type="http://schemas.openxmlformats.org/officeDocument/2006/relationships/customXml" Target="../ink/ink8386.xml"/><Relationship Id="rId95" Type="http://schemas.openxmlformats.org/officeDocument/2006/relationships/image" Target="../media/image531.png"/><Relationship Id="rId160" Type="http://schemas.openxmlformats.org/officeDocument/2006/relationships/customXml" Target="../ink/ink8266.xml"/><Relationship Id="rId216" Type="http://schemas.openxmlformats.org/officeDocument/2006/relationships/image" Target="../media/image544.png"/><Relationship Id="rId423" Type="http://schemas.openxmlformats.org/officeDocument/2006/relationships/image" Target="../media/image682.png"/><Relationship Id="rId258" Type="http://schemas.openxmlformats.org/officeDocument/2006/relationships/image" Target="../media/image355.png"/><Relationship Id="rId465" Type="http://schemas.openxmlformats.org/officeDocument/2006/relationships/customXml" Target="../ink/ink8420.xml"/><Relationship Id="rId22" Type="http://schemas.openxmlformats.org/officeDocument/2006/relationships/customXml" Target="../ink/ink8197.xml"/><Relationship Id="rId64" Type="http://schemas.openxmlformats.org/officeDocument/2006/relationships/customXml" Target="../ink/ink8218.xml"/><Relationship Id="rId118" Type="http://schemas.openxmlformats.org/officeDocument/2006/relationships/customXml" Target="../ink/ink8245.xml"/><Relationship Id="rId325" Type="http://schemas.openxmlformats.org/officeDocument/2006/relationships/customXml" Target="../ink/ink8349.xml"/><Relationship Id="rId367" Type="http://schemas.openxmlformats.org/officeDocument/2006/relationships/customXml" Target="../ink/ink8370.xml"/><Relationship Id="rId171" Type="http://schemas.openxmlformats.org/officeDocument/2006/relationships/image" Target="../media/image340.png"/><Relationship Id="rId227" Type="http://schemas.openxmlformats.org/officeDocument/2006/relationships/customXml" Target="../ink/ink8300.xml"/><Relationship Id="rId269" Type="http://schemas.openxmlformats.org/officeDocument/2006/relationships/customXml" Target="../ink/ink8321.xml"/><Relationship Id="rId434" Type="http://schemas.openxmlformats.org/officeDocument/2006/relationships/customXml" Target="../ink/ink8404.xml"/><Relationship Id="rId476" Type="http://schemas.openxmlformats.org/officeDocument/2006/relationships/image" Target="../media/image740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438.xml"/><Relationship Id="rId75" Type="http://schemas.openxmlformats.org/officeDocument/2006/relationships/image" Target="../media/image521.png"/><Relationship Id="rId140" Type="http://schemas.openxmlformats.org/officeDocument/2006/relationships/customXml" Target="../ink/ink8256.xml"/><Relationship Id="rId182" Type="http://schemas.openxmlformats.org/officeDocument/2006/relationships/customXml" Target="../ink/ink8277.xml"/><Relationship Id="rId378" Type="http://schemas.openxmlformats.org/officeDocument/2006/relationships/customXml" Target="../ink/ink8376.xml"/><Relationship Id="rId403" Type="http://schemas.openxmlformats.org/officeDocument/2006/relationships/image" Target="../media/image591.png"/><Relationship Id="rId6" Type="http://schemas.openxmlformats.org/officeDocument/2006/relationships/customXml" Target="../ink/ink8189.xml"/><Relationship Id="rId238" Type="http://schemas.openxmlformats.org/officeDocument/2006/relationships/image" Target="../media/image555.png"/><Relationship Id="rId445" Type="http://schemas.openxmlformats.org/officeDocument/2006/relationships/image" Target="../media/image702.png"/><Relationship Id="rId487" Type="http://schemas.openxmlformats.org/officeDocument/2006/relationships/customXml" Target="../ink/ink8431.xml"/><Relationship Id="rId291" Type="http://schemas.openxmlformats.org/officeDocument/2006/relationships/customXml" Target="../ink/ink8332.xml"/><Relationship Id="rId305" Type="http://schemas.openxmlformats.org/officeDocument/2006/relationships/customXml" Target="../ink/ink8339.xml"/><Relationship Id="rId347" Type="http://schemas.openxmlformats.org/officeDocument/2006/relationships/customXml" Target="../ink/ink8360.xml"/><Relationship Id="rId44" Type="http://schemas.openxmlformats.org/officeDocument/2006/relationships/customXml" Target="../ink/ink8208.xml"/><Relationship Id="rId86" Type="http://schemas.openxmlformats.org/officeDocument/2006/relationships/customXml" Target="../ink/ink8229.xml"/><Relationship Id="rId151" Type="http://schemas.openxmlformats.org/officeDocument/2006/relationships/image" Target="../media/image330.png"/><Relationship Id="rId389" Type="http://schemas.openxmlformats.org/officeDocument/2006/relationships/image" Target="../media/image584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311.xml"/><Relationship Id="rId414" Type="http://schemas.openxmlformats.org/officeDocument/2006/relationships/customXml" Target="../ink/ink8394.xml"/><Relationship Id="rId456" Type="http://schemas.openxmlformats.org/officeDocument/2006/relationships/customXml" Target="../ink/ink8415.xml"/><Relationship Id="rId498" Type="http://schemas.openxmlformats.org/officeDocument/2006/relationships/image" Target="../media/image77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246.xml"/><Relationship Id="rId358" Type="http://schemas.openxmlformats.org/officeDocument/2006/relationships/image" Target="../media/image569.png"/><Relationship Id="rId162" Type="http://schemas.openxmlformats.org/officeDocument/2006/relationships/customXml" Target="../ink/ink8267.xml"/><Relationship Id="rId218" Type="http://schemas.openxmlformats.org/officeDocument/2006/relationships/image" Target="../media/image545.png"/><Relationship Id="rId425" Type="http://schemas.openxmlformats.org/officeDocument/2006/relationships/image" Target="../media/image683.png"/><Relationship Id="rId467" Type="http://schemas.openxmlformats.org/officeDocument/2006/relationships/customXml" Target="../ink/ink8421.xml"/><Relationship Id="rId271" Type="http://schemas.openxmlformats.org/officeDocument/2006/relationships/customXml" Target="../ink/ink8322.xml"/><Relationship Id="rId24" Type="http://schemas.openxmlformats.org/officeDocument/2006/relationships/customXml" Target="../ink/ink8198.xml"/><Relationship Id="rId66" Type="http://schemas.openxmlformats.org/officeDocument/2006/relationships/customXml" Target="../ink/ink8219.xml"/><Relationship Id="rId131" Type="http://schemas.openxmlformats.org/officeDocument/2006/relationships/image" Target="../media/image320.png"/><Relationship Id="rId327" Type="http://schemas.openxmlformats.org/officeDocument/2006/relationships/customXml" Target="../ink/ink8350.xml"/><Relationship Id="rId369" Type="http://schemas.openxmlformats.org/officeDocument/2006/relationships/image" Target="../media/image574.png"/><Relationship Id="rId173" Type="http://schemas.openxmlformats.org/officeDocument/2006/relationships/image" Target="../media/image59.png"/><Relationship Id="rId229" Type="http://schemas.openxmlformats.org/officeDocument/2006/relationships/customXml" Target="../ink/ink8301.xml"/><Relationship Id="rId380" Type="http://schemas.openxmlformats.org/officeDocument/2006/relationships/customXml" Target="../ink/ink8377.xml"/><Relationship Id="rId436" Type="http://schemas.openxmlformats.org/officeDocument/2006/relationships/customXml" Target="../ink/ink8405.xml"/><Relationship Id="rId240" Type="http://schemas.openxmlformats.org/officeDocument/2006/relationships/image" Target="../media/image556.png"/><Relationship Id="rId478" Type="http://schemas.openxmlformats.org/officeDocument/2006/relationships/image" Target="../media/image764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236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439.xml"/><Relationship Id="rId8" Type="http://schemas.openxmlformats.org/officeDocument/2006/relationships/customXml" Target="../ink/ink8190.xml"/><Relationship Id="rId142" Type="http://schemas.openxmlformats.org/officeDocument/2006/relationships/customXml" Target="../ink/ink8257.xml"/><Relationship Id="rId184" Type="http://schemas.openxmlformats.org/officeDocument/2006/relationships/customXml" Target="../ink/ink8278.xml"/><Relationship Id="rId391" Type="http://schemas.openxmlformats.org/officeDocument/2006/relationships/image" Target="../media/image585.png"/><Relationship Id="rId405" Type="http://schemas.openxmlformats.org/officeDocument/2006/relationships/image" Target="../media/image592.png"/><Relationship Id="rId447" Type="http://schemas.openxmlformats.org/officeDocument/2006/relationships/image" Target="../media/image703.png"/><Relationship Id="rId251" Type="http://schemas.openxmlformats.org/officeDocument/2006/relationships/customXml" Target="../ink/ink8312.xml"/><Relationship Id="rId489" Type="http://schemas.openxmlformats.org/officeDocument/2006/relationships/customXml" Target="../ink/ink8432.xml"/><Relationship Id="rId46" Type="http://schemas.openxmlformats.org/officeDocument/2006/relationships/customXml" Target="../ink/ink8209.xml"/><Relationship Id="rId293" Type="http://schemas.openxmlformats.org/officeDocument/2006/relationships/customXml" Target="../ink/ink8333.xml"/><Relationship Id="rId307" Type="http://schemas.openxmlformats.org/officeDocument/2006/relationships/customXml" Target="../ink/ink8340.xml"/><Relationship Id="rId349" Type="http://schemas.openxmlformats.org/officeDocument/2006/relationships/customXml" Target="../ink/ink8361.xml"/><Relationship Id="rId88" Type="http://schemas.openxmlformats.org/officeDocument/2006/relationships/customXml" Target="../ink/ink8230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0.png"/><Relationship Id="rId416" Type="http://schemas.openxmlformats.org/officeDocument/2006/relationships/customXml" Target="../ink/ink8395.xml"/><Relationship Id="rId220" Type="http://schemas.openxmlformats.org/officeDocument/2006/relationships/image" Target="../media/image546.png"/><Relationship Id="rId458" Type="http://schemas.openxmlformats.org/officeDocument/2006/relationships/customXml" Target="../ink/ink8416.xml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247.xml"/><Relationship Id="rId164" Type="http://schemas.openxmlformats.org/officeDocument/2006/relationships/customXml" Target="../ink/ink8268.xml"/><Relationship Id="rId371" Type="http://schemas.openxmlformats.org/officeDocument/2006/relationships/image" Target="../media/image575.png"/><Relationship Id="rId427" Type="http://schemas.openxmlformats.org/officeDocument/2006/relationships/image" Target="../media/image693.png"/><Relationship Id="rId469" Type="http://schemas.openxmlformats.org/officeDocument/2006/relationships/customXml" Target="../ink/ink8422.xml"/><Relationship Id="rId26" Type="http://schemas.openxmlformats.org/officeDocument/2006/relationships/customXml" Target="../ink/ink8199.xml"/><Relationship Id="rId231" Type="http://schemas.openxmlformats.org/officeDocument/2006/relationships/customXml" Target="../ink/ink8302.xml"/><Relationship Id="rId273" Type="http://schemas.openxmlformats.org/officeDocument/2006/relationships/customXml" Target="../ink/ink8323.xml"/><Relationship Id="rId329" Type="http://schemas.openxmlformats.org/officeDocument/2006/relationships/customXml" Target="../ink/ink8351.xml"/><Relationship Id="rId480" Type="http://schemas.openxmlformats.org/officeDocument/2006/relationships/image" Target="../media/image765.png"/><Relationship Id="rId68" Type="http://schemas.openxmlformats.org/officeDocument/2006/relationships/customXml" Target="../ink/ink8220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286.xml"/><Relationship Id="rId382" Type="http://schemas.openxmlformats.org/officeDocument/2006/relationships/customXml" Target="../ink/ink8378.xml"/><Relationship Id="rId438" Type="http://schemas.openxmlformats.org/officeDocument/2006/relationships/customXml" Target="../ink/ink8406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433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237.xml"/><Relationship Id="rId144" Type="http://schemas.openxmlformats.org/officeDocument/2006/relationships/customXml" Target="../ink/ink8258.xml"/><Relationship Id="rId90" Type="http://schemas.openxmlformats.org/officeDocument/2006/relationships/customXml" Target="../ink/ink8231.xml"/><Relationship Id="rId186" Type="http://schemas.openxmlformats.org/officeDocument/2006/relationships/customXml" Target="../ink/ink8279.xml"/><Relationship Id="rId351" Type="http://schemas.openxmlformats.org/officeDocument/2006/relationships/customXml" Target="../ink/ink8362.xml"/><Relationship Id="rId393" Type="http://schemas.openxmlformats.org/officeDocument/2006/relationships/image" Target="../media/image586.png"/><Relationship Id="rId407" Type="http://schemas.openxmlformats.org/officeDocument/2006/relationships/image" Target="../media/image593.png"/><Relationship Id="rId449" Type="http://schemas.openxmlformats.org/officeDocument/2006/relationships/image" Target="../media/image720.png"/><Relationship Id="rId211" Type="http://schemas.openxmlformats.org/officeDocument/2006/relationships/image" Target="../media/image542.png"/><Relationship Id="rId253" Type="http://schemas.openxmlformats.org/officeDocument/2006/relationships/customXml" Target="../ink/ink8313.xml"/><Relationship Id="rId295" Type="http://schemas.openxmlformats.org/officeDocument/2006/relationships/customXml" Target="../ink/ink8334.xml"/><Relationship Id="rId309" Type="http://schemas.openxmlformats.org/officeDocument/2006/relationships/customXml" Target="../ink/ink8341.xml"/><Relationship Id="rId460" Type="http://schemas.openxmlformats.org/officeDocument/2006/relationships/image" Target="../media/image725.png"/><Relationship Id="rId48" Type="http://schemas.openxmlformats.org/officeDocument/2006/relationships/customXml" Target="../ink/ink8210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1.png"/><Relationship Id="rId418" Type="http://schemas.openxmlformats.org/officeDocument/2006/relationships/customXml" Target="../ink/ink8396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423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248.xml"/><Relationship Id="rId70" Type="http://schemas.openxmlformats.org/officeDocument/2006/relationships/customXml" Target="../ink/ink8221.xml"/><Relationship Id="rId166" Type="http://schemas.openxmlformats.org/officeDocument/2006/relationships/customXml" Target="../ink/ink8269.xml"/><Relationship Id="rId331" Type="http://schemas.openxmlformats.org/officeDocument/2006/relationships/customXml" Target="../ink/ink8352.xml"/><Relationship Id="rId373" Type="http://schemas.openxmlformats.org/officeDocument/2006/relationships/image" Target="../media/image576.png"/><Relationship Id="rId429" Type="http://schemas.openxmlformats.org/officeDocument/2006/relationships/image" Target="../media/image694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303.xml"/><Relationship Id="rId440" Type="http://schemas.openxmlformats.org/officeDocument/2006/relationships/customXml" Target="../ink/ink8407.xml"/><Relationship Id="rId28" Type="http://schemas.openxmlformats.org/officeDocument/2006/relationships/customXml" Target="../ink/ink8200.xml"/><Relationship Id="rId275" Type="http://schemas.openxmlformats.org/officeDocument/2006/relationships/customXml" Target="../ink/ink8324.xml"/><Relationship Id="rId300" Type="http://schemas.openxmlformats.org/officeDocument/2006/relationships/image" Target="../media/image372.png"/><Relationship Id="rId482" Type="http://schemas.openxmlformats.org/officeDocument/2006/relationships/image" Target="../media/image766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27.png"/><Relationship Id="rId384" Type="http://schemas.openxmlformats.org/officeDocument/2006/relationships/customXml" Target="../ink/ink8379.xml"/><Relationship Id="rId202" Type="http://schemas.openxmlformats.org/officeDocument/2006/relationships/customXml" Target="../ink/ink8287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1.png"/><Relationship Id="rId493" Type="http://schemas.openxmlformats.org/officeDocument/2006/relationships/customXml" Target="../ink/ink8434.xml"/><Relationship Id="rId50" Type="http://schemas.openxmlformats.org/officeDocument/2006/relationships/customXml" Target="../ink/ink8211.xml"/><Relationship Id="rId104" Type="http://schemas.openxmlformats.org/officeDocument/2006/relationships/customXml" Target="../ink/ink8238.xml"/><Relationship Id="rId146" Type="http://schemas.openxmlformats.org/officeDocument/2006/relationships/customXml" Target="../ink/ink8259.xml"/><Relationship Id="rId188" Type="http://schemas.openxmlformats.org/officeDocument/2006/relationships/customXml" Target="../ink/ink8280.xml"/><Relationship Id="rId311" Type="http://schemas.openxmlformats.org/officeDocument/2006/relationships/customXml" Target="../ink/ink8342.xml"/><Relationship Id="rId353" Type="http://schemas.openxmlformats.org/officeDocument/2006/relationships/customXml" Target="../ink/ink8363.xml"/><Relationship Id="rId395" Type="http://schemas.openxmlformats.org/officeDocument/2006/relationships/image" Target="../media/image587.png"/><Relationship Id="rId409" Type="http://schemas.openxmlformats.org/officeDocument/2006/relationships/image" Target="../media/image594.png"/><Relationship Id="rId92" Type="http://schemas.openxmlformats.org/officeDocument/2006/relationships/customXml" Target="../ink/ink8232.xml"/><Relationship Id="rId213" Type="http://schemas.openxmlformats.org/officeDocument/2006/relationships/image" Target="../media/image543.png"/><Relationship Id="rId420" Type="http://schemas.openxmlformats.org/officeDocument/2006/relationships/customXml" Target="../ink/ink8397.xml"/><Relationship Id="rId255" Type="http://schemas.openxmlformats.org/officeDocument/2006/relationships/customXml" Target="../ink/ink8314.xml"/><Relationship Id="rId297" Type="http://schemas.openxmlformats.org/officeDocument/2006/relationships/customXml" Target="../ink/ink8335.xml"/><Relationship Id="rId462" Type="http://schemas.openxmlformats.org/officeDocument/2006/relationships/image" Target="../media/image72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2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5.png"/><Relationship Id="rId473" Type="http://schemas.openxmlformats.org/officeDocument/2006/relationships/customXml" Target="../ink/ink8424.xml"/><Relationship Id="rId30" Type="http://schemas.openxmlformats.org/officeDocument/2006/relationships/customXml" Target="../ink/ink8201.xml"/><Relationship Id="rId126" Type="http://schemas.openxmlformats.org/officeDocument/2006/relationships/customXml" Target="../ink/ink8249.xml"/><Relationship Id="rId168" Type="http://schemas.openxmlformats.org/officeDocument/2006/relationships/customXml" Target="../ink/ink8270.xml"/><Relationship Id="rId333" Type="http://schemas.openxmlformats.org/officeDocument/2006/relationships/customXml" Target="../ink/ink8353.xml"/><Relationship Id="rId72" Type="http://schemas.openxmlformats.org/officeDocument/2006/relationships/customXml" Target="../ink/ink8222.xml"/><Relationship Id="rId375" Type="http://schemas.openxmlformats.org/officeDocument/2006/relationships/image" Target="../media/image577.png"/><Relationship Id="rId3" Type="http://schemas.openxmlformats.org/officeDocument/2006/relationships/image" Target="../media/image810.png"/><Relationship Id="rId235" Type="http://schemas.openxmlformats.org/officeDocument/2006/relationships/customXml" Target="../ink/ink8304.xml"/><Relationship Id="rId277" Type="http://schemas.openxmlformats.org/officeDocument/2006/relationships/customXml" Target="../ink/ink8325.xml"/><Relationship Id="rId400" Type="http://schemas.openxmlformats.org/officeDocument/2006/relationships/customXml" Target="../ink/ink8387.xml"/><Relationship Id="rId442" Type="http://schemas.openxmlformats.org/officeDocument/2006/relationships/customXml" Target="../ink/ink8408.xml"/><Relationship Id="rId484" Type="http://schemas.openxmlformats.org/officeDocument/2006/relationships/image" Target="../media/image75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4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380.xml"/><Relationship Id="rId190" Type="http://schemas.openxmlformats.org/officeDocument/2006/relationships/customXml" Target="../ink/ink8281.xml"/><Relationship Id="rId204" Type="http://schemas.openxmlformats.org/officeDocument/2006/relationships/customXml" Target="../ink/ink8288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7.png"/><Relationship Id="rId453" Type="http://schemas.openxmlformats.org/officeDocument/2006/relationships/image" Target="../media/image722.png"/><Relationship Id="rId106" Type="http://schemas.openxmlformats.org/officeDocument/2006/relationships/customXml" Target="../ink/ink8239.xml"/><Relationship Id="rId313" Type="http://schemas.openxmlformats.org/officeDocument/2006/relationships/customXml" Target="../ink/ink8343.xml"/><Relationship Id="rId495" Type="http://schemas.openxmlformats.org/officeDocument/2006/relationships/customXml" Target="../ink/ink8435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589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623.xml"/><Relationship Id="rId170" Type="http://schemas.openxmlformats.org/officeDocument/2006/relationships/customXml" Target="../ink/ink8524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678.xml"/><Relationship Id="rId32" Type="http://schemas.openxmlformats.org/officeDocument/2006/relationships/customXml" Target="../ink/ink8455.xml"/><Relationship Id="rId74" Type="http://schemas.openxmlformats.org/officeDocument/2006/relationships/customXml" Target="../ink/ink8476.xml"/><Relationship Id="rId128" Type="http://schemas.openxmlformats.org/officeDocument/2006/relationships/customXml" Target="../ink/ink8503.xml"/><Relationship Id="rId335" Type="http://schemas.openxmlformats.org/officeDocument/2006/relationships/customXml" Target="../ink/ink8607.xml"/><Relationship Id="rId377" Type="http://schemas.openxmlformats.org/officeDocument/2006/relationships/image" Target="../media/image579.png"/><Relationship Id="rId500" Type="http://schemas.openxmlformats.org/officeDocument/2006/relationships/image" Target="../media/image784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558.xml"/><Relationship Id="rId402" Type="http://schemas.openxmlformats.org/officeDocument/2006/relationships/customXml" Target="../ink/ink8641.xml"/><Relationship Id="rId279" Type="http://schemas.openxmlformats.org/officeDocument/2006/relationships/customXml" Target="../ink/ink8579.xml"/><Relationship Id="rId444" Type="http://schemas.openxmlformats.org/officeDocument/2006/relationships/customXml" Target="../ink/ink8662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634.xml"/><Relationship Id="rId85" Type="http://schemas.openxmlformats.org/officeDocument/2006/relationships/image" Target="../media/image526.png"/><Relationship Id="rId150" Type="http://schemas.openxmlformats.org/officeDocument/2006/relationships/customXml" Target="../ink/ink8514.xml"/><Relationship Id="rId192" Type="http://schemas.openxmlformats.org/officeDocument/2006/relationships/customXml" Target="../ink/ink8535.xml"/><Relationship Id="rId206" Type="http://schemas.openxmlformats.org/officeDocument/2006/relationships/customXml" Target="../ink/ink8542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689.xml"/><Relationship Id="rId12" Type="http://schemas.openxmlformats.org/officeDocument/2006/relationships/customXml" Target="../ink/ink8445.xml"/><Relationship Id="rId108" Type="http://schemas.openxmlformats.org/officeDocument/2006/relationships/customXml" Target="../ink/ink8493.xml"/><Relationship Id="rId315" Type="http://schemas.openxmlformats.org/officeDocument/2006/relationships/customXml" Target="../ink/ink8597.xml"/><Relationship Id="rId357" Type="http://schemas.openxmlformats.org/officeDocument/2006/relationships/customXml" Target="../ink/ink8618.xml"/><Relationship Id="rId54" Type="http://schemas.openxmlformats.org/officeDocument/2006/relationships/customXml" Target="../ink/ink8466.xml"/><Relationship Id="rId96" Type="http://schemas.openxmlformats.org/officeDocument/2006/relationships/customXml" Target="../ink/ink8487.xml"/><Relationship Id="rId161" Type="http://schemas.openxmlformats.org/officeDocument/2006/relationships/image" Target="../media/image335.png"/><Relationship Id="rId217" Type="http://schemas.openxmlformats.org/officeDocument/2006/relationships/customXml" Target="../ink/ink8548.xml"/><Relationship Id="rId399" Type="http://schemas.openxmlformats.org/officeDocument/2006/relationships/image" Target="../media/image590.png"/><Relationship Id="rId259" Type="http://schemas.openxmlformats.org/officeDocument/2006/relationships/customXml" Target="../ink/ink8569.xml"/><Relationship Id="rId424" Type="http://schemas.openxmlformats.org/officeDocument/2006/relationships/customXml" Target="../ink/ink8652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504.xml"/><Relationship Id="rId368" Type="http://schemas.openxmlformats.org/officeDocument/2006/relationships/customXml" Target="../ink/ink8624.xml"/><Relationship Id="rId172" Type="http://schemas.openxmlformats.org/officeDocument/2006/relationships/customXml" Target="../ink/ink8525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679.xml"/><Relationship Id="rId281" Type="http://schemas.openxmlformats.org/officeDocument/2006/relationships/customXml" Target="../ink/ink8580.xml"/><Relationship Id="rId337" Type="http://schemas.openxmlformats.org/officeDocument/2006/relationships/customXml" Target="../ink/ink8608.xml"/><Relationship Id="rId502" Type="http://schemas.openxmlformats.org/officeDocument/2006/relationships/image" Target="../media/image785.png"/><Relationship Id="rId34" Type="http://schemas.openxmlformats.org/officeDocument/2006/relationships/customXml" Target="../ink/ink8456.xml"/><Relationship Id="rId76" Type="http://schemas.openxmlformats.org/officeDocument/2006/relationships/customXml" Target="../ink/ink8477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559.xml"/><Relationship Id="rId390" Type="http://schemas.openxmlformats.org/officeDocument/2006/relationships/customXml" Target="../ink/ink8635.xml"/><Relationship Id="rId404" Type="http://schemas.openxmlformats.org/officeDocument/2006/relationships/customXml" Target="../ink/ink8642.xml"/><Relationship Id="rId446" Type="http://schemas.openxmlformats.org/officeDocument/2006/relationships/customXml" Target="../ink/ink8663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78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494.xml"/><Relationship Id="rId348" Type="http://schemas.openxmlformats.org/officeDocument/2006/relationships/image" Target="../media/image565.png"/><Relationship Id="rId152" Type="http://schemas.openxmlformats.org/officeDocument/2006/relationships/customXml" Target="../ink/ink8515.xml"/><Relationship Id="rId194" Type="http://schemas.openxmlformats.org/officeDocument/2006/relationships/customXml" Target="../ink/ink8536.xml"/><Relationship Id="rId208" Type="http://schemas.openxmlformats.org/officeDocument/2006/relationships/customXml" Target="../ink/ink8543.xml"/><Relationship Id="rId415" Type="http://schemas.openxmlformats.org/officeDocument/2006/relationships/image" Target="../media/image670.png"/><Relationship Id="rId457" Type="http://schemas.openxmlformats.org/officeDocument/2006/relationships/customXml" Target="../ink/ink8669.xml"/><Relationship Id="rId261" Type="http://schemas.openxmlformats.org/officeDocument/2006/relationships/customXml" Target="../ink/ink8570.xml"/><Relationship Id="rId499" Type="http://schemas.openxmlformats.org/officeDocument/2006/relationships/customXml" Target="../ink/ink8690.xml"/><Relationship Id="rId14" Type="http://schemas.openxmlformats.org/officeDocument/2006/relationships/customXml" Target="../ink/ink8446.xml"/><Relationship Id="rId56" Type="http://schemas.openxmlformats.org/officeDocument/2006/relationships/customXml" Target="../ink/ink8467.xml"/><Relationship Id="rId317" Type="http://schemas.openxmlformats.org/officeDocument/2006/relationships/customXml" Target="../ink/ink8598.xml"/><Relationship Id="rId359" Type="http://schemas.openxmlformats.org/officeDocument/2006/relationships/customXml" Target="../ink/ink8619.xml"/><Relationship Id="rId98" Type="http://schemas.openxmlformats.org/officeDocument/2006/relationships/customXml" Target="../ink/ink8488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549.xml"/><Relationship Id="rId370" Type="http://schemas.openxmlformats.org/officeDocument/2006/relationships/customXml" Target="../ink/ink8625.xml"/><Relationship Id="rId426" Type="http://schemas.openxmlformats.org/officeDocument/2006/relationships/customXml" Target="../ink/ink8653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505.xml"/><Relationship Id="rId174" Type="http://schemas.openxmlformats.org/officeDocument/2006/relationships/customXml" Target="../ink/ink8526.xml"/><Relationship Id="rId381" Type="http://schemas.openxmlformats.org/officeDocument/2006/relationships/image" Target="../media/image581.png"/><Relationship Id="rId241" Type="http://schemas.openxmlformats.org/officeDocument/2006/relationships/customXml" Target="../ink/ink8560.xml"/><Relationship Id="rId437" Type="http://schemas.openxmlformats.org/officeDocument/2006/relationships/image" Target="../media/image699.png"/><Relationship Id="rId479" Type="http://schemas.openxmlformats.org/officeDocument/2006/relationships/customXml" Target="../ink/ink8680.xml"/><Relationship Id="rId36" Type="http://schemas.openxmlformats.org/officeDocument/2006/relationships/customXml" Target="../ink/ink8457.xml"/><Relationship Id="rId283" Type="http://schemas.openxmlformats.org/officeDocument/2006/relationships/customXml" Target="../ink/ink8581.xml"/><Relationship Id="rId339" Type="http://schemas.openxmlformats.org/officeDocument/2006/relationships/customXml" Target="../ink/ink8609.xml"/><Relationship Id="rId490" Type="http://schemas.openxmlformats.org/officeDocument/2006/relationships/image" Target="../media/image779.png"/><Relationship Id="rId504" Type="http://schemas.openxmlformats.org/officeDocument/2006/relationships/image" Target="../media/image786.png"/><Relationship Id="rId78" Type="http://schemas.openxmlformats.org/officeDocument/2006/relationships/customXml" Target="../ink/ink8478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643.xml"/><Relationship Id="rId9" Type="http://schemas.openxmlformats.org/officeDocument/2006/relationships/image" Target="../media/image1110.png"/><Relationship Id="rId210" Type="http://schemas.openxmlformats.org/officeDocument/2006/relationships/customXml" Target="../ink/ink8544.xml"/><Relationship Id="rId392" Type="http://schemas.openxmlformats.org/officeDocument/2006/relationships/customXml" Target="../ink/ink8636.xml"/><Relationship Id="rId448" Type="http://schemas.openxmlformats.org/officeDocument/2006/relationships/customXml" Target="../ink/ink8664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495.xml"/><Relationship Id="rId154" Type="http://schemas.openxmlformats.org/officeDocument/2006/relationships/customXml" Target="../ink/ink8516.xml"/><Relationship Id="rId361" Type="http://schemas.openxmlformats.org/officeDocument/2006/relationships/customXml" Target="../ink/ink8620.xml"/><Relationship Id="rId196" Type="http://schemas.openxmlformats.org/officeDocument/2006/relationships/customXml" Target="../ink/ink8537.xml"/><Relationship Id="rId417" Type="http://schemas.openxmlformats.org/officeDocument/2006/relationships/image" Target="../media/image671.png"/><Relationship Id="rId459" Type="http://schemas.openxmlformats.org/officeDocument/2006/relationships/customXml" Target="../ink/ink8670.xml"/><Relationship Id="rId16" Type="http://schemas.openxmlformats.org/officeDocument/2006/relationships/customXml" Target="../ink/ink8447.xml"/><Relationship Id="rId221" Type="http://schemas.openxmlformats.org/officeDocument/2006/relationships/customXml" Target="../ink/ink8550.xml"/><Relationship Id="rId263" Type="http://schemas.openxmlformats.org/officeDocument/2006/relationships/customXml" Target="../ink/ink8571.xml"/><Relationship Id="rId319" Type="http://schemas.openxmlformats.org/officeDocument/2006/relationships/customXml" Target="../ink/ink8599.xml"/><Relationship Id="rId470" Type="http://schemas.openxmlformats.org/officeDocument/2006/relationships/image" Target="../media/image737.png"/><Relationship Id="rId58" Type="http://schemas.openxmlformats.org/officeDocument/2006/relationships/customXml" Target="../ink/ink8468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626.xml"/><Relationship Id="rId428" Type="http://schemas.openxmlformats.org/officeDocument/2006/relationships/customXml" Target="../ink/ink8654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681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506.xml"/><Relationship Id="rId80" Type="http://schemas.openxmlformats.org/officeDocument/2006/relationships/customXml" Target="../ink/ink8479.xml"/><Relationship Id="rId176" Type="http://schemas.openxmlformats.org/officeDocument/2006/relationships/customXml" Target="../ink/ink8527.xml"/><Relationship Id="rId341" Type="http://schemas.openxmlformats.org/officeDocument/2006/relationships/customXml" Target="../ink/ink8610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561.xml"/><Relationship Id="rId285" Type="http://schemas.openxmlformats.org/officeDocument/2006/relationships/customXml" Target="../ink/ink8582.xml"/><Relationship Id="rId450" Type="http://schemas.openxmlformats.org/officeDocument/2006/relationships/customXml" Target="../ink/ink8665.xml"/><Relationship Id="rId38" Type="http://schemas.openxmlformats.org/officeDocument/2006/relationships/customXml" Target="../ink/ink8458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0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637.xml"/><Relationship Id="rId408" Type="http://schemas.openxmlformats.org/officeDocument/2006/relationships/customXml" Target="../ink/ink8644.xml"/><Relationship Id="rId212" Type="http://schemas.openxmlformats.org/officeDocument/2006/relationships/customXml" Target="../ink/ink8545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496.xml"/><Relationship Id="rId296" Type="http://schemas.openxmlformats.org/officeDocument/2006/relationships/image" Target="../media/image370.png"/><Relationship Id="rId461" Type="http://schemas.openxmlformats.org/officeDocument/2006/relationships/customXml" Target="../ink/ink8671.xml"/><Relationship Id="rId60" Type="http://schemas.openxmlformats.org/officeDocument/2006/relationships/customXml" Target="../ink/ink8469.xml"/><Relationship Id="rId156" Type="http://schemas.openxmlformats.org/officeDocument/2006/relationships/customXml" Target="../ink/ink8517.xml"/><Relationship Id="rId198" Type="http://schemas.openxmlformats.org/officeDocument/2006/relationships/customXml" Target="../ink/ink8538.xml"/><Relationship Id="rId321" Type="http://schemas.openxmlformats.org/officeDocument/2006/relationships/customXml" Target="../ink/ink8600.xml"/><Relationship Id="rId363" Type="http://schemas.openxmlformats.org/officeDocument/2006/relationships/customXml" Target="../ink/ink8621.xml"/><Relationship Id="rId419" Type="http://schemas.openxmlformats.org/officeDocument/2006/relationships/image" Target="../media/image672.png"/><Relationship Id="rId223" Type="http://schemas.openxmlformats.org/officeDocument/2006/relationships/customXml" Target="../ink/ink8551.xml"/><Relationship Id="rId430" Type="http://schemas.openxmlformats.org/officeDocument/2006/relationships/customXml" Target="../ink/ink8655.xml"/><Relationship Id="rId18" Type="http://schemas.openxmlformats.org/officeDocument/2006/relationships/customXml" Target="../ink/ink8448.xml"/><Relationship Id="rId265" Type="http://schemas.openxmlformats.org/officeDocument/2006/relationships/customXml" Target="../ink/ink8572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627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440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682.xml"/><Relationship Id="rId40" Type="http://schemas.openxmlformats.org/officeDocument/2006/relationships/customXml" Target="../ink/ink8459.xml"/><Relationship Id="rId136" Type="http://schemas.openxmlformats.org/officeDocument/2006/relationships/customXml" Target="../ink/ink8507.xml"/><Relationship Id="rId178" Type="http://schemas.openxmlformats.org/officeDocument/2006/relationships/customXml" Target="../ink/ink8528.xml"/><Relationship Id="rId301" Type="http://schemas.openxmlformats.org/officeDocument/2006/relationships/customXml" Target="../ink/ink8590.xml"/><Relationship Id="rId343" Type="http://schemas.openxmlformats.org/officeDocument/2006/relationships/customXml" Target="../ink/ink8611.xml"/><Relationship Id="rId82" Type="http://schemas.openxmlformats.org/officeDocument/2006/relationships/customXml" Target="../ink/ink8480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562.xml"/><Relationship Id="rId287" Type="http://schemas.openxmlformats.org/officeDocument/2006/relationships/customXml" Target="../ink/ink8583.xml"/><Relationship Id="rId410" Type="http://schemas.openxmlformats.org/officeDocument/2006/relationships/customXml" Target="../ink/ink8645.xml"/><Relationship Id="rId452" Type="http://schemas.openxmlformats.org/officeDocument/2006/relationships/customXml" Target="../ink/ink8666.xml"/><Relationship Id="rId494" Type="http://schemas.openxmlformats.org/officeDocument/2006/relationships/image" Target="../media/image78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638.xml"/><Relationship Id="rId214" Type="http://schemas.openxmlformats.org/officeDocument/2006/relationships/customXml" Target="../ink/ink8546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672.xml"/><Relationship Id="rId116" Type="http://schemas.openxmlformats.org/officeDocument/2006/relationships/customXml" Target="../ink/ink8497.xml"/><Relationship Id="rId158" Type="http://schemas.openxmlformats.org/officeDocument/2006/relationships/customXml" Target="../ink/ink8518.xml"/><Relationship Id="rId323" Type="http://schemas.openxmlformats.org/officeDocument/2006/relationships/customXml" Target="../ink/ink8601.xml"/><Relationship Id="rId20" Type="http://schemas.openxmlformats.org/officeDocument/2006/relationships/customXml" Target="../ink/ink8449.xml"/><Relationship Id="rId62" Type="http://schemas.openxmlformats.org/officeDocument/2006/relationships/customXml" Target="../ink/ink8470.xml"/><Relationship Id="rId365" Type="http://schemas.openxmlformats.org/officeDocument/2006/relationships/customXml" Target="../ink/ink8622.xml"/><Relationship Id="rId225" Type="http://schemas.openxmlformats.org/officeDocument/2006/relationships/customXml" Target="../ink/ink8552.xml"/><Relationship Id="rId267" Type="http://schemas.openxmlformats.org/officeDocument/2006/relationships/customXml" Target="../ink/ink8573.xml"/><Relationship Id="rId432" Type="http://schemas.openxmlformats.org/officeDocument/2006/relationships/customXml" Target="../ink/ink8656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10" Type="http://schemas.openxmlformats.org/officeDocument/2006/relationships/customXml" Target="../ink/ink8444.xml"/><Relationship Id="rId31" Type="http://schemas.openxmlformats.org/officeDocument/2006/relationships/image" Target="../media/image22.png"/><Relationship Id="rId52" Type="http://schemas.openxmlformats.org/officeDocument/2006/relationships/customXml" Target="../ink/ink8465.xml"/><Relationship Id="rId73" Type="http://schemas.openxmlformats.org/officeDocument/2006/relationships/image" Target="../media/image520.png"/><Relationship Id="rId94" Type="http://schemas.openxmlformats.org/officeDocument/2006/relationships/customXml" Target="../ink/ink8486.xml"/><Relationship Id="rId148" Type="http://schemas.openxmlformats.org/officeDocument/2006/relationships/customXml" Target="../ink/ink8513.xml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55" Type="http://schemas.openxmlformats.org/officeDocument/2006/relationships/customXml" Target="../ink/ink8617.xml"/><Relationship Id="rId376" Type="http://schemas.openxmlformats.org/officeDocument/2006/relationships/customXml" Target="../ink/ink8628.xml"/><Relationship Id="rId397" Type="http://schemas.openxmlformats.org/officeDocument/2006/relationships/image" Target="../media/image589.png"/><Relationship Id="rId4" Type="http://schemas.openxmlformats.org/officeDocument/2006/relationships/customXml" Target="../ink/ink8441.xml"/><Relationship Id="rId180" Type="http://schemas.openxmlformats.org/officeDocument/2006/relationships/customXml" Target="../ink/ink8529.xml"/><Relationship Id="rId215" Type="http://schemas.openxmlformats.org/officeDocument/2006/relationships/customXml" Target="../ink/ink8547.xml"/><Relationship Id="rId236" Type="http://schemas.openxmlformats.org/officeDocument/2006/relationships/image" Target="../media/image554.png"/><Relationship Id="rId257" Type="http://schemas.openxmlformats.org/officeDocument/2006/relationships/customXml" Target="../ink/ink8568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8651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8591.xml"/><Relationship Id="rId485" Type="http://schemas.openxmlformats.org/officeDocument/2006/relationships/customXml" Target="../ink/ink8683.xml"/><Relationship Id="rId42" Type="http://schemas.openxmlformats.org/officeDocument/2006/relationships/customXml" Target="../ink/ink8460.xml"/><Relationship Id="rId84" Type="http://schemas.openxmlformats.org/officeDocument/2006/relationships/customXml" Target="../ink/ink8481.xml"/><Relationship Id="rId138" Type="http://schemas.openxmlformats.org/officeDocument/2006/relationships/customXml" Target="../ink/ink8508.xml"/><Relationship Id="rId345" Type="http://schemas.openxmlformats.org/officeDocument/2006/relationships/customXml" Target="../ink/ink8612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563.xml"/><Relationship Id="rId412" Type="http://schemas.openxmlformats.org/officeDocument/2006/relationships/customXml" Target="../ink/ink8646.xml"/><Relationship Id="rId107" Type="http://schemas.openxmlformats.org/officeDocument/2006/relationships/image" Target="../media/image165.png"/><Relationship Id="rId289" Type="http://schemas.openxmlformats.org/officeDocument/2006/relationships/customXml" Target="../ink/ink8584.xml"/><Relationship Id="rId454" Type="http://schemas.openxmlformats.org/officeDocument/2006/relationships/customXml" Target="../ink/ink8667.xml"/><Relationship Id="rId496" Type="http://schemas.openxmlformats.org/officeDocument/2006/relationships/image" Target="../media/image782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639.xml"/><Relationship Id="rId95" Type="http://schemas.openxmlformats.org/officeDocument/2006/relationships/image" Target="../media/image531.png"/><Relationship Id="rId160" Type="http://schemas.openxmlformats.org/officeDocument/2006/relationships/customXml" Target="../ink/ink8519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673.xml"/><Relationship Id="rId22" Type="http://schemas.openxmlformats.org/officeDocument/2006/relationships/customXml" Target="../ink/ink8450.xml"/><Relationship Id="rId64" Type="http://schemas.openxmlformats.org/officeDocument/2006/relationships/customXml" Target="../ink/ink8471.xml"/><Relationship Id="rId118" Type="http://schemas.openxmlformats.org/officeDocument/2006/relationships/customXml" Target="../ink/ink8498.xml"/><Relationship Id="rId325" Type="http://schemas.openxmlformats.org/officeDocument/2006/relationships/customXml" Target="../ink/ink8602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553.xml"/><Relationship Id="rId269" Type="http://schemas.openxmlformats.org/officeDocument/2006/relationships/customXml" Target="../ink/ink8574.xml"/><Relationship Id="rId434" Type="http://schemas.openxmlformats.org/officeDocument/2006/relationships/customXml" Target="../ink/ink8657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691.xml"/><Relationship Id="rId75" Type="http://schemas.openxmlformats.org/officeDocument/2006/relationships/image" Target="../media/image521.png"/><Relationship Id="rId140" Type="http://schemas.openxmlformats.org/officeDocument/2006/relationships/customXml" Target="../ink/ink8509.xml"/><Relationship Id="rId182" Type="http://schemas.openxmlformats.org/officeDocument/2006/relationships/customXml" Target="../ink/ink8530.xml"/><Relationship Id="rId378" Type="http://schemas.openxmlformats.org/officeDocument/2006/relationships/customXml" Target="../ink/ink8629.xml"/><Relationship Id="rId403" Type="http://schemas.openxmlformats.org/officeDocument/2006/relationships/image" Target="../media/image592.png"/><Relationship Id="rId6" Type="http://schemas.openxmlformats.org/officeDocument/2006/relationships/customXml" Target="../ink/ink8442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684.xml"/><Relationship Id="rId291" Type="http://schemas.openxmlformats.org/officeDocument/2006/relationships/customXml" Target="../ink/ink8585.xml"/><Relationship Id="rId305" Type="http://schemas.openxmlformats.org/officeDocument/2006/relationships/customXml" Target="../ink/ink8592.xml"/><Relationship Id="rId347" Type="http://schemas.openxmlformats.org/officeDocument/2006/relationships/customXml" Target="../ink/ink8613.xml"/><Relationship Id="rId44" Type="http://schemas.openxmlformats.org/officeDocument/2006/relationships/customXml" Target="../ink/ink8461.xml"/><Relationship Id="rId86" Type="http://schemas.openxmlformats.org/officeDocument/2006/relationships/customXml" Target="../ink/ink8482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564.xml"/><Relationship Id="rId414" Type="http://schemas.openxmlformats.org/officeDocument/2006/relationships/customXml" Target="../ink/ink8647.xml"/><Relationship Id="rId456" Type="http://schemas.openxmlformats.org/officeDocument/2006/relationships/customXml" Target="../ink/ink8668.xml"/><Relationship Id="rId498" Type="http://schemas.openxmlformats.org/officeDocument/2006/relationships/image" Target="../media/image783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499.xml"/><Relationship Id="rId358" Type="http://schemas.openxmlformats.org/officeDocument/2006/relationships/image" Target="../media/image570.png"/><Relationship Id="rId162" Type="http://schemas.openxmlformats.org/officeDocument/2006/relationships/customXml" Target="../ink/ink8520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674.xml"/><Relationship Id="rId271" Type="http://schemas.openxmlformats.org/officeDocument/2006/relationships/customXml" Target="../ink/ink8575.xml"/><Relationship Id="rId24" Type="http://schemas.openxmlformats.org/officeDocument/2006/relationships/customXml" Target="../ink/ink8451.xml"/><Relationship Id="rId66" Type="http://schemas.openxmlformats.org/officeDocument/2006/relationships/customXml" Target="../ink/ink8472.xml"/><Relationship Id="rId131" Type="http://schemas.openxmlformats.org/officeDocument/2006/relationships/image" Target="../media/image320.png"/><Relationship Id="rId327" Type="http://schemas.openxmlformats.org/officeDocument/2006/relationships/customXml" Target="../ink/ink8603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554.xml"/><Relationship Id="rId380" Type="http://schemas.openxmlformats.org/officeDocument/2006/relationships/customXml" Target="../ink/ink8630.xml"/><Relationship Id="rId436" Type="http://schemas.openxmlformats.org/officeDocument/2006/relationships/customXml" Target="../ink/ink8658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489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692.xml"/><Relationship Id="rId8" Type="http://schemas.openxmlformats.org/officeDocument/2006/relationships/customXml" Target="../ink/ink8443.xml"/><Relationship Id="rId142" Type="http://schemas.openxmlformats.org/officeDocument/2006/relationships/customXml" Target="../ink/ink8510.xml"/><Relationship Id="rId184" Type="http://schemas.openxmlformats.org/officeDocument/2006/relationships/customXml" Target="../ink/ink8531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565.xml"/><Relationship Id="rId489" Type="http://schemas.openxmlformats.org/officeDocument/2006/relationships/customXml" Target="../ink/ink8685.xml"/><Relationship Id="rId46" Type="http://schemas.openxmlformats.org/officeDocument/2006/relationships/customXml" Target="../ink/ink8462.xml"/><Relationship Id="rId293" Type="http://schemas.openxmlformats.org/officeDocument/2006/relationships/customXml" Target="../ink/ink8586.xml"/><Relationship Id="rId307" Type="http://schemas.openxmlformats.org/officeDocument/2006/relationships/customXml" Target="../ink/ink8593.xml"/><Relationship Id="rId349" Type="http://schemas.openxmlformats.org/officeDocument/2006/relationships/customXml" Target="../ink/ink8614.xml"/><Relationship Id="rId88" Type="http://schemas.openxmlformats.org/officeDocument/2006/relationships/customXml" Target="../ink/ink8483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648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500.xml"/><Relationship Id="rId164" Type="http://schemas.openxmlformats.org/officeDocument/2006/relationships/customXml" Target="../ink/ink8521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675.xml"/><Relationship Id="rId26" Type="http://schemas.openxmlformats.org/officeDocument/2006/relationships/customXml" Target="../ink/ink8452.xml"/><Relationship Id="rId231" Type="http://schemas.openxmlformats.org/officeDocument/2006/relationships/customXml" Target="../ink/ink8555.xml"/><Relationship Id="rId273" Type="http://schemas.openxmlformats.org/officeDocument/2006/relationships/customXml" Target="../ink/ink8576.xml"/><Relationship Id="rId329" Type="http://schemas.openxmlformats.org/officeDocument/2006/relationships/customXml" Target="../ink/ink8604.xml"/><Relationship Id="rId480" Type="http://schemas.openxmlformats.org/officeDocument/2006/relationships/image" Target="../media/image754.png"/><Relationship Id="rId68" Type="http://schemas.openxmlformats.org/officeDocument/2006/relationships/customXml" Target="../ink/ink8473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539.xml"/><Relationship Id="rId382" Type="http://schemas.openxmlformats.org/officeDocument/2006/relationships/customXml" Target="../ink/ink8631.xml"/><Relationship Id="rId438" Type="http://schemas.openxmlformats.org/officeDocument/2006/relationships/customXml" Target="../ink/ink8659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686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490.xml"/><Relationship Id="rId144" Type="http://schemas.openxmlformats.org/officeDocument/2006/relationships/customXml" Target="../ink/ink8511.xml"/><Relationship Id="rId90" Type="http://schemas.openxmlformats.org/officeDocument/2006/relationships/customXml" Target="../ink/ink8484.xml"/><Relationship Id="rId186" Type="http://schemas.openxmlformats.org/officeDocument/2006/relationships/customXml" Target="../ink/ink8532.xml"/><Relationship Id="rId351" Type="http://schemas.openxmlformats.org/officeDocument/2006/relationships/customXml" Target="../ink/ink8615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566.xml"/><Relationship Id="rId295" Type="http://schemas.openxmlformats.org/officeDocument/2006/relationships/customXml" Target="../ink/ink8587.xml"/><Relationship Id="rId309" Type="http://schemas.openxmlformats.org/officeDocument/2006/relationships/customXml" Target="../ink/ink8594.xml"/><Relationship Id="rId460" Type="http://schemas.openxmlformats.org/officeDocument/2006/relationships/image" Target="../media/image726.png"/><Relationship Id="rId48" Type="http://schemas.openxmlformats.org/officeDocument/2006/relationships/customXml" Target="../ink/ink8463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649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676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501.xml"/><Relationship Id="rId70" Type="http://schemas.openxmlformats.org/officeDocument/2006/relationships/customXml" Target="../ink/ink8474.xml"/><Relationship Id="rId166" Type="http://schemas.openxmlformats.org/officeDocument/2006/relationships/customXml" Target="../ink/ink8522.xml"/><Relationship Id="rId331" Type="http://schemas.openxmlformats.org/officeDocument/2006/relationships/customXml" Target="../ink/ink8605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556.xml"/><Relationship Id="rId440" Type="http://schemas.openxmlformats.org/officeDocument/2006/relationships/customXml" Target="../ink/ink8660.xml"/><Relationship Id="rId28" Type="http://schemas.openxmlformats.org/officeDocument/2006/relationships/customXml" Target="../ink/ink8453.xml"/><Relationship Id="rId275" Type="http://schemas.openxmlformats.org/officeDocument/2006/relationships/customXml" Target="../ink/ink8577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632.xml"/><Relationship Id="rId202" Type="http://schemas.openxmlformats.org/officeDocument/2006/relationships/customXml" Target="../ink/ink8540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687.xml"/><Relationship Id="rId50" Type="http://schemas.openxmlformats.org/officeDocument/2006/relationships/customXml" Target="../ink/ink8464.xml"/><Relationship Id="rId104" Type="http://schemas.openxmlformats.org/officeDocument/2006/relationships/customXml" Target="../ink/ink8491.xml"/><Relationship Id="rId146" Type="http://schemas.openxmlformats.org/officeDocument/2006/relationships/customXml" Target="../ink/ink8512.xml"/><Relationship Id="rId188" Type="http://schemas.openxmlformats.org/officeDocument/2006/relationships/customXml" Target="../ink/ink8533.xml"/><Relationship Id="rId311" Type="http://schemas.openxmlformats.org/officeDocument/2006/relationships/customXml" Target="../ink/ink8595.xml"/><Relationship Id="rId353" Type="http://schemas.openxmlformats.org/officeDocument/2006/relationships/customXml" Target="../ink/ink8616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485.xml"/><Relationship Id="rId213" Type="http://schemas.openxmlformats.org/officeDocument/2006/relationships/image" Target="../media/image543.png"/><Relationship Id="rId420" Type="http://schemas.openxmlformats.org/officeDocument/2006/relationships/customXml" Target="../ink/ink8650.xml"/><Relationship Id="rId255" Type="http://schemas.openxmlformats.org/officeDocument/2006/relationships/customXml" Target="../ink/ink8567.xml"/><Relationship Id="rId297" Type="http://schemas.openxmlformats.org/officeDocument/2006/relationships/customXml" Target="../ink/ink8588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677.xml"/><Relationship Id="rId30" Type="http://schemas.openxmlformats.org/officeDocument/2006/relationships/customXml" Target="../ink/ink8454.xml"/><Relationship Id="rId126" Type="http://schemas.openxmlformats.org/officeDocument/2006/relationships/customXml" Target="../ink/ink8502.xml"/><Relationship Id="rId168" Type="http://schemas.openxmlformats.org/officeDocument/2006/relationships/customXml" Target="../ink/ink8523.xml"/><Relationship Id="rId333" Type="http://schemas.openxmlformats.org/officeDocument/2006/relationships/customXml" Target="../ink/ink8606.xml"/><Relationship Id="rId72" Type="http://schemas.openxmlformats.org/officeDocument/2006/relationships/customXml" Target="../ink/ink8475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557.xml"/><Relationship Id="rId277" Type="http://schemas.openxmlformats.org/officeDocument/2006/relationships/customXml" Target="../ink/ink8578.xml"/><Relationship Id="rId400" Type="http://schemas.openxmlformats.org/officeDocument/2006/relationships/customXml" Target="../ink/ink8640.xml"/><Relationship Id="rId442" Type="http://schemas.openxmlformats.org/officeDocument/2006/relationships/customXml" Target="../ink/ink8661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633.xml"/><Relationship Id="rId190" Type="http://schemas.openxmlformats.org/officeDocument/2006/relationships/customXml" Target="../ink/ink8534.xml"/><Relationship Id="rId204" Type="http://schemas.openxmlformats.org/officeDocument/2006/relationships/customXml" Target="../ink/ink8541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8492.xml"/><Relationship Id="rId313" Type="http://schemas.openxmlformats.org/officeDocument/2006/relationships/customXml" Target="../ink/ink8596.xml"/><Relationship Id="rId495" Type="http://schemas.openxmlformats.org/officeDocument/2006/relationships/customXml" Target="../ink/ink8688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8842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8876.xml"/><Relationship Id="rId170" Type="http://schemas.openxmlformats.org/officeDocument/2006/relationships/customXml" Target="../ink/ink8777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8931.xml"/><Relationship Id="rId32" Type="http://schemas.openxmlformats.org/officeDocument/2006/relationships/customXml" Target="../ink/ink8708.xml"/><Relationship Id="rId74" Type="http://schemas.openxmlformats.org/officeDocument/2006/relationships/customXml" Target="../ink/ink8729.xml"/><Relationship Id="rId128" Type="http://schemas.openxmlformats.org/officeDocument/2006/relationships/customXml" Target="../ink/ink8756.xml"/><Relationship Id="rId335" Type="http://schemas.openxmlformats.org/officeDocument/2006/relationships/customXml" Target="../ink/ink8860.xml"/><Relationship Id="rId377" Type="http://schemas.openxmlformats.org/officeDocument/2006/relationships/image" Target="../media/image579.png"/><Relationship Id="rId500" Type="http://schemas.openxmlformats.org/officeDocument/2006/relationships/image" Target="../media/image787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8811.xml"/><Relationship Id="rId402" Type="http://schemas.openxmlformats.org/officeDocument/2006/relationships/customXml" Target="../ink/ink8894.xml"/><Relationship Id="rId279" Type="http://schemas.openxmlformats.org/officeDocument/2006/relationships/customXml" Target="../ink/ink8832.xml"/><Relationship Id="rId444" Type="http://schemas.openxmlformats.org/officeDocument/2006/relationships/customXml" Target="../ink/ink8915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8887.xml"/><Relationship Id="rId85" Type="http://schemas.openxmlformats.org/officeDocument/2006/relationships/image" Target="../media/image526.png"/><Relationship Id="rId150" Type="http://schemas.openxmlformats.org/officeDocument/2006/relationships/customXml" Target="../ink/ink8767.xml"/><Relationship Id="rId192" Type="http://schemas.openxmlformats.org/officeDocument/2006/relationships/customXml" Target="../ink/ink8788.xml"/><Relationship Id="rId206" Type="http://schemas.openxmlformats.org/officeDocument/2006/relationships/customXml" Target="../ink/ink8795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8942.xml"/><Relationship Id="rId12" Type="http://schemas.openxmlformats.org/officeDocument/2006/relationships/customXml" Target="../ink/ink8698.xml"/><Relationship Id="rId108" Type="http://schemas.openxmlformats.org/officeDocument/2006/relationships/customXml" Target="../ink/ink8746.xml"/><Relationship Id="rId315" Type="http://schemas.openxmlformats.org/officeDocument/2006/relationships/customXml" Target="../ink/ink8850.xml"/><Relationship Id="rId357" Type="http://schemas.openxmlformats.org/officeDocument/2006/relationships/customXml" Target="../ink/ink8871.xml"/><Relationship Id="rId54" Type="http://schemas.openxmlformats.org/officeDocument/2006/relationships/customXml" Target="../ink/ink8719.xml"/><Relationship Id="rId96" Type="http://schemas.openxmlformats.org/officeDocument/2006/relationships/customXml" Target="../ink/ink8740.xml"/><Relationship Id="rId161" Type="http://schemas.openxmlformats.org/officeDocument/2006/relationships/image" Target="../media/image335.png"/><Relationship Id="rId217" Type="http://schemas.openxmlformats.org/officeDocument/2006/relationships/customXml" Target="../ink/ink8801.xml"/><Relationship Id="rId399" Type="http://schemas.openxmlformats.org/officeDocument/2006/relationships/image" Target="../media/image590.png"/><Relationship Id="rId259" Type="http://schemas.openxmlformats.org/officeDocument/2006/relationships/customXml" Target="../ink/ink8822.xml"/><Relationship Id="rId424" Type="http://schemas.openxmlformats.org/officeDocument/2006/relationships/customXml" Target="../ink/ink8905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8757.xml"/><Relationship Id="rId368" Type="http://schemas.openxmlformats.org/officeDocument/2006/relationships/customXml" Target="../ink/ink8877.xml"/><Relationship Id="rId172" Type="http://schemas.openxmlformats.org/officeDocument/2006/relationships/customXml" Target="../ink/ink8778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8932.xml"/><Relationship Id="rId281" Type="http://schemas.openxmlformats.org/officeDocument/2006/relationships/customXml" Target="../ink/ink8833.xml"/><Relationship Id="rId337" Type="http://schemas.openxmlformats.org/officeDocument/2006/relationships/customXml" Target="../ink/ink8861.xml"/><Relationship Id="rId502" Type="http://schemas.openxmlformats.org/officeDocument/2006/relationships/image" Target="../media/image788.png"/><Relationship Id="rId34" Type="http://schemas.openxmlformats.org/officeDocument/2006/relationships/customXml" Target="../ink/ink8709.xml"/><Relationship Id="rId76" Type="http://schemas.openxmlformats.org/officeDocument/2006/relationships/customXml" Target="../ink/ink8730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8812.xml"/><Relationship Id="rId390" Type="http://schemas.openxmlformats.org/officeDocument/2006/relationships/customXml" Target="../ink/ink8888.xml"/><Relationship Id="rId404" Type="http://schemas.openxmlformats.org/officeDocument/2006/relationships/customXml" Target="../ink/ink8895.xml"/><Relationship Id="rId446" Type="http://schemas.openxmlformats.org/officeDocument/2006/relationships/customXml" Target="../ink/ink8916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1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8747.xml"/><Relationship Id="rId348" Type="http://schemas.openxmlformats.org/officeDocument/2006/relationships/image" Target="../media/image565.png"/><Relationship Id="rId152" Type="http://schemas.openxmlformats.org/officeDocument/2006/relationships/customXml" Target="../ink/ink8768.xml"/><Relationship Id="rId194" Type="http://schemas.openxmlformats.org/officeDocument/2006/relationships/customXml" Target="../ink/ink8789.xml"/><Relationship Id="rId208" Type="http://schemas.openxmlformats.org/officeDocument/2006/relationships/customXml" Target="../ink/ink8796.xml"/><Relationship Id="rId415" Type="http://schemas.openxmlformats.org/officeDocument/2006/relationships/image" Target="../media/image670.png"/><Relationship Id="rId457" Type="http://schemas.openxmlformats.org/officeDocument/2006/relationships/customXml" Target="../ink/ink8922.xml"/><Relationship Id="rId261" Type="http://schemas.openxmlformats.org/officeDocument/2006/relationships/customXml" Target="../ink/ink8823.xml"/><Relationship Id="rId499" Type="http://schemas.openxmlformats.org/officeDocument/2006/relationships/customXml" Target="../ink/ink8943.xml"/><Relationship Id="rId14" Type="http://schemas.openxmlformats.org/officeDocument/2006/relationships/customXml" Target="../ink/ink8699.xml"/><Relationship Id="rId56" Type="http://schemas.openxmlformats.org/officeDocument/2006/relationships/customXml" Target="../ink/ink8720.xml"/><Relationship Id="rId317" Type="http://schemas.openxmlformats.org/officeDocument/2006/relationships/customXml" Target="../ink/ink8851.xml"/><Relationship Id="rId359" Type="http://schemas.openxmlformats.org/officeDocument/2006/relationships/customXml" Target="../ink/ink8872.xml"/><Relationship Id="rId98" Type="http://schemas.openxmlformats.org/officeDocument/2006/relationships/customXml" Target="../ink/ink8741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8802.xml"/><Relationship Id="rId370" Type="http://schemas.openxmlformats.org/officeDocument/2006/relationships/customXml" Target="../ink/ink8878.xml"/><Relationship Id="rId426" Type="http://schemas.openxmlformats.org/officeDocument/2006/relationships/customXml" Target="../ink/ink8906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8758.xml"/><Relationship Id="rId174" Type="http://schemas.openxmlformats.org/officeDocument/2006/relationships/customXml" Target="../ink/ink8779.xml"/><Relationship Id="rId381" Type="http://schemas.openxmlformats.org/officeDocument/2006/relationships/image" Target="../media/image581.png"/><Relationship Id="rId241" Type="http://schemas.openxmlformats.org/officeDocument/2006/relationships/customXml" Target="../ink/ink8813.xml"/><Relationship Id="rId437" Type="http://schemas.openxmlformats.org/officeDocument/2006/relationships/image" Target="../media/image699.png"/><Relationship Id="rId479" Type="http://schemas.openxmlformats.org/officeDocument/2006/relationships/customXml" Target="../ink/ink8933.xml"/><Relationship Id="rId36" Type="http://schemas.openxmlformats.org/officeDocument/2006/relationships/customXml" Target="../ink/ink8710.xml"/><Relationship Id="rId283" Type="http://schemas.openxmlformats.org/officeDocument/2006/relationships/customXml" Target="../ink/ink8834.xml"/><Relationship Id="rId339" Type="http://schemas.openxmlformats.org/officeDocument/2006/relationships/customXml" Target="../ink/ink8862.xml"/><Relationship Id="rId490" Type="http://schemas.openxmlformats.org/officeDocument/2006/relationships/image" Target="../media/image782.png"/><Relationship Id="rId504" Type="http://schemas.openxmlformats.org/officeDocument/2006/relationships/image" Target="../media/image789.png"/><Relationship Id="rId78" Type="http://schemas.openxmlformats.org/officeDocument/2006/relationships/customXml" Target="../ink/ink8731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8896.xml"/><Relationship Id="rId9" Type="http://schemas.openxmlformats.org/officeDocument/2006/relationships/image" Target="../media/image1110.png"/><Relationship Id="rId210" Type="http://schemas.openxmlformats.org/officeDocument/2006/relationships/customXml" Target="../ink/ink8797.xml"/><Relationship Id="rId392" Type="http://schemas.openxmlformats.org/officeDocument/2006/relationships/customXml" Target="../ink/ink8889.xml"/><Relationship Id="rId448" Type="http://schemas.openxmlformats.org/officeDocument/2006/relationships/customXml" Target="../ink/ink8917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8748.xml"/><Relationship Id="rId154" Type="http://schemas.openxmlformats.org/officeDocument/2006/relationships/customXml" Target="../ink/ink8769.xml"/><Relationship Id="rId361" Type="http://schemas.openxmlformats.org/officeDocument/2006/relationships/customXml" Target="../ink/ink8873.xml"/><Relationship Id="rId196" Type="http://schemas.openxmlformats.org/officeDocument/2006/relationships/customXml" Target="../ink/ink8790.xml"/><Relationship Id="rId417" Type="http://schemas.openxmlformats.org/officeDocument/2006/relationships/image" Target="../media/image671.png"/><Relationship Id="rId459" Type="http://schemas.openxmlformats.org/officeDocument/2006/relationships/customXml" Target="../ink/ink8923.xml"/><Relationship Id="rId16" Type="http://schemas.openxmlformats.org/officeDocument/2006/relationships/customXml" Target="../ink/ink8700.xml"/><Relationship Id="rId221" Type="http://schemas.openxmlformats.org/officeDocument/2006/relationships/customXml" Target="../ink/ink8803.xml"/><Relationship Id="rId263" Type="http://schemas.openxmlformats.org/officeDocument/2006/relationships/customXml" Target="../ink/ink8824.xml"/><Relationship Id="rId319" Type="http://schemas.openxmlformats.org/officeDocument/2006/relationships/customXml" Target="../ink/ink8852.xml"/><Relationship Id="rId470" Type="http://schemas.openxmlformats.org/officeDocument/2006/relationships/image" Target="../media/image737.png"/><Relationship Id="rId58" Type="http://schemas.openxmlformats.org/officeDocument/2006/relationships/customXml" Target="../ink/ink8721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8879.xml"/><Relationship Id="rId428" Type="http://schemas.openxmlformats.org/officeDocument/2006/relationships/customXml" Target="../ink/ink8907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8934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8759.xml"/><Relationship Id="rId80" Type="http://schemas.openxmlformats.org/officeDocument/2006/relationships/customXml" Target="../ink/ink8732.xml"/><Relationship Id="rId176" Type="http://schemas.openxmlformats.org/officeDocument/2006/relationships/customXml" Target="../ink/ink8780.xml"/><Relationship Id="rId341" Type="http://schemas.openxmlformats.org/officeDocument/2006/relationships/customXml" Target="../ink/ink8863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8814.xml"/><Relationship Id="rId285" Type="http://schemas.openxmlformats.org/officeDocument/2006/relationships/customXml" Target="../ink/ink8835.xml"/><Relationship Id="rId450" Type="http://schemas.openxmlformats.org/officeDocument/2006/relationships/customXml" Target="../ink/ink8918.xml"/><Relationship Id="rId506" Type="http://schemas.openxmlformats.org/officeDocument/2006/relationships/image" Target="../media/image790.png"/><Relationship Id="rId38" Type="http://schemas.openxmlformats.org/officeDocument/2006/relationships/customXml" Target="../ink/ink8711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3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8890.xml"/><Relationship Id="rId408" Type="http://schemas.openxmlformats.org/officeDocument/2006/relationships/customXml" Target="../ink/ink8897.xml"/><Relationship Id="rId212" Type="http://schemas.openxmlformats.org/officeDocument/2006/relationships/customXml" Target="../ink/ink8798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8749.xml"/><Relationship Id="rId296" Type="http://schemas.openxmlformats.org/officeDocument/2006/relationships/image" Target="../media/image370.png"/><Relationship Id="rId461" Type="http://schemas.openxmlformats.org/officeDocument/2006/relationships/customXml" Target="../ink/ink8924.xml"/><Relationship Id="rId60" Type="http://schemas.openxmlformats.org/officeDocument/2006/relationships/customXml" Target="../ink/ink8722.xml"/><Relationship Id="rId156" Type="http://schemas.openxmlformats.org/officeDocument/2006/relationships/customXml" Target="../ink/ink8770.xml"/><Relationship Id="rId198" Type="http://schemas.openxmlformats.org/officeDocument/2006/relationships/customXml" Target="../ink/ink8791.xml"/><Relationship Id="rId321" Type="http://schemas.openxmlformats.org/officeDocument/2006/relationships/customXml" Target="../ink/ink8853.xml"/><Relationship Id="rId363" Type="http://schemas.openxmlformats.org/officeDocument/2006/relationships/customXml" Target="../ink/ink8874.xml"/><Relationship Id="rId419" Type="http://schemas.openxmlformats.org/officeDocument/2006/relationships/image" Target="../media/image672.png"/><Relationship Id="rId223" Type="http://schemas.openxmlformats.org/officeDocument/2006/relationships/customXml" Target="../ink/ink8804.xml"/><Relationship Id="rId430" Type="http://schemas.openxmlformats.org/officeDocument/2006/relationships/customXml" Target="../ink/ink8908.xml"/><Relationship Id="rId18" Type="http://schemas.openxmlformats.org/officeDocument/2006/relationships/customXml" Target="../ink/ink8701.xml"/><Relationship Id="rId265" Type="http://schemas.openxmlformats.org/officeDocument/2006/relationships/customXml" Target="../ink/ink8825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8880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693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8935.xml"/><Relationship Id="rId40" Type="http://schemas.openxmlformats.org/officeDocument/2006/relationships/customXml" Target="../ink/ink8712.xml"/><Relationship Id="rId136" Type="http://schemas.openxmlformats.org/officeDocument/2006/relationships/customXml" Target="../ink/ink8760.xml"/><Relationship Id="rId178" Type="http://schemas.openxmlformats.org/officeDocument/2006/relationships/customXml" Target="../ink/ink8781.xml"/><Relationship Id="rId301" Type="http://schemas.openxmlformats.org/officeDocument/2006/relationships/customXml" Target="../ink/ink8843.xml"/><Relationship Id="rId343" Type="http://schemas.openxmlformats.org/officeDocument/2006/relationships/customXml" Target="../ink/ink8864.xml"/><Relationship Id="rId82" Type="http://schemas.openxmlformats.org/officeDocument/2006/relationships/customXml" Target="../ink/ink8733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8815.xml"/><Relationship Id="rId287" Type="http://schemas.openxmlformats.org/officeDocument/2006/relationships/customXml" Target="../ink/ink8836.xml"/><Relationship Id="rId410" Type="http://schemas.openxmlformats.org/officeDocument/2006/relationships/customXml" Target="../ink/ink8898.xml"/><Relationship Id="rId452" Type="http://schemas.openxmlformats.org/officeDocument/2006/relationships/customXml" Target="../ink/ink8919.xml"/><Relationship Id="rId494" Type="http://schemas.openxmlformats.org/officeDocument/2006/relationships/image" Target="../media/image784.png"/><Relationship Id="rId508" Type="http://schemas.openxmlformats.org/officeDocument/2006/relationships/image" Target="../media/image791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8891.xml"/><Relationship Id="rId214" Type="http://schemas.openxmlformats.org/officeDocument/2006/relationships/customXml" Target="../ink/ink8799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8925.xml"/><Relationship Id="rId116" Type="http://schemas.openxmlformats.org/officeDocument/2006/relationships/customXml" Target="../ink/ink8750.xml"/><Relationship Id="rId158" Type="http://schemas.openxmlformats.org/officeDocument/2006/relationships/customXml" Target="../ink/ink8771.xml"/><Relationship Id="rId323" Type="http://schemas.openxmlformats.org/officeDocument/2006/relationships/customXml" Target="../ink/ink8854.xml"/><Relationship Id="rId20" Type="http://schemas.openxmlformats.org/officeDocument/2006/relationships/customXml" Target="../ink/ink8702.xml"/><Relationship Id="rId62" Type="http://schemas.openxmlformats.org/officeDocument/2006/relationships/customXml" Target="../ink/ink8723.xml"/><Relationship Id="rId365" Type="http://schemas.openxmlformats.org/officeDocument/2006/relationships/customXml" Target="../ink/ink8875.xml"/><Relationship Id="rId225" Type="http://schemas.openxmlformats.org/officeDocument/2006/relationships/customXml" Target="../ink/ink8805.xml"/><Relationship Id="rId267" Type="http://schemas.openxmlformats.org/officeDocument/2006/relationships/customXml" Target="../ink/ink8826.xml"/><Relationship Id="rId432" Type="http://schemas.openxmlformats.org/officeDocument/2006/relationships/customXml" Target="../ink/ink8909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8881.xml"/><Relationship Id="rId4" Type="http://schemas.openxmlformats.org/officeDocument/2006/relationships/customXml" Target="../ink/ink8694.xml"/><Relationship Id="rId180" Type="http://schemas.openxmlformats.org/officeDocument/2006/relationships/customXml" Target="../ink/ink8782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43" Type="http://schemas.openxmlformats.org/officeDocument/2006/relationships/image" Target="../media/image702.png"/><Relationship Id="rId303" Type="http://schemas.openxmlformats.org/officeDocument/2006/relationships/customXml" Target="../ink/ink8844.xml"/><Relationship Id="rId485" Type="http://schemas.openxmlformats.org/officeDocument/2006/relationships/customXml" Target="../ink/ink8936.xml"/><Relationship Id="rId42" Type="http://schemas.openxmlformats.org/officeDocument/2006/relationships/customXml" Target="../ink/ink8713.xml"/><Relationship Id="rId84" Type="http://schemas.openxmlformats.org/officeDocument/2006/relationships/customXml" Target="../ink/ink8734.xml"/><Relationship Id="rId138" Type="http://schemas.openxmlformats.org/officeDocument/2006/relationships/customXml" Target="../ink/ink8761.xml"/><Relationship Id="rId345" Type="http://schemas.openxmlformats.org/officeDocument/2006/relationships/customXml" Target="../ink/ink8865.xml"/><Relationship Id="rId387" Type="http://schemas.openxmlformats.org/officeDocument/2006/relationships/image" Target="../media/image584.png"/><Relationship Id="rId510" Type="http://schemas.openxmlformats.org/officeDocument/2006/relationships/image" Target="../media/image792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8816.xml"/><Relationship Id="rId412" Type="http://schemas.openxmlformats.org/officeDocument/2006/relationships/customXml" Target="../ink/ink8899.xml"/><Relationship Id="rId107" Type="http://schemas.openxmlformats.org/officeDocument/2006/relationships/image" Target="../media/image165.png"/><Relationship Id="rId289" Type="http://schemas.openxmlformats.org/officeDocument/2006/relationships/customXml" Target="../ink/ink8837.xml"/><Relationship Id="rId454" Type="http://schemas.openxmlformats.org/officeDocument/2006/relationships/customXml" Target="../ink/ink8920.xml"/><Relationship Id="rId496" Type="http://schemas.openxmlformats.org/officeDocument/2006/relationships/image" Target="../media/image785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8892.xml"/><Relationship Id="rId95" Type="http://schemas.openxmlformats.org/officeDocument/2006/relationships/image" Target="../media/image531.png"/><Relationship Id="rId160" Type="http://schemas.openxmlformats.org/officeDocument/2006/relationships/customXml" Target="../ink/ink8772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8926.xml"/><Relationship Id="rId22" Type="http://schemas.openxmlformats.org/officeDocument/2006/relationships/customXml" Target="../ink/ink8703.xml"/><Relationship Id="rId64" Type="http://schemas.openxmlformats.org/officeDocument/2006/relationships/customXml" Target="../ink/ink8724.xml"/><Relationship Id="rId118" Type="http://schemas.openxmlformats.org/officeDocument/2006/relationships/customXml" Target="../ink/ink8751.xml"/><Relationship Id="rId325" Type="http://schemas.openxmlformats.org/officeDocument/2006/relationships/customXml" Target="../ink/ink8855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8806.xml"/><Relationship Id="rId269" Type="http://schemas.openxmlformats.org/officeDocument/2006/relationships/customXml" Target="../ink/ink8827.xml"/><Relationship Id="rId434" Type="http://schemas.openxmlformats.org/officeDocument/2006/relationships/customXml" Target="../ink/ink8910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8944.xml"/><Relationship Id="rId75" Type="http://schemas.openxmlformats.org/officeDocument/2006/relationships/image" Target="../media/image521.png"/><Relationship Id="rId140" Type="http://schemas.openxmlformats.org/officeDocument/2006/relationships/customXml" Target="../ink/ink8762.xml"/><Relationship Id="rId182" Type="http://schemas.openxmlformats.org/officeDocument/2006/relationships/customXml" Target="../ink/ink8783.xml"/><Relationship Id="rId378" Type="http://schemas.openxmlformats.org/officeDocument/2006/relationships/customXml" Target="../ink/ink8882.xml"/><Relationship Id="rId403" Type="http://schemas.openxmlformats.org/officeDocument/2006/relationships/image" Target="../media/image592.png"/><Relationship Id="rId6" Type="http://schemas.openxmlformats.org/officeDocument/2006/relationships/customXml" Target="../ink/ink8695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8937.xml"/><Relationship Id="rId291" Type="http://schemas.openxmlformats.org/officeDocument/2006/relationships/customXml" Target="../ink/ink8838.xml"/><Relationship Id="rId305" Type="http://schemas.openxmlformats.org/officeDocument/2006/relationships/customXml" Target="../ink/ink8845.xml"/><Relationship Id="rId347" Type="http://schemas.openxmlformats.org/officeDocument/2006/relationships/customXml" Target="../ink/ink8866.xml"/><Relationship Id="rId44" Type="http://schemas.openxmlformats.org/officeDocument/2006/relationships/customXml" Target="../ink/ink8714.xml"/><Relationship Id="rId86" Type="http://schemas.openxmlformats.org/officeDocument/2006/relationships/customXml" Target="../ink/ink8735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8817.xml"/><Relationship Id="rId414" Type="http://schemas.openxmlformats.org/officeDocument/2006/relationships/customXml" Target="../ink/ink8900.xml"/><Relationship Id="rId456" Type="http://schemas.openxmlformats.org/officeDocument/2006/relationships/customXml" Target="../ink/ink8921.xml"/><Relationship Id="rId498" Type="http://schemas.openxmlformats.org/officeDocument/2006/relationships/image" Target="../media/image786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8752.xml"/><Relationship Id="rId358" Type="http://schemas.openxmlformats.org/officeDocument/2006/relationships/image" Target="../media/image570.png"/><Relationship Id="rId162" Type="http://schemas.openxmlformats.org/officeDocument/2006/relationships/customXml" Target="../ink/ink8773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8927.xml"/><Relationship Id="rId271" Type="http://schemas.openxmlformats.org/officeDocument/2006/relationships/customXml" Target="../ink/ink8828.xml"/><Relationship Id="rId24" Type="http://schemas.openxmlformats.org/officeDocument/2006/relationships/customXml" Target="../ink/ink8704.xml"/><Relationship Id="rId66" Type="http://schemas.openxmlformats.org/officeDocument/2006/relationships/customXml" Target="../ink/ink8725.xml"/><Relationship Id="rId131" Type="http://schemas.openxmlformats.org/officeDocument/2006/relationships/image" Target="../media/image320.png"/><Relationship Id="rId327" Type="http://schemas.openxmlformats.org/officeDocument/2006/relationships/customXml" Target="../ink/ink8856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8807.xml"/><Relationship Id="rId380" Type="http://schemas.openxmlformats.org/officeDocument/2006/relationships/customXml" Target="../ink/ink8883.xml"/><Relationship Id="rId436" Type="http://schemas.openxmlformats.org/officeDocument/2006/relationships/customXml" Target="../ink/ink8911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742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8945.xml"/><Relationship Id="rId8" Type="http://schemas.openxmlformats.org/officeDocument/2006/relationships/customXml" Target="../ink/ink8696.xml"/><Relationship Id="rId142" Type="http://schemas.openxmlformats.org/officeDocument/2006/relationships/customXml" Target="../ink/ink8763.xml"/><Relationship Id="rId184" Type="http://schemas.openxmlformats.org/officeDocument/2006/relationships/customXml" Target="../ink/ink8784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8818.xml"/><Relationship Id="rId489" Type="http://schemas.openxmlformats.org/officeDocument/2006/relationships/customXml" Target="../ink/ink8938.xml"/><Relationship Id="rId46" Type="http://schemas.openxmlformats.org/officeDocument/2006/relationships/customXml" Target="../ink/ink8715.xml"/><Relationship Id="rId293" Type="http://schemas.openxmlformats.org/officeDocument/2006/relationships/customXml" Target="../ink/ink8839.xml"/><Relationship Id="rId307" Type="http://schemas.openxmlformats.org/officeDocument/2006/relationships/customXml" Target="../ink/ink8846.xml"/><Relationship Id="rId349" Type="http://schemas.openxmlformats.org/officeDocument/2006/relationships/customXml" Target="../ink/ink8867.xml"/><Relationship Id="rId88" Type="http://schemas.openxmlformats.org/officeDocument/2006/relationships/customXml" Target="../ink/ink8736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8901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8753.xml"/><Relationship Id="rId164" Type="http://schemas.openxmlformats.org/officeDocument/2006/relationships/customXml" Target="../ink/ink8774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8928.xml"/><Relationship Id="rId26" Type="http://schemas.openxmlformats.org/officeDocument/2006/relationships/customXml" Target="../ink/ink8705.xml"/><Relationship Id="rId231" Type="http://schemas.openxmlformats.org/officeDocument/2006/relationships/customXml" Target="../ink/ink8808.xml"/><Relationship Id="rId273" Type="http://schemas.openxmlformats.org/officeDocument/2006/relationships/customXml" Target="../ink/ink8829.xml"/><Relationship Id="rId329" Type="http://schemas.openxmlformats.org/officeDocument/2006/relationships/customXml" Target="../ink/ink8857.xml"/><Relationship Id="rId480" Type="http://schemas.openxmlformats.org/officeDocument/2006/relationships/image" Target="../media/image754.png"/><Relationship Id="rId68" Type="http://schemas.openxmlformats.org/officeDocument/2006/relationships/customXml" Target="../ink/ink8726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8792.xml"/><Relationship Id="rId382" Type="http://schemas.openxmlformats.org/officeDocument/2006/relationships/customXml" Target="../ink/ink8884.xml"/><Relationship Id="rId438" Type="http://schemas.openxmlformats.org/officeDocument/2006/relationships/customXml" Target="../ink/ink8912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8939.xml"/><Relationship Id="rId505" Type="http://schemas.openxmlformats.org/officeDocument/2006/relationships/customXml" Target="../ink/ink8946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743.xml"/><Relationship Id="rId144" Type="http://schemas.openxmlformats.org/officeDocument/2006/relationships/customXml" Target="../ink/ink8764.xml"/><Relationship Id="rId90" Type="http://schemas.openxmlformats.org/officeDocument/2006/relationships/customXml" Target="../ink/ink8737.xml"/><Relationship Id="rId186" Type="http://schemas.openxmlformats.org/officeDocument/2006/relationships/customXml" Target="../ink/ink8785.xml"/><Relationship Id="rId351" Type="http://schemas.openxmlformats.org/officeDocument/2006/relationships/customXml" Target="../ink/ink8868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8819.xml"/><Relationship Id="rId295" Type="http://schemas.openxmlformats.org/officeDocument/2006/relationships/customXml" Target="../ink/ink8840.xml"/><Relationship Id="rId309" Type="http://schemas.openxmlformats.org/officeDocument/2006/relationships/customXml" Target="../ink/ink8847.xml"/><Relationship Id="rId460" Type="http://schemas.openxmlformats.org/officeDocument/2006/relationships/image" Target="../media/image726.png"/><Relationship Id="rId48" Type="http://schemas.openxmlformats.org/officeDocument/2006/relationships/customXml" Target="../ink/ink8716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8902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8929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8754.xml"/><Relationship Id="rId70" Type="http://schemas.openxmlformats.org/officeDocument/2006/relationships/customXml" Target="../ink/ink8727.xml"/><Relationship Id="rId166" Type="http://schemas.openxmlformats.org/officeDocument/2006/relationships/customXml" Target="../ink/ink8775.xml"/><Relationship Id="rId331" Type="http://schemas.openxmlformats.org/officeDocument/2006/relationships/customXml" Target="../ink/ink8858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8809.xml"/><Relationship Id="rId440" Type="http://schemas.openxmlformats.org/officeDocument/2006/relationships/customXml" Target="../ink/ink8913.xml"/><Relationship Id="rId28" Type="http://schemas.openxmlformats.org/officeDocument/2006/relationships/customXml" Target="../ink/ink8706.xml"/><Relationship Id="rId275" Type="http://schemas.openxmlformats.org/officeDocument/2006/relationships/customXml" Target="../ink/ink8830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8885.xml"/><Relationship Id="rId202" Type="http://schemas.openxmlformats.org/officeDocument/2006/relationships/customXml" Target="../ink/ink8793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8940.xml"/><Relationship Id="rId507" Type="http://schemas.openxmlformats.org/officeDocument/2006/relationships/customXml" Target="../ink/ink8947.xml"/><Relationship Id="rId50" Type="http://schemas.openxmlformats.org/officeDocument/2006/relationships/customXml" Target="../ink/ink8717.xml"/><Relationship Id="rId104" Type="http://schemas.openxmlformats.org/officeDocument/2006/relationships/customXml" Target="../ink/ink8744.xml"/><Relationship Id="rId146" Type="http://schemas.openxmlformats.org/officeDocument/2006/relationships/customXml" Target="../ink/ink8765.xml"/><Relationship Id="rId188" Type="http://schemas.openxmlformats.org/officeDocument/2006/relationships/customXml" Target="../ink/ink8786.xml"/><Relationship Id="rId311" Type="http://schemas.openxmlformats.org/officeDocument/2006/relationships/customXml" Target="../ink/ink8848.xml"/><Relationship Id="rId353" Type="http://schemas.openxmlformats.org/officeDocument/2006/relationships/customXml" Target="../ink/ink8869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738.xml"/><Relationship Id="rId213" Type="http://schemas.openxmlformats.org/officeDocument/2006/relationships/image" Target="../media/image543.png"/><Relationship Id="rId420" Type="http://schemas.openxmlformats.org/officeDocument/2006/relationships/customXml" Target="../ink/ink8903.xml"/><Relationship Id="rId255" Type="http://schemas.openxmlformats.org/officeDocument/2006/relationships/customXml" Target="../ink/ink8820.xml"/><Relationship Id="rId297" Type="http://schemas.openxmlformats.org/officeDocument/2006/relationships/customXml" Target="../ink/ink8841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8930.xml"/><Relationship Id="rId30" Type="http://schemas.openxmlformats.org/officeDocument/2006/relationships/customXml" Target="../ink/ink8707.xml"/><Relationship Id="rId126" Type="http://schemas.openxmlformats.org/officeDocument/2006/relationships/customXml" Target="../ink/ink8755.xml"/><Relationship Id="rId168" Type="http://schemas.openxmlformats.org/officeDocument/2006/relationships/customXml" Target="../ink/ink8776.xml"/><Relationship Id="rId333" Type="http://schemas.openxmlformats.org/officeDocument/2006/relationships/customXml" Target="../ink/ink8859.xml"/><Relationship Id="rId72" Type="http://schemas.openxmlformats.org/officeDocument/2006/relationships/customXml" Target="../ink/ink8728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8810.xml"/><Relationship Id="rId277" Type="http://schemas.openxmlformats.org/officeDocument/2006/relationships/customXml" Target="../ink/ink8831.xml"/><Relationship Id="rId400" Type="http://schemas.openxmlformats.org/officeDocument/2006/relationships/customXml" Target="../ink/ink8893.xml"/><Relationship Id="rId442" Type="http://schemas.openxmlformats.org/officeDocument/2006/relationships/customXml" Target="../ink/ink8914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8886.xml"/><Relationship Id="rId190" Type="http://schemas.openxmlformats.org/officeDocument/2006/relationships/customXml" Target="../ink/ink8787.xml"/><Relationship Id="rId204" Type="http://schemas.openxmlformats.org/officeDocument/2006/relationships/customXml" Target="../ink/ink8794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509" Type="http://schemas.openxmlformats.org/officeDocument/2006/relationships/customXml" Target="../ink/ink8948.xml"/><Relationship Id="rId106" Type="http://schemas.openxmlformats.org/officeDocument/2006/relationships/customXml" Target="../ink/ink8745.xml"/><Relationship Id="rId313" Type="http://schemas.openxmlformats.org/officeDocument/2006/relationships/customXml" Target="../ink/ink8849.xml"/><Relationship Id="rId495" Type="http://schemas.openxmlformats.org/officeDocument/2006/relationships/customXml" Target="../ink/ink8941.xml"/><Relationship Id="rId10" Type="http://schemas.openxmlformats.org/officeDocument/2006/relationships/customXml" Target="../ink/ink8697.xml"/><Relationship Id="rId52" Type="http://schemas.openxmlformats.org/officeDocument/2006/relationships/customXml" Target="../ink/ink8718.xml"/><Relationship Id="rId94" Type="http://schemas.openxmlformats.org/officeDocument/2006/relationships/customXml" Target="../ink/ink8739.xml"/><Relationship Id="rId148" Type="http://schemas.openxmlformats.org/officeDocument/2006/relationships/customXml" Target="../ink/ink8766.xml"/><Relationship Id="rId355" Type="http://schemas.openxmlformats.org/officeDocument/2006/relationships/customXml" Target="../ink/ink8870.xml"/><Relationship Id="rId397" Type="http://schemas.openxmlformats.org/officeDocument/2006/relationships/image" Target="../media/image589.png"/><Relationship Id="rId215" Type="http://schemas.openxmlformats.org/officeDocument/2006/relationships/customXml" Target="../ink/ink8800.xml"/><Relationship Id="rId257" Type="http://schemas.openxmlformats.org/officeDocument/2006/relationships/customXml" Target="../ink/ink8821.xml"/><Relationship Id="rId422" Type="http://schemas.openxmlformats.org/officeDocument/2006/relationships/customXml" Target="../ink/ink8904.xml"/><Relationship Id="rId464" Type="http://schemas.openxmlformats.org/officeDocument/2006/relationships/image" Target="../media/image728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098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132.xml"/><Relationship Id="rId170" Type="http://schemas.openxmlformats.org/officeDocument/2006/relationships/customXml" Target="../ink/ink9033.xml"/><Relationship Id="rId226" Type="http://schemas.openxmlformats.org/officeDocument/2006/relationships/image" Target="../media/image549.png"/><Relationship Id="rId433" Type="http://schemas.openxmlformats.org/officeDocument/2006/relationships/image" Target="../media/image697.png"/><Relationship Id="rId268" Type="http://schemas.openxmlformats.org/officeDocument/2006/relationships/image" Target="../media/image559.png"/><Relationship Id="rId475" Type="http://schemas.openxmlformats.org/officeDocument/2006/relationships/customXml" Target="../ink/ink9187.xml"/><Relationship Id="rId32" Type="http://schemas.openxmlformats.org/officeDocument/2006/relationships/customXml" Target="../ink/ink8964.xml"/><Relationship Id="rId74" Type="http://schemas.openxmlformats.org/officeDocument/2006/relationships/customXml" Target="../ink/ink8985.xml"/><Relationship Id="rId128" Type="http://schemas.openxmlformats.org/officeDocument/2006/relationships/customXml" Target="../ink/ink9012.xml"/><Relationship Id="rId335" Type="http://schemas.openxmlformats.org/officeDocument/2006/relationships/customXml" Target="../ink/ink9116.xml"/><Relationship Id="rId377" Type="http://schemas.openxmlformats.org/officeDocument/2006/relationships/image" Target="../media/image579.png"/><Relationship Id="rId500" Type="http://schemas.openxmlformats.org/officeDocument/2006/relationships/image" Target="../media/image793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067.xml"/><Relationship Id="rId402" Type="http://schemas.openxmlformats.org/officeDocument/2006/relationships/customXml" Target="../ink/ink9150.xml"/><Relationship Id="rId279" Type="http://schemas.openxmlformats.org/officeDocument/2006/relationships/customXml" Target="../ink/ink9088.xml"/><Relationship Id="rId444" Type="http://schemas.openxmlformats.org/officeDocument/2006/relationships/customXml" Target="../ink/ink9171.xml"/><Relationship Id="rId486" Type="http://schemas.openxmlformats.org/officeDocument/2006/relationships/image" Target="../media/image775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4.png"/><Relationship Id="rId388" Type="http://schemas.openxmlformats.org/officeDocument/2006/relationships/customXml" Target="../ink/ink9143.xml"/><Relationship Id="rId85" Type="http://schemas.openxmlformats.org/officeDocument/2006/relationships/image" Target="../media/image526.png"/><Relationship Id="rId150" Type="http://schemas.openxmlformats.org/officeDocument/2006/relationships/customXml" Target="../ink/ink9023.xml"/><Relationship Id="rId192" Type="http://schemas.openxmlformats.org/officeDocument/2006/relationships/customXml" Target="../ink/ink9044.xml"/><Relationship Id="rId206" Type="http://schemas.openxmlformats.org/officeDocument/2006/relationships/customXml" Target="../ink/ink9051.xml"/><Relationship Id="rId413" Type="http://schemas.openxmlformats.org/officeDocument/2006/relationships/image" Target="../media/image669.png"/><Relationship Id="rId248" Type="http://schemas.openxmlformats.org/officeDocument/2006/relationships/image" Target="../media/image350.png"/><Relationship Id="rId455" Type="http://schemas.openxmlformats.org/officeDocument/2006/relationships/image" Target="../media/image724.png"/><Relationship Id="rId497" Type="http://schemas.openxmlformats.org/officeDocument/2006/relationships/customXml" Target="../ink/ink9198.xml"/><Relationship Id="rId12" Type="http://schemas.openxmlformats.org/officeDocument/2006/relationships/customXml" Target="../ink/ink8954.xml"/><Relationship Id="rId108" Type="http://schemas.openxmlformats.org/officeDocument/2006/relationships/customXml" Target="../ink/ink9002.xml"/><Relationship Id="rId315" Type="http://schemas.openxmlformats.org/officeDocument/2006/relationships/customXml" Target="../ink/ink9106.xml"/><Relationship Id="rId357" Type="http://schemas.openxmlformats.org/officeDocument/2006/relationships/customXml" Target="../ink/ink9127.xml"/><Relationship Id="rId54" Type="http://schemas.openxmlformats.org/officeDocument/2006/relationships/customXml" Target="../ink/ink8975.xml"/><Relationship Id="rId96" Type="http://schemas.openxmlformats.org/officeDocument/2006/relationships/customXml" Target="../ink/ink8996.xml"/><Relationship Id="rId161" Type="http://schemas.openxmlformats.org/officeDocument/2006/relationships/image" Target="../media/image335.png"/><Relationship Id="rId217" Type="http://schemas.openxmlformats.org/officeDocument/2006/relationships/customXml" Target="../ink/ink9057.xml"/><Relationship Id="rId399" Type="http://schemas.openxmlformats.org/officeDocument/2006/relationships/image" Target="../media/image590.png"/><Relationship Id="rId259" Type="http://schemas.openxmlformats.org/officeDocument/2006/relationships/customXml" Target="../ink/ink9078.xml"/><Relationship Id="rId424" Type="http://schemas.openxmlformats.org/officeDocument/2006/relationships/customXml" Target="../ink/ink9161.xml"/><Relationship Id="rId466" Type="http://schemas.openxmlformats.org/officeDocument/2006/relationships/image" Target="../media/image735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013.xml"/><Relationship Id="rId368" Type="http://schemas.openxmlformats.org/officeDocument/2006/relationships/customXml" Target="../ink/ink9133.xml"/><Relationship Id="rId172" Type="http://schemas.openxmlformats.org/officeDocument/2006/relationships/customXml" Target="../ink/ink9034.xml"/><Relationship Id="rId228" Type="http://schemas.openxmlformats.org/officeDocument/2006/relationships/image" Target="../media/image550.png"/><Relationship Id="rId435" Type="http://schemas.openxmlformats.org/officeDocument/2006/relationships/image" Target="../media/image698.png"/><Relationship Id="rId477" Type="http://schemas.openxmlformats.org/officeDocument/2006/relationships/customXml" Target="../ink/ink9188.xml"/><Relationship Id="rId281" Type="http://schemas.openxmlformats.org/officeDocument/2006/relationships/customXml" Target="../ink/ink9089.xml"/><Relationship Id="rId337" Type="http://schemas.openxmlformats.org/officeDocument/2006/relationships/customXml" Target="../ink/ink9117.xml"/><Relationship Id="rId502" Type="http://schemas.openxmlformats.org/officeDocument/2006/relationships/image" Target="../media/image794.png"/><Relationship Id="rId34" Type="http://schemas.openxmlformats.org/officeDocument/2006/relationships/customXml" Target="../ink/ink8965.xml"/><Relationship Id="rId76" Type="http://schemas.openxmlformats.org/officeDocument/2006/relationships/customXml" Target="../ink/ink8986.xml"/><Relationship Id="rId141" Type="http://schemas.openxmlformats.org/officeDocument/2006/relationships/image" Target="../media/image325.png"/><Relationship Id="rId379" Type="http://schemas.openxmlformats.org/officeDocument/2006/relationships/image" Target="../media/image580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068.xml"/><Relationship Id="rId390" Type="http://schemas.openxmlformats.org/officeDocument/2006/relationships/customXml" Target="../ink/ink9144.xml"/><Relationship Id="rId404" Type="http://schemas.openxmlformats.org/officeDocument/2006/relationships/customXml" Target="../ink/ink9151.xml"/><Relationship Id="rId446" Type="http://schemas.openxmlformats.org/officeDocument/2006/relationships/customXml" Target="../ink/ink9172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82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003.xml"/><Relationship Id="rId348" Type="http://schemas.openxmlformats.org/officeDocument/2006/relationships/image" Target="../media/image565.png"/><Relationship Id="rId152" Type="http://schemas.openxmlformats.org/officeDocument/2006/relationships/customXml" Target="../ink/ink9024.xml"/><Relationship Id="rId194" Type="http://schemas.openxmlformats.org/officeDocument/2006/relationships/customXml" Target="../ink/ink9045.xml"/><Relationship Id="rId208" Type="http://schemas.openxmlformats.org/officeDocument/2006/relationships/customXml" Target="../ink/ink9052.xml"/><Relationship Id="rId415" Type="http://schemas.openxmlformats.org/officeDocument/2006/relationships/image" Target="../media/image670.png"/><Relationship Id="rId457" Type="http://schemas.openxmlformats.org/officeDocument/2006/relationships/customXml" Target="../ink/ink9178.xml"/><Relationship Id="rId261" Type="http://schemas.openxmlformats.org/officeDocument/2006/relationships/customXml" Target="../ink/ink9079.xml"/><Relationship Id="rId499" Type="http://schemas.openxmlformats.org/officeDocument/2006/relationships/customXml" Target="../ink/ink9199.xml"/><Relationship Id="rId14" Type="http://schemas.openxmlformats.org/officeDocument/2006/relationships/customXml" Target="../ink/ink8955.xml"/><Relationship Id="rId56" Type="http://schemas.openxmlformats.org/officeDocument/2006/relationships/customXml" Target="../ink/ink8976.xml"/><Relationship Id="rId317" Type="http://schemas.openxmlformats.org/officeDocument/2006/relationships/customXml" Target="../ink/ink9107.xml"/><Relationship Id="rId359" Type="http://schemas.openxmlformats.org/officeDocument/2006/relationships/customXml" Target="../ink/ink9128.xml"/><Relationship Id="rId98" Type="http://schemas.openxmlformats.org/officeDocument/2006/relationships/customXml" Target="../ink/ink8997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058.xml"/><Relationship Id="rId370" Type="http://schemas.openxmlformats.org/officeDocument/2006/relationships/customXml" Target="../ink/ink9134.xml"/><Relationship Id="rId426" Type="http://schemas.openxmlformats.org/officeDocument/2006/relationships/customXml" Target="../ink/ink9162.xml"/><Relationship Id="rId230" Type="http://schemas.openxmlformats.org/officeDocument/2006/relationships/image" Target="../media/image551.png"/><Relationship Id="rId468" Type="http://schemas.openxmlformats.org/officeDocument/2006/relationships/image" Target="../media/image736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014.xml"/><Relationship Id="rId174" Type="http://schemas.openxmlformats.org/officeDocument/2006/relationships/customXml" Target="../ink/ink9035.xml"/><Relationship Id="rId381" Type="http://schemas.openxmlformats.org/officeDocument/2006/relationships/image" Target="../media/image581.png"/><Relationship Id="rId241" Type="http://schemas.openxmlformats.org/officeDocument/2006/relationships/customXml" Target="../ink/ink9069.xml"/><Relationship Id="rId437" Type="http://schemas.openxmlformats.org/officeDocument/2006/relationships/image" Target="../media/image699.png"/><Relationship Id="rId479" Type="http://schemas.openxmlformats.org/officeDocument/2006/relationships/customXml" Target="../ink/ink9189.xml"/><Relationship Id="rId36" Type="http://schemas.openxmlformats.org/officeDocument/2006/relationships/customXml" Target="../ink/ink8966.xml"/><Relationship Id="rId283" Type="http://schemas.openxmlformats.org/officeDocument/2006/relationships/customXml" Target="../ink/ink9090.xml"/><Relationship Id="rId339" Type="http://schemas.openxmlformats.org/officeDocument/2006/relationships/customXml" Target="../ink/ink9118.xml"/><Relationship Id="rId490" Type="http://schemas.openxmlformats.org/officeDocument/2006/relationships/image" Target="../media/image783.png"/><Relationship Id="rId504" Type="http://schemas.openxmlformats.org/officeDocument/2006/relationships/image" Target="../media/image795.png"/><Relationship Id="rId78" Type="http://schemas.openxmlformats.org/officeDocument/2006/relationships/customXml" Target="../ink/ink8987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6.png"/><Relationship Id="rId406" Type="http://schemas.openxmlformats.org/officeDocument/2006/relationships/customXml" Target="../ink/ink9152.xml"/><Relationship Id="rId9" Type="http://schemas.openxmlformats.org/officeDocument/2006/relationships/image" Target="../media/image1110.png"/><Relationship Id="rId210" Type="http://schemas.openxmlformats.org/officeDocument/2006/relationships/customXml" Target="../ink/ink9053.xml"/><Relationship Id="rId392" Type="http://schemas.openxmlformats.org/officeDocument/2006/relationships/customXml" Target="../ink/ink9145.xml"/><Relationship Id="rId448" Type="http://schemas.openxmlformats.org/officeDocument/2006/relationships/customXml" Target="../ink/ink9173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004.xml"/><Relationship Id="rId154" Type="http://schemas.openxmlformats.org/officeDocument/2006/relationships/customXml" Target="../ink/ink9025.xml"/><Relationship Id="rId361" Type="http://schemas.openxmlformats.org/officeDocument/2006/relationships/customXml" Target="../ink/ink9129.xml"/><Relationship Id="rId196" Type="http://schemas.openxmlformats.org/officeDocument/2006/relationships/customXml" Target="../ink/ink9046.xml"/><Relationship Id="rId417" Type="http://schemas.openxmlformats.org/officeDocument/2006/relationships/image" Target="../media/image671.png"/><Relationship Id="rId459" Type="http://schemas.openxmlformats.org/officeDocument/2006/relationships/customXml" Target="../ink/ink9179.xml"/><Relationship Id="rId16" Type="http://schemas.openxmlformats.org/officeDocument/2006/relationships/customXml" Target="../ink/ink8956.xml"/><Relationship Id="rId221" Type="http://schemas.openxmlformats.org/officeDocument/2006/relationships/customXml" Target="../ink/ink9059.xml"/><Relationship Id="rId263" Type="http://schemas.openxmlformats.org/officeDocument/2006/relationships/customXml" Target="../ink/ink9080.xml"/><Relationship Id="rId319" Type="http://schemas.openxmlformats.org/officeDocument/2006/relationships/customXml" Target="../ink/ink9108.xml"/><Relationship Id="rId470" Type="http://schemas.openxmlformats.org/officeDocument/2006/relationships/image" Target="../media/image737.png"/><Relationship Id="rId58" Type="http://schemas.openxmlformats.org/officeDocument/2006/relationships/customXml" Target="../ink/ink8977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135.xml"/><Relationship Id="rId428" Type="http://schemas.openxmlformats.org/officeDocument/2006/relationships/customXml" Target="../ink/ink9163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190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015.xml"/><Relationship Id="rId80" Type="http://schemas.openxmlformats.org/officeDocument/2006/relationships/customXml" Target="../ink/ink8988.xml"/><Relationship Id="rId176" Type="http://schemas.openxmlformats.org/officeDocument/2006/relationships/customXml" Target="../ink/ink9036.xml"/><Relationship Id="rId341" Type="http://schemas.openxmlformats.org/officeDocument/2006/relationships/customXml" Target="../ink/ink9119.xml"/><Relationship Id="rId383" Type="http://schemas.openxmlformats.org/officeDocument/2006/relationships/image" Target="../media/image582.png"/><Relationship Id="rId439" Type="http://schemas.openxmlformats.org/officeDocument/2006/relationships/image" Target="../media/image700.png"/><Relationship Id="rId201" Type="http://schemas.openxmlformats.org/officeDocument/2006/relationships/image" Target="../media/image537.png"/><Relationship Id="rId243" Type="http://schemas.openxmlformats.org/officeDocument/2006/relationships/customXml" Target="../ink/ink9070.xml"/><Relationship Id="rId285" Type="http://schemas.openxmlformats.org/officeDocument/2006/relationships/customXml" Target="../ink/ink9091.xml"/><Relationship Id="rId450" Type="http://schemas.openxmlformats.org/officeDocument/2006/relationships/customXml" Target="../ink/ink9174.xml"/><Relationship Id="rId506" Type="http://schemas.openxmlformats.org/officeDocument/2006/relationships/image" Target="../media/image796.png"/><Relationship Id="rId38" Type="http://schemas.openxmlformats.org/officeDocument/2006/relationships/customXml" Target="../ink/ink8967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84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67.png"/><Relationship Id="rId394" Type="http://schemas.openxmlformats.org/officeDocument/2006/relationships/customXml" Target="../ink/ink9146.xml"/><Relationship Id="rId408" Type="http://schemas.openxmlformats.org/officeDocument/2006/relationships/customXml" Target="../ink/ink9153.xml"/><Relationship Id="rId212" Type="http://schemas.openxmlformats.org/officeDocument/2006/relationships/customXml" Target="../ink/ink9054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005.xml"/><Relationship Id="rId296" Type="http://schemas.openxmlformats.org/officeDocument/2006/relationships/image" Target="../media/image370.png"/><Relationship Id="rId461" Type="http://schemas.openxmlformats.org/officeDocument/2006/relationships/customXml" Target="../ink/ink9180.xml"/><Relationship Id="rId60" Type="http://schemas.openxmlformats.org/officeDocument/2006/relationships/customXml" Target="../ink/ink8978.xml"/><Relationship Id="rId156" Type="http://schemas.openxmlformats.org/officeDocument/2006/relationships/customXml" Target="../ink/ink9026.xml"/><Relationship Id="rId198" Type="http://schemas.openxmlformats.org/officeDocument/2006/relationships/customXml" Target="../ink/ink9047.xml"/><Relationship Id="rId321" Type="http://schemas.openxmlformats.org/officeDocument/2006/relationships/customXml" Target="../ink/ink9109.xml"/><Relationship Id="rId363" Type="http://schemas.openxmlformats.org/officeDocument/2006/relationships/customXml" Target="../ink/ink9130.xml"/><Relationship Id="rId419" Type="http://schemas.openxmlformats.org/officeDocument/2006/relationships/image" Target="../media/image672.png"/><Relationship Id="rId223" Type="http://schemas.openxmlformats.org/officeDocument/2006/relationships/customXml" Target="../ink/ink9060.xml"/><Relationship Id="rId430" Type="http://schemas.openxmlformats.org/officeDocument/2006/relationships/customXml" Target="../ink/ink9164.xml"/><Relationship Id="rId18" Type="http://schemas.openxmlformats.org/officeDocument/2006/relationships/customXml" Target="../ink/ink8957.xml"/><Relationship Id="rId265" Type="http://schemas.openxmlformats.org/officeDocument/2006/relationships/customXml" Target="../ink/ink9081.xml"/><Relationship Id="rId472" Type="http://schemas.openxmlformats.org/officeDocument/2006/relationships/image" Target="../media/image739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136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8949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01.png"/><Relationship Id="rId483" Type="http://schemas.openxmlformats.org/officeDocument/2006/relationships/customXml" Target="../ink/ink9191.xml"/><Relationship Id="rId40" Type="http://schemas.openxmlformats.org/officeDocument/2006/relationships/customXml" Target="../ink/ink8968.xml"/><Relationship Id="rId136" Type="http://schemas.openxmlformats.org/officeDocument/2006/relationships/customXml" Target="../ink/ink9016.xml"/><Relationship Id="rId178" Type="http://schemas.openxmlformats.org/officeDocument/2006/relationships/customXml" Target="../ink/ink9037.xml"/><Relationship Id="rId301" Type="http://schemas.openxmlformats.org/officeDocument/2006/relationships/customXml" Target="../ink/ink9099.xml"/><Relationship Id="rId343" Type="http://schemas.openxmlformats.org/officeDocument/2006/relationships/customXml" Target="../ink/ink9120.xml"/><Relationship Id="rId82" Type="http://schemas.openxmlformats.org/officeDocument/2006/relationships/customXml" Target="../ink/ink8989.xml"/><Relationship Id="rId203" Type="http://schemas.openxmlformats.org/officeDocument/2006/relationships/image" Target="../media/image538.png"/><Relationship Id="rId385" Type="http://schemas.openxmlformats.org/officeDocument/2006/relationships/image" Target="../media/image583.png"/><Relationship Id="rId245" Type="http://schemas.openxmlformats.org/officeDocument/2006/relationships/customXml" Target="../ink/ink9071.xml"/><Relationship Id="rId287" Type="http://schemas.openxmlformats.org/officeDocument/2006/relationships/customXml" Target="../ink/ink9092.xml"/><Relationship Id="rId410" Type="http://schemas.openxmlformats.org/officeDocument/2006/relationships/customXml" Target="../ink/ink9154.xml"/><Relationship Id="rId452" Type="http://schemas.openxmlformats.org/officeDocument/2006/relationships/customXml" Target="../ink/ink9175.xml"/><Relationship Id="rId494" Type="http://schemas.openxmlformats.org/officeDocument/2006/relationships/image" Target="../media/image790.png"/><Relationship Id="rId508" Type="http://schemas.openxmlformats.org/officeDocument/2006/relationships/image" Target="../media/image797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68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147.xml"/><Relationship Id="rId214" Type="http://schemas.openxmlformats.org/officeDocument/2006/relationships/customXml" Target="../ink/ink9055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82.png"/><Relationship Id="rId463" Type="http://schemas.openxmlformats.org/officeDocument/2006/relationships/customXml" Target="../ink/ink9181.xml"/><Relationship Id="rId116" Type="http://schemas.openxmlformats.org/officeDocument/2006/relationships/customXml" Target="../ink/ink9006.xml"/><Relationship Id="rId158" Type="http://schemas.openxmlformats.org/officeDocument/2006/relationships/customXml" Target="../ink/ink9027.xml"/><Relationship Id="rId323" Type="http://schemas.openxmlformats.org/officeDocument/2006/relationships/customXml" Target="../ink/ink9110.xml"/><Relationship Id="rId20" Type="http://schemas.openxmlformats.org/officeDocument/2006/relationships/customXml" Target="../ink/ink8958.xml"/><Relationship Id="rId62" Type="http://schemas.openxmlformats.org/officeDocument/2006/relationships/customXml" Target="../ink/ink8979.xml"/><Relationship Id="rId365" Type="http://schemas.openxmlformats.org/officeDocument/2006/relationships/customXml" Target="../ink/ink9131.xml"/><Relationship Id="rId225" Type="http://schemas.openxmlformats.org/officeDocument/2006/relationships/customXml" Target="../ink/ink9061.xml"/><Relationship Id="rId267" Type="http://schemas.openxmlformats.org/officeDocument/2006/relationships/customXml" Target="../ink/ink9082.xml"/><Relationship Id="rId432" Type="http://schemas.openxmlformats.org/officeDocument/2006/relationships/customXml" Target="../ink/ink9165.xml"/><Relationship Id="rId474" Type="http://schemas.openxmlformats.org/officeDocument/2006/relationships/image" Target="../media/image740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137.xml"/><Relationship Id="rId4" Type="http://schemas.openxmlformats.org/officeDocument/2006/relationships/customXml" Target="../ink/ink8950.xml"/><Relationship Id="rId180" Type="http://schemas.openxmlformats.org/officeDocument/2006/relationships/customXml" Target="../ink/ink9038.xml"/><Relationship Id="rId215" Type="http://schemas.openxmlformats.org/officeDocument/2006/relationships/customXml" Target="../ink/ink9056.xml"/><Relationship Id="rId236" Type="http://schemas.openxmlformats.org/officeDocument/2006/relationships/image" Target="../media/image554.png"/><Relationship Id="rId257" Type="http://schemas.openxmlformats.org/officeDocument/2006/relationships/customXml" Target="../ink/ink9077.xml"/><Relationship Id="rId278" Type="http://schemas.openxmlformats.org/officeDocument/2006/relationships/image" Target="../media/image361.png"/><Relationship Id="rId401" Type="http://schemas.openxmlformats.org/officeDocument/2006/relationships/image" Target="../media/image591.png"/><Relationship Id="rId422" Type="http://schemas.openxmlformats.org/officeDocument/2006/relationships/customXml" Target="../ink/ink9160.xml"/><Relationship Id="rId443" Type="http://schemas.openxmlformats.org/officeDocument/2006/relationships/image" Target="../media/image702.png"/><Relationship Id="rId464" Type="http://schemas.openxmlformats.org/officeDocument/2006/relationships/image" Target="../media/image728.png"/><Relationship Id="rId303" Type="http://schemas.openxmlformats.org/officeDocument/2006/relationships/customXml" Target="../ink/ink9100.xml"/><Relationship Id="rId485" Type="http://schemas.openxmlformats.org/officeDocument/2006/relationships/customXml" Target="../ink/ink9192.xml"/><Relationship Id="rId42" Type="http://schemas.openxmlformats.org/officeDocument/2006/relationships/customXml" Target="../ink/ink8969.xml"/><Relationship Id="rId84" Type="http://schemas.openxmlformats.org/officeDocument/2006/relationships/customXml" Target="../ink/ink8990.xml"/><Relationship Id="rId138" Type="http://schemas.openxmlformats.org/officeDocument/2006/relationships/customXml" Target="../ink/ink9017.xml"/><Relationship Id="rId345" Type="http://schemas.openxmlformats.org/officeDocument/2006/relationships/customXml" Target="../ink/ink9121.xml"/><Relationship Id="rId387" Type="http://schemas.openxmlformats.org/officeDocument/2006/relationships/image" Target="../media/image584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072.xml"/><Relationship Id="rId412" Type="http://schemas.openxmlformats.org/officeDocument/2006/relationships/customXml" Target="../ink/ink9155.xml"/><Relationship Id="rId107" Type="http://schemas.openxmlformats.org/officeDocument/2006/relationships/image" Target="../media/image165.png"/><Relationship Id="rId289" Type="http://schemas.openxmlformats.org/officeDocument/2006/relationships/customXml" Target="../ink/ink9093.xml"/><Relationship Id="rId454" Type="http://schemas.openxmlformats.org/officeDocument/2006/relationships/customXml" Target="../ink/ink9176.xml"/><Relationship Id="rId496" Type="http://schemas.openxmlformats.org/officeDocument/2006/relationships/image" Target="../media/image791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69.png"/><Relationship Id="rId398" Type="http://schemas.openxmlformats.org/officeDocument/2006/relationships/customXml" Target="../ink/ink9148.xml"/><Relationship Id="rId95" Type="http://schemas.openxmlformats.org/officeDocument/2006/relationships/image" Target="../media/image531.png"/><Relationship Id="rId160" Type="http://schemas.openxmlformats.org/officeDocument/2006/relationships/customXml" Target="../ink/ink9028.xml"/><Relationship Id="rId216" Type="http://schemas.openxmlformats.org/officeDocument/2006/relationships/image" Target="../media/image544.png"/><Relationship Id="rId423" Type="http://schemas.openxmlformats.org/officeDocument/2006/relationships/image" Target="../media/image683.png"/><Relationship Id="rId258" Type="http://schemas.openxmlformats.org/officeDocument/2006/relationships/image" Target="../media/image355.png"/><Relationship Id="rId465" Type="http://schemas.openxmlformats.org/officeDocument/2006/relationships/customXml" Target="../ink/ink9182.xml"/><Relationship Id="rId22" Type="http://schemas.openxmlformats.org/officeDocument/2006/relationships/customXml" Target="../ink/ink8959.xml"/><Relationship Id="rId64" Type="http://schemas.openxmlformats.org/officeDocument/2006/relationships/customXml" Target="../ink/ink8980.xml"/><Relationship Id="rId118" Type="http://schemas.openxmlformats.org/officeDocument/2006/relationships/customXml" Target="../ink/ink9007.xml"/><Relationship Id="rId325" Type="http://schemas.openxmlformats.org/officeDocument/2006/relationships/customXml" Target="../ink/ink9111.xml"/><Relationship Id="rId367" Type="http://schemas.openxmlformats.org/officeDocument/2006/relationships/image" Target="../media/image574.png"/><Relationship Id="rId171" Type="http://schemas.openxmlformats.org/officeDocument/2006/relationships/image" Target="../media/image340.png"/><Relationship Id="rId227" Type="http://schemas.openxmlformats.org/officeDocument/2006/relationships/customXml" Target="../ink/ink9062.xml"/><Relationship Id="rId269" Type="http://schemas.openxmlformats.org/officeDocument/2006/relationships/customXml" Target="../ink/ink9083.xml"/><Relationship Id="rId434" Type="http://schemas.openxmlformats.org/officeDocument/2006/relationships/customXml" Target="../ink/ink9166.xml"/><Relationship Id="rId476" Type="http://schemas.openxmlformats.org/officeDocument/2006/relationships/image" Target="../media/image752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24.png"/><Relationship Id="rId501" Type="http://schemas.openxmlformats.org/officeDocument/2006/relationships/customXml" Target="../ink/ink9200.xml"/><Relationship Id="rId75" Type="http://schemas.openxmlformats.org/officeDocument/2006/relationships/image" Target="../media/image521.png"/><Relationship Id="rId140" Type="http://schemas.openxmlformats.org/officeDocument/2006/relationships/customXml" Target="../ink/ink9018.xml"/><Relationship Id="rId182" Type="http://schemas.openxmlformats.org/officeDocument/2006/relationships/customXml" Target="../ink/ink9039.xml"/><Relationship Id="rId378" Type="http://schemas.openxmlformats.org/officeDocument/2006/relationships/customXml" Target="../ink/ink9138.xml"/><Relationship Id="rId403" Type="http://schemas.openxmlformats.org/officeDocument/2006/relationships/image" Target="../media/image592.png"/><Relationship Id="rId6" Type="http://schemas.openxmlformats.org/officeDocument/2006/relationships/customXml" Target="../ink/ink8951.xml"/><Relationship Id="rId238" Type="http://schemas.openxmlformats.org/officeDocument/2006/relationships/image" Target="../media/image555.png"/><Relationship Id="rId445" Type="http://schemas.openxmlformats.org/officeDocument/2006/relationships/image" Target="../media/image703.png"/><Relationship Id="rId487" Type="http://schemas.openxmlformats.org/officeDocument/2006/relationships/customXml" Target="../ink/ink9193.xml"/><Relationship Id="rId291" Type="http://schemas.openxmlformats.org/officeDocument/2006/relationships/customXml" Target="../ink/ink9094.xml"/><Relationship Id="rId305" Type="http://schemas.openxmlformats.org/officeDocument/2006/relationships/customXml" Target="../ink/ink9101.xml"/><Relationship Id="rId347" Type="http://schemas.openxmlformats.org/officeDocument/2006/relationships/customXml" Target="../ink/ink9122.xml"/><Relationship Id="rId44" Type="http://schemas.openxmlformats.org/officeDocument/2006/relationships/customXml" Target="../ink/ink8970.xml"/><Relationship Id="rId86" Type="http://schemas.openxmlformats.org/officeDocument/2006/relationships/customXml" Target="../ink/ink8991.xml"/><Relationship Id="rId151" Type="http://schemas.openxmlformats.org/officeDocument/2006/relationships/image" Target="../media/image330.png"/><Relationship Id="rId389" Type="http://schemas.openxmlformats.org/officeDocument/2006/relationships/image" Target="../media/image585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073.xml"/><Relationship Id="rId414" Type="http://schemas.openxmlformats.org/officeDocument/2006/relationships/customXml" Target="../ink/ink9156.xml"/><Relationship Id="rId456" Type="http://schemas.openxmlformats.org/officeDocument/2006/relationships/customXml" Target="../ink/ink9177.xml"/><Relationship Id="rId498" Type="http://schemas.openxmlformats.org/officeDocument/2006/relationships/image" Target="../media/image792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008.xml"/><Relationship Id="rId358" Type="http://schemas.openxmlformats.org/officeDocument/2006/relationships/image" Target="../media/image570.png"/><Relationship Id="rId162" Type="http://schemas.openxmlformats.org/officeDocument/2006/relationships/customXml" Target="../ink/ink9029.xml"/><Relationship Id="rId218" Type="http://schemas.openxmlformats.org/officeDocument/2006/relationships/image" Target="../media/image545.png"/><Relationship Id="rId425" Type="http://schemas.openxmlformats.org/officeDocument/2006/relationships/image" Target="../media/image693.png"/><Relationship Id="rId467" Type="http://schemas.openxmlformats.org/officeDocument/2006/relationships/customXml" Target="../ink/ink9183.xml"/><Relationship Id="rId271" Type="http://schemas.openxmlformats.org/officeDocument/2006/relationships/customXml" Target="../ink/ink9084.xml"/><Relationship Id="rId24" Type="http://schemas.openxmlformats.org/officeDocument/2006/relationships/customXml" Target="../ink/ink8960.xml"/><Relationship Id="rId66" Type="http://schemas.openxmlformats.org/officeDocument/2006/relationships/customXml" Target="../ink/ink8981.xml"/><Relationship Id="rId131" Type="http://schemas.openxmlformats.org/officeDocument/2006/relationships/image" Target="../media/image320.png"/><Relationship Id="rId327" Type="http://schemas.openxmlformats.org/officeDocument/2006/relationships/customXml" Target="../ink/ink9112.xml"/><Relationship Id="rId369" Type="http://schemas.openxmlformats.org/officeDocument/2006/relationships/image" Target="../media/image575.png"/><Relationship Id="rId173" Type="http://schemas.openxmlformats.org/officeDocument/2006/relationships/image" Target="../media/image59.png"/><Relationship Id="rId229" Type="http://schemas.openxmlformats.org/officeDocument/2006/relationships/customXml" Target="../ink/ink9063.xml"/><Relationship Id="rId380" Type="http://schemas.openxmlformats.org/officeDocument/2006/relationships/customXml" Target="../ink/ink9139.xml"/><Relationship Id="rId436" Type="http://schemas.openxmlformats.org/officeDocument/2006/relationships/customXml" Target="../ink/ink9167.xml"/><Relationship Id="rId240" Type="http://schemas.openxmlformats.org/officeDocument/2006/relationships/image" Target="../media/image556.png"/><Relationship Id="rId478" Type="http://schemas.openxmlformats.org/officeDocument/2006/relationships/image" Target="../media/image753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8998.xml"/><Relationship Id="rId282" Type="http://schemas.openxmlformats.org/officeDocument/2006/relationships/image" Target="../media/image363.png"/><Relationship Id="rId338" Type="http://schemas.openxmlformats.org/officeDocument/2006/relationships/image" Target="../media/image625.png"/><Relationship Id="rId503" Type="http://schemas.openxmlformats.org/officeDocument/2006/relationships/customXml" Target="../ink/ink9201.xml"/><Relationship Id="rId8" Type="http://schemas.openxmlformats.org/officeDocument/2006/relationships/customXml" Target="../ink/ink8952.xml"/><Relationship Id="rId142" Type="http://schemas.openxmlformats.org/officeDocument/2006/relationships/customXml" Target="../ink/ink9019.xml"/><Relationship Id="rId184" Type="http://schemas.openxmlformats.org/officeDocument/2006/relationships/customXml" Target="../ink/ink9040.xml"/><Relationship Id="rId391" Type="http://schemas.openxmlformats.org/officeDocument/2006/relationships/image" Target="../media/image586.png"/><Relationship Id="rId405" Type="http://schemas.openxmlformats.org/officeDocument/2006/relationships/image" Target="../media/image593.png"/><Relationship Id="rId447" Type="http://schemas.openxmlformats.org/officeDocument/2006/relationships/image" Target="../media/image720.png"/><Relationship Id="rId251" Type="http://schemas.openxmlformats.org/officeDocument/2006/relationships/customXml" Target="../ink/ink9074.xml"/><Relationship Id="rId489" Type="http://schemas.openxmlformats.org/officeDocument/2006/relationships/customXml" Target="../ink/ink9194.xml"/><Relationship Id="rId46" Type="http://schemas.openxmlformats.org/officeDocument/2006/relationships/customXml" Target="../ink/ink8971.xml"/><Relationship Id="rId293" Type="http://schemas.openxmlformats.org/officeDocument/2006/relationships/customXml" Target="../ink/ink9095.xml"/><Relationship Id="rId307" Type="http://schemas.openxmlformats.org/officeDocument/2006/relationships/customXml" Target="../ink/ink9102.xml"/><Relationship Id="rId349" Type="http://schemas.openxmlformats.org/officeDocument/2006/relationships/customXml" Target="../ink/ink9123.xml"/><Relationship Id="rId88" Type="http://schemas.openxmlformats.org/officeDocument/2006/relationships/customXml" Target="../ink/ink8992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image" Target="../media/image571.png"/><Relationship Id="rId416" Type="http://schemas.openxmlformats.org/officeDocument/2006/relationships/customXml" Target="../ink/ink9157.xml"/><Relationship Id="rId220" Type="http://schemas.openxmlformats.org/officeDocument/2006/relationships/image" Target="../media/image546.png"/><Relationship Id="rId458" Type="http://schemas.openxmlformats.org/officeDocument/2006/relationships/image" Target="../media/image725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009.xml"/><Relationship Id="rId164" Type="http://schemas.openxmlformats.org/officeDocument/2006/relationships/customXml" Target="../ink/ink9030.xml"/><Relationship Id="rId371" Type="http://schemas.openxmlformats.org/officeDocument/2006/relationships/image" Target="../media/image576.png"/><Relationship Id="rId427" Type="http://schemas.openxmlformats.org/officeDocument/2006/relationships/image" Target="../media/image694.png"/><Relationship Id="rId469" Type="http://schemas.openxmlformats.org/officeDocument/2006/relationships/customXml" Target="../ink/ink9184.xml"/><Relationship Id="rId26" Type="http://schemas.openxmlformats.org/officeDocument/2006/relationships/customXml" Target="../ink/ink8961.xml"/><Relationship Id="rId231" Type="http://schemas.openxmlformats.org/officeDocument/2006/relationships/customXml" Target="../ink/ink9064.xml"/><Relationship Id="rId273" Type="http://schemas.openxmlformats.org/officeDocument/2006/relationships/customXml" Target="../ink/ink9085.xml"/><Relationship Id="rId329" Type="http://schemas.openxmlformats.org/officeDocument/2006/relationships/customXml" Target="../ink/ink9113.xml"/><Relationship Id="rId480" Type="http://schemas.openxmlformats.org/officeDocument/2006/relationships/image" Target="../media/image754.png"/><Relationship Id="rId68" Type="http://schemas.openxmlformats.org/officeDocument/2006/relationships/customXml" Target="../ink/ink8982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626.png"/><Relationship Id="rId200" Type="http://schemas.openxmlformats.org/officeDocument/2006/relationships/customXml" Target="../ink/ink9048.xml"/><Relationship Id="rId382" Type="http://schemas.openxmlformats.org/officeDocument/2006/relationships/customXml" Target="../ink/ink9140.xml"/><Relationship Id="rId438" Type="http://schemas.openxmlformats.org/officeDocument/2006/relationships/customXml" Target="../ink/ink9168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195.xml"/><Relationship Id="rId505" Type="http://schemas.openxmlformats.org/officeDocument/2006/relationships/customXml" Target="../ink/ink9202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8999.xml"/><Relationship Id="rId144" Type="http://schemas.openxmlformats.org/officeDocument/2006/relationships/customXml" Target="../ink/ink9020.xml"/><Relationship Id="rId90" Type="http://schemas.openxmlformats.org/officeDocument/2006/relationships/customXml" Target="../ink/ink8993.xml"/><Relationship Id="rId186" Type="http://schemas.openxmlformats.org/officeDocument/2006/relationships/customXml" Target="../ink/ink9041.xml"/><Relationship Id="rId351" Type="http://schemas.openxmlformats.org/officeDocument/2006/relationships/customXml" Target="../ink/ink9124.xml"/><Relationship Id="rId393" Type="http://schemas.openxmlformats.org/officeDocument/2006/relationships/image" Target="../media/image587.png"/><Relationship Id="rId407" Type="http://schemas.openxmlformats.org/officeDocument/2006/relationships/image" Target="../media/image594.png"/><Relationship Id="rId449" Type="http://schemas.openxmlformats.org/officeDocument/2006/relationships/image" Target="../media/image721.png"/><Relationship Id="rId211" Type="http://schemas.openxmlformats.org/officeDocument/2006/relationships/image" Target="../media/image542.png"/><Relationship Id="rId253" Type="http://schemas.openxmlformats.org/officeDocument/2006/relationships/customXml" Target="../ink/ink9075.xml"/><Relationship Id="rId295" Type="http://schemas.openxmlformats.org/officeDocument/2006/relationships/customXml" Target="../ink/ink9096.xml"/><Relationship Id="rId309" Type="http://schemas.openxmlformats.org/officeDocument/2006/relationships/customXml" Target="../ink/ink9103.xml"/><Relationship Id="rId460" Type="http://schemas.openxmlformats.org/officeDocument/2006/relationships/image" Target="../media/image726.png"/><Relationship Id="rId48" Type="http://schemas.openxmlformats.org/officeDocument/2006/relationships/customXml" Target="../ink/ink8972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image" Target="../media/image572.png"/><Relationship Id="rId418" Type="http://schemas.openxmlformats.org/officeDocument/2006/relationships/customXml" Target="../ink/ink9158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185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010.xml"/><Relationship Id="rId70" Type="http://schemas.openxmlformats.org/officeDocument/2006/relationships/customXml" Target="../ink/ink8983.xml"/><Relationship Id="rId166" Type="http://schemas.openxmlformats.org/officeDocument/2006/relationships/customXml" Target="../ink/ink9031.xml"/><Relationship Id="rId331" Type="http://schemas.openxmlformats.org/officeDocument/2006/relationships/customXml" Target="../ink/ink9114.xml"/><Relationship Id="rId373" Type="http://schemas.openxmlformats.org/officeDocument/2006/relationships/image" Target="../media/image577.png"/><Relationship Id="rId429" Type="http://schemas.openxmlformats.org/officeDocument/2006/relationships/image" Target="../media/image695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065.xml"/><Relationship Id="rId440" Type="http://schemas.openxmlformats.org/officeDocument/2006/relationships/customXml" Target="../ink/ink9169.xml"/><Relationship Id="rId28" Type="http://schemas.openxmlformats.org/officeDocument/2006/relationships/customXml" Target="../ink/ink8962.xml"/><Relationship Id="rId275" Type="http://schemas.openxmlformats.org/officeDocument/2006/relationships/customXml" Target="../ink/ink9086.xml"/><Relationship Id="rId300" Type="http://schemas.openxmlformats.org/officeDocument/2006/relationships/image" Target="../media/image372.png"/><Relationship Id="rId482" Type="http://schemas.openxmlformats.org/officeDocument/2006/relationships/image" Target="../media/image771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634.png"/><Relationship Id="rId384" Type="http://schemas.openxmlformats.org/officeDocument/2006/relationships/customXml" Target="../ink/ink9141.xml"/><Relationship Id="rId202" Type="http://schemas.openxmlformats.org/officeDocument/2006/relationships/customXml" Target="../ink/ink9049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image" Target="../media/image722.png"/><Relationship Id="rId493" Type="http://schemas.openxmlformats.org/officeDocument/2006/relationships/customXml" Target="../ink/ink9196.xml"/><Relationship Id="rId507" Type="http://schemas.openxmlformats.org/officeDocument/2006/relationships/customXml" Target="../ink/ink9203.xml"/><Relationship Id="rId50" Type="http://schemas.openxmlformats.org/officeDocument/2006/relationships/customXml" Target="../ink/ink8973.xml"/><Relationship Id="rId104" Type="http://schemas.openxmlformats.org/officeDocument/2006/relationships/customXml" Target="../ink/ink9000.xml"/><Relationship Id="rId146" Type="http://schemas.openxmlformats.org/officeDocument/2006/relationships/customXml" Target="../ink/ink9021.xml"/><Relationship Id="rId188" Type="http://schemas.openxmlformats.org/officeDocument/2006/relationships/customXml" Target="../ink/ink9042.xml"/><Relationship Id="rId311" Type="http://schemas.openxmlformats.org/officeDocument/2006/relationships/customXml" Target="../ink/ink9104.xml"/><Relationship Id="rId353" Type="http://schemas.openxmlformats.org/officeDocument/2006/relationships/customXml" Target="../ink/ink9125.xml"/><Relationship Id="rId395" Type="http://schemas.openxmlformats.org/officeDocument/2006/relationships/image" Target="../media/image588.png"/><Relationship Id="rId409" Type="http://schemas.openxmlformats.org/officeDocument/2006/relationships/image" Target="../media/image667.png"/><Relationship Id="rId92" Type="http://schemas.openxmlformats.org/officeDocument/2006/relationships/customXml" Target="../ink/ink8994.xml"/><Relationship Id="rId213" Type="http://schemas.openxmlformats.org/officeDocument/2006/relationships/image" Target="../media/image543.png"/><Relationship Id="rId420" Type="http://schemas.openxmlformats.org/officeDocument/2006/relationships/customXml" Target="../ink/ink9159.xml"/><Relationship Id="rId255" Type="http://schemas.openxmlformats.org/officeDocument/2006/relationships/customXml" Target="../ink/ink9076.xml"/><Relationship Id="rId297" Type="http://schemas.openxmlformats.org/officeDocument/2006/relationships/customXml" Target="../ink/ink9097.xml"/><Relationship Id="rId462" Type="http://schemas.openxmlformats.org/officeDocument/2006/relationships/image" Target="../media/image727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image" Target="../media/image573.png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6.png"/><Relationship Id="rId473" Type="http://schemas.openxmlformats.org/officeDocument/2006/relationships/customXml" Target="../ink/ink9186.xml"/><Relationship Id="rId30" Type="http://schemas.openxmlformats.org/officeDocument/2006/relationships/customXml" Target="../ink/ink8963.xml"/><Relationship Id="rId126" Type="http://schemas.openxmlformats.org/officeDocument/2006/relationships/customXml" Target="../ink/ink9011.xml"/><Relationship Id="rId168" Type="http://schemas.openxmlformats.org/officeDocument/2006/relationships/customXml" Target="../ink/ink9032.xml"/><Relationship Id="rId333" Type="http://schemas.openxmlformats.org/officeDocument/2006/relationships/customXml" Target="../ink/ink9115.xml"/><Relationship Id="rId72" Type="http://schemas.openxmlformats.org/officeDocument/2006/relationships/customXml" Target="../ink/ink8984.xml"/><Relationship Id="rId375" Type="http://schemas.openxmlformats.org/officeDocument/2006/relationships/image" Target="../media/image578.png"/><Relationship Id="rId3" Type="http://schemas.openxmlformats.org/officeDocument/2006/relationships/image" Target="../media/image810.png"/><Relationship Id="rId235" Type="http://schemas.openxmlformats.org/officeDocument/2006/relationships/customXml" Target="../ink/ink9066.xml"/><Relationship Id="rId277" Type="http://schemas.openxmlformats.org/officeDocument/2006/relationships/customXml" Target="../ink/ink9087.xml"/><Relationship Id="rId400" Type="http://schemas.openxmlformats.org/officeDocument/2006/relationships/customXml" Target="../ink/ink9149.xml"/><Relationship Id="rId442" Type="http://schemas.openxmlformats.org/officeDocument/2006/relationships/customXml" Target="../ink/ink9170.xml"/><Relationship Id="rId484" Type="http://schemas.openxmlformats.org/officeDocument/2006/relationships/image" Target="../media/image772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635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142.xml"/><Relationship Id="rId190" Type="http://schemas.openxmlformats.org/officeDocument/2006/relationships/customXml" Target="../ink/ink9043.xml"/><Relationship Id="rId204" Type="http://schemas.openxmlformats.org/officeDocument/2006/relationships/customXml" Target="../ink/ink9050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68.png"/><Relationship Id="rId453" Type="http://schemas.openxmlformats.org/officeDocument/2006/relationships/image" Target="../media/image723.png"/><Relationship Id="rId106" Type="http://schemas.openxmlformats.org/officeDocument/2006/relationships/customXml" Target="../ink/ink9001.xml"/><Relationship Id="rId313" Type="http://schemas.openxmlformats.org/officeDocument/2006/relationships/customXml" Target="../ink/ink9105.xml"/><Relationship Id="rId495" Type="http://schemas.openxmlformats.org/officeDocument/2006/relationships/customXml" Target="../ink/ink9197.xml"/><Relationship Id="rId10" Type="http://schemas.openxmlformats.org/officeDocument/2006/relationships/customXml" Target="../ink/ink8953.xml"/><Relationship Id="rId52" Type="http://schemas.openxmlformats.org/officeDocument/2006/relationships/customXml" Target="../ink/ink8974.xml"/><Relationship Id="rId94" Type="http://schemas.openxmlformats.org/officeDocument/2006/relationships/customXml" Target="../ink/ink8995.xml"/><Relationship Id="rId148" Type="http://schemas.openxmlformats.org/officeDocument/2006/relationships/customXml" Target="../ink/ink9022.xml"/><Relationship Id="rId355" Type="http://schemas.openxmlformats.org/officeDocument/2006/relationships/customXml" Target="../ink/ink9126.xml"/><Relationship Id="rId397" Type="http://schemas.openxmlformats.org/officeDocument/2006/relationships/image" Target="../media/image589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0.png"/><Relationship Id="rId299" Type="http://schemas.openxmlformats.org/officeDocument/2006/relationships/customXml" Target="../ink/ink9353.xml"/><Relationship Id="rId21" Type="http://schemas.openxmlformats.org/officeDocument/2006/relationships/image" Target="../media/image17.png"/><Relationship Id="rId63" Type="http://schemas.openxmlformats.org/officeDocument/2006/relationships/image" Target="../media/image515.png"/><Relationship Id="rId159" Type="http://schemas.openxmlformats.org/officeDocument/2006/relationships/image" Target="../media/image334.png"/><Relationship Id="rId324" Type="http://schemas.openxmlformats.org/officeDocument/2006/relationships/image" Target="../media/image384.png"/><Relationship Id="rId366" Type="http://schemas.openxmlformats.org/officeDocument/2006/relationships/customXml" Target="../ink/ink9387.xml"/><Relationship Id="rId170" Type="http://schemas.openxmlformats.org/officeDocument/2006/relationships/customXml" Target="../ink/ink9288.xml"/><Relationship Id="rId226" Type="http://schemas.openxmlformats.org/officeDocument/2006/relationships/image" Target="../media/image549.png"/><Relationship Id="rId433" Type="http://schemas.openxmlformats.org/officeDocument/2006/relationships/image" Target="../media/image700.png"/><Relationship Id="rId268" Type="http://schemas.openxmlformats.org/officeDocument/2006/relationships/image" Target="../media/image559.png"/><Relationship Id="rId475" Type="http://schemas.openxmlformats.org/officeDocument/2006/relationships/customXml" Target="../ink/ink9442.xml"/><Relationship Id="rId32" Type="http://schemas.openxmlformats.org/officeDocument/2006/relationships/customXml" Target="../ink/ink9219.xml"/><Relationship Id="rId74" Type="http://schemas.openxmlformats.org/officeDocument/2006/relationships/customXml" Target="../ink/ink9240.xml"/><Relationship Id="rId128" Type="http://schemas.openxmlformats.org/officeDocument/2006/relationships/customXml" Target="../ink/ink9267.xml"/><Relationship Id="rId335" Type="http://schemas.openxmlformats.org/officeDocument/2006/relationships/customXml" Target="../ink/ink9371.xml"/><Relationship Id="rId377" Type="http://schemas.openxmlformats.org/officeDocument/2006/relationships/image" Target="../media/image582.png"/><Relationship Id="rId500" Type="http://schemas.openxmlformats.org/officeDocument/2006/relationships/image" Target="../media/image798.png"/><Relationship Id="rId5" Type="http://schemas.openxmlformats.org/officeDocument/2006/relationships/image" Target="../media/image910.png"/><Relationship Id="rId181" Type="http://schemas.openxmlformats.org/officeDocument/2006/relationships/image" Target="../media/image344.png"/><Relationship Id="rId237" Type="http://schemas.openxmlformats.org/officeDocument/2006/relationships/customXml" Target="../ink/ink9322.xml"/><Relationship Id="rId402" Type="http://schemas.openxmlformats.org/officeDocument/2006/relationships/customXml" Target="../ink/ink9405.xml"/><Relationship Id="rId279" Type="http://schemas.openxmlformats.org/officeDocument/2006/relationships/customXml" Target="../ink/ink9343.xml"/><Relationship Id="rId444" Type="http://schemas.openxmlformats.org/officeDocument/2006/relationships/customXml" Target="../ink/ink9426.xml"/><Relationship Id="rId486" Type="http://schemas.openxmlformats.org/officeDocument/2006/relationships/image" Target="../media/image784.png"/><Relationship Id="rId43" Type="http://schemas.openxmlformats.org/officeDocument/2006/relationships/image" Target="../media/image28.png"/><Relationship Id="rId139" Type="http://schemas.openxmlformats.org/officeDocument/2006/relationships/image" Target="../media/image324.png"/><Relationship Id="rId290" Type="http://schemas.openxmlformats.org/officeDocument/2006/relationships/image" Target="../media/image367.png"/><Relationship Id="rId304" Type="http://schemas.openxmlformats.org/officeDocument/2006/relationships/image" Target="../media/image374.png"/><Relationship Id="rId346" Type="http://schemas.openxmlformats.org/officeDocument/2006/relationships/image" Target="../media/image567.png"/><Relationship Id="rId388" Type="http://schemas.openxmlformats.org/officeDocument/2006/relationships/customXml" Target="../ink/ink9398.xml"/><Relationship Id="rId511" Type="http://schemas.openxmlformats.org/officeDocument/2006/relationships/customXml" Target="../ink/ink9460.xml"/><Relationship Id="rId85" Type="http://schemas.openxmlformats.org/officeDocument/2006/relationships/image" Target="../media/image526.png"/><Relationship Id="rId150" Type="http://schemas.openxmlformats.org/officeDocument/2006/relationships/customXml" Target="../ink/ink9278.xml"/><Relationship Id="rId192" Type="http://schemas.openxmlformats.org/officeDocument/2006/relationships/customXml" Target="../ink/ink9299.xml"/><Relationship Id="rId206" Type="http://schemas.openxmlformats.org/officeDocument/2006/relationships/customXml" Target="../ink/ink9306.xml"/><Relationship Id="rId413" Type="http://schemas.openxmlformats.org/officeDocument/2006/relationships/image" Target="../media/image672.png"/><Relationship Id="rId248" Type="http://schemas.openxmlformats.org/officeDocument/2006/relationships/image" Target="../media/image350.png"/><Relationship Id="rId455" Type="http://schemas.openxmlformats.org/officeDocument/2006/relationships/customXml" Target="../ink/ink9432.xml"/><Relationship Id="rId497" Type="http://schemas.openxmlformats.org/officeDocument/2006/relationships/customXml" Target="../ink/ink9453.xml"/><Relationship Id="rId12" Type="http://schemas.openxmlformats.org/officeDocument/2006/relationships/customXml" Target="../ink/ink9209.xml"/><Relationship Id="rId108" Type="http://schemas.openxmlformats.org/officeDocument/2006/relationships/customXml" Target="../ink/ink9257.xml"/><Relationship Id="rId315" Type="http://schemas.openxmlformats.org/officeDocument/2006/relationships/customXml" Target="../ink/ink9361.xml"/><Relationship Id="rId357" Type="http://schemas.openxmlformats.org/officeDocument/2006/relationships/customXml" Target="../ink/ink9382.xml"/><Relationship Id="rId54" Type="http://schemas.openxmlformats.org/officeDocument/2006/relationships/customXml" Target="../ink/ink9230.xml"/><Relationship Id="rId96" Type="http://schemas.openxmlformats.org/officeDocument/2006/relationships/customXml" Target="../ink/ink9251.xml"/><Relationship Id="rId161" Type="http://schemas.openxmlformats.org/officeDocument/2006/relationships/image" Target="../media/image335.png"/><Relationship Id="rId217" Type="http://schemas.openxmlformats.org/officeDocument/2006/relationships/customXml" Target="../ink/ink9312.xml"/><Relationship Id="rId399" Type="http://schemas.openxmlformats.org/officeDocument/2006/relationships/image" Target="../media/image593.png"/><Relationship Id="rId259" Type="http://schemas.openxmlformats.org/officeDocument/2006/relationships/customXml" Target="../ink/ink9333.xml"/><Relationship Id="rId424" Type="http://schemas.openxmlformats.org/officeDocument/2006/relationships/customXml" Target="../ink/ink9416.xml"/><Relationship Id="rId466" Type="http://schemas.openxmlformats.org/officeDocument/2006/relationships/image" Target="../media/image739.png"/><Relationship Id="rId23" Type="http://schemas.openxmlformats.org/officeDocument/2006/relationships/image" Target="../media/image18.png"/><Relationship Id="rId119" Type="http://schemas.openxmlformats.org/officeDocument/2006/relationships/image" Target="../media/image171.png"/><Relationship Id="rId270" Type="http://schemas.openxmlformats.org/officeDocument/2006/relationships/image" Target="../media/image560.png"/><Relationship Id="rId326" Type="http://schemas.openxmlformats.org/officeDocument/2006/relationships/image" Target="../media/image385.png"/><Relationship Id="rId65" Type="http://schemas.openxmlformats.org/officeDocument/2006/relationships/image" Target="../media/image516.png"/><Relationship Id="rId130" Type="http://schemas.openxmlformats.org/officeDocument/2006/relationships/customXml" Target="../ink/ink9268.xml"/><Relationship Id="rId368" Type="http://schemas.openxmlformats.org/officeDocument/2006/relationships/customXml" Target="../ink/ink9388.xml"/><Relationship Id="rId172" Type="http://schemas.openxmlformats.org/officeDocument/2006/relationships/customXml" Target="../ink/ink9289.xml"/><Relationship Id="rId228" Type="http://schemas.openxmlformats.org/officeDocument/2006/relationships/image" Target="../media/image550.png"/><Relationship Id="rId435" Type="http://schemas.openxmlformats.org/officeDocument/2006/relationships/image" Target="../media/image701.png"/><Relationship Id="rId477" Type="http://schemas.openxmlformats.org/officeDocument/2006/relationships/customXml" Target="../ink/ink9443.xml"/><Relationship Id="rId281" Type="http://schemas.openxmlformats.org/officeDocument/2006/relationships/customXml" Target="../ink/ink9344.xml"/><Relationship Id="rId337" Type="http://schemas.openxmlformats.org/officeDocument/2006/relationships/customXml" Target="../ink/ink9372.xml"/><Relationship Id="rId502" Type="http://schemas.openxmlformats.org/officeDocument/2006/relationships/image" Target="../media/image799.png"/><Relationship Id="rId34" Type="http://schemas.openxmlformats.org/officeDocument/2006/relationships/customXml" Target="../ink/ink9220.xml"/><Relationship Id="rId76" Type="http://schemas.openxmlformats.org/officeDocument/2006/relationships/customXml" Target="../ink/ink9241.xml"/><Relationship Id="rId141" Type="http://schemas.openxmlformats.org/officeDocument/2006/relationships/image" Target="../media/image325.png"/><Relationship Id="rId379" Type="http://schemas.openxmlformats.org/officeDocument/2006/relationships/image" Target="../media/image583.png"/><Relationship Id="rId7" Type="http://schemas.openxmlformats.org/officeDocument/2006/relationships/image" Target="../media/image1010.png"/><Relationship Id="rId183" Type="http://schemas.openxmlformats.org/officeDocument/2006/relationships/image" Target="../media/image608.png"/><Relationship Id="rId239" Type="http://schemas.openxmlformats.org/officeDocument/2006/relationships/customXml" Target="../ink/ink9323.xml"/><Relationship Id="rId390" Type="http://schemas.openxmlformats.org/officeDocument/2006/relationships/customXml" Target="../ink/ink9399.xml"/><Relationship Id="rId404" Type="http://schemas.openxmlformats.org/officeDocument/2006/relationships/customXml" Target="../ink/ink9406.xml"/><Relationship Id="rId446" Type="http://schemas.openxmlformats.org/officeDocument/2006/relationships/customXml" Target="../ink/ink9427.xml"/><Relationship Id="rId250" Type="http://schemas.openxmlformats.org/officeDocument/2006/relationships/image" Target="../media/image351.png"/><Relationship Id="rId292" Type="http://schemas.openxmlformats.org/officeDocument/2006/relationships/image" Target="../media/image368.png"/><Relationship Id="rId306" Type="http://schemas.openxmlformats.org/officeDocument/2006/relationships/image" Target="../media/image375.png"/><Relationship Id="rId488" Type="http://schemas.openxmlformats.org/officeDocument/2006/relationships/image" Target="../media/image790.png"/><Relationship Id="rId45" Type="http://schemas.openxmlformats.org/officeDocument/2006/relationships/image" Target="../media/image29.png"/><Relationship Id="rId87" Type="http://schemas.openxmlformats.org/officeDocument/2006/relationships/image" Target="../media/image527.png"/><Relationship Id="rId110" Type="http://schemas.openxmlformats.org/officeDocument/2006/relationships/customXml" Target="../ink/ink9258.xml"/><Relationship Id="rId348" Type="http://schemas.openxmlformats.org/officeDocument/2006/relationships/image" Target="../media/image568.png"/><Relationship Id="rId152" Type="http://schemas.openxmlformats.org/officeDocument/2006/relationships/customXml" Target="../ink/ink9279.xml"/><Relationship Id="rId194" Type="http://schemas.openxmlformats.org/officeDocument/2006/relationships/customXml" Target="../ink/ink9300.xml"/><Relationship Id="rId208" Type="http://schemas.openxmlformats.org/officeDocument/2006/relationships/customXml" Target="../ink/ink9307.xml"/><Relationship Id="rId415" Type="http://schemas.openxmlformats.org/officeDocument/2006/relationships/image" Target="../media/image682.png"/><Relationship Id="rId457" Type="http://schemas.openxmlformats.org/officeDocument/2006/relationships/customXml" Target="../ink/ink9433.xml"/><Relationship Id="rId261" Type="http://schemas.openxmlformats.org/officeDocument/2006/relationships/customXml" Target="../ink/ink9334.xml"/><Relationship Id="rId499" Type="http://schemas.openxmlformats.org/officeDocument/2006/relationships/customXml" Target="../ink/ink9454.xml"/><Relationship Id="rId14" Type="http://schemas.openxmlformats.org/officeDocument/2006/relationships/customXml" Target="../ink/ink9210.xml"/><Relationship Id="rId56" Type="http://schemas.openxmlformats.org/officeDocument/2006/relationships/customXml" Target="../ink/ink9231.xml"/><Relationship Id="rId317" Type="http://schemas.openxmlformats.org/officeDocument/2006/relationships/customXml" Target="../ink/ink9362.xml"/><Relationship Id="rId359" Type="http://schemas.openxmlformats.org/officeDocument/2006/relationships/customXml" Target="../ink/ink9383.xml"/><Relationship Id="rId98" Type="http://schemas.openxmlformats.org/officeDocument/2006/relationships/customXml" Target="../ink/ink9252.xml"/><Relationship Id="rId121" Type="http://schemas.openxmlformats.org/officeDocument/2006/relationships/image" Target="../media/image172.png"/><Relationship Id="rId163" Type="http://schemas.openxmlformats.org/officeDocument/2006/relationships/image" Target="../media/image336.png"/><Relationship Id="rId219" Type="http://schemas.openxmlformats.org/officeDocument/2006/relationships/customXml" Target="../ink/ink9313.xml"/><Relationship Id="rId370" Type="http://schemas.openxmlformats.org/officeDocument/2006/relationships/customXml" Target="../ink/ink9389.xml"/><Relationship Id="rId426" Type="http://schemas.openxmlformats.org/officeDocument/2006/relationships/customXml" Target="../ink/ink9417.xml"/><Relationship Id="rId230" Type="http://schemas.openxmlformats.org/officeDocument/2006/relationships/image" Target="../media/image551.png"/><Relationship Id="rId468" Type="http://schemas.openxmlformats.org/officeDocument/2006/relationships/image" Target="../media/image740.png"/><Relationship Id="rId25" Type="http://schemas.openxmlformats.org/officeDocument/2006/relationships/image" Target="../media/image19.png"/><Relationship Id="rId67" Type="http://schemas.openxmlformats.org/officeDocument/2006/relationships/image" Target="../media/image517.png"/><Relationship Id="rId272" Type="http://schemas.openxmlformats.org/officeDocument/2006/relationships/image" Target="../media/image358.png"/><Relationship Id="rId328" Type="http://schemas.openxmlformats.org/officeDocument/2006/relationships/image" Target="../media/image561.png"/><Relationship Id="rId132" Type="http://schemas.openxmlformats.org/officeDocument/2006/relationships/customXml" Target="../ink/ink9269.xml"/><Relationship Id="rId174" Type="http://schemas.openxmlformats.org/officeDocument/2006/relationships/customXml" Target="../ink/ink9290.xml"/><Relationship Id="rId381" Type="http://schemas.openxmlformats.org/officeDocument/2006/relationships/image" Target="../media/image584.png"/><Relationship Id="rId241" Type="http://schemas.openxmlformats.org/officeDocument/2006/relationships/customXml" Target="../ink/ink9324.xml"/><Relationship Id="rId437" Type="http://schemas.openxmlformats.org/officeDocument/2006/relationships/image" Target="../media/image702.png"/><Relationship Id="rId479" Type="http://schemas.openxmlformats.org/officeDocument/2006/relationships/customXml" Target="../ink/ink9444.xml"/><Relationship Id="rId36" Type="http://schemas.openxmlformats.org/officeDocument/2006/relationships/customXml" Target="../ink/ink9221.xml"/><Relationship Id="rId283" Type="http://schemas.openxmlformats.org/officeDocument/2006/relationships/customXml" Target="../ink/ink9345.xml"/><Relationship Id="rId339" Type="http://schemas.openxmlformats.org/officeDocument/2006/relationships/customXml" Target="../ink/ink9373.xml"/><Relationship Id="rId490" Type="http://schemas.openxmlformats.org/officeDocument/2006/relationships/image" Target="../media/image791.png"/><Relationship Id="rId504" Type="http://schemas.openxmlformats.org/officeDocument/2006/relationships/image" Target="../media/image800.png"/><Relationship Id="rId78" Type="http://schemas.openxmlformats.org/officeDocument/2006/relationships/customXml" Target="../ink/ink9242.xml"/><Relationship Id="rId101" Type="http://schemas.openxmlformats.org/officeDocument/2006/relationships/image" Target="../media/image534.png"/><Relationship Id="rId143" Type="http://schemas.openxmlformats.org/officeDocument/2006/relationships/image" Target="../media/image326.png"/><Relationship Id="rId185" Type="http://schemas.openxmlformats.org/officeDocument/2006/relationships/image" Target="../media/image609.png"/><Relationship Id="rId350" Type="http://schemas.openxmlformats.org/officeDocument/2006/relationships/image" Target="../media/image569.png"/><Relationship Id="rId406" Type="http://schemas.openxmlformats.org/officeDocument/2006/relationships/customXml" Target="../ink/ink9407.xml"/><Relationship Id="rId9" Type="http://schemas.openxmlformats.org/officeDocument/2006/relationships/image" Target="../media/image1110.png"/><Relationship Id="rId210" Type="http://schemas.openxmlformats.org/officeDocument/2006/relationships/customXml" Target="../ink/ink9308.xml"/><Relationship Id="rId392" Type="http://schemas.openxmlformats.org/officeDocument/2006/relationships/customXml" Target="../ink/ink9400.xml"/><Relationship Id="rId448" Type="http://schemas.openxmlformats.org/officeDocument/2006/relationships/customXml" Target="../ink/ink9428.xml"/><Relationship Id="rId252" Type="http://schemas.openxmlformats.org/officeDocument/2006/relationships/image" Target="../media/image352.png"/><Relationship Id="rId294" Type="http://schemas.openxmlformats.org/officeDocument/2006/relationships/image" Target="../media/image369.png"/><Relationship Id="rId308" Type="http://schemas.openxmlformats.org/officeDocument/2006/relationships/image" Target="../media/image376.png"/><Relationship Id="rId47" Type="http://schemas.openxmlformats.org/officeDocument/2006/relationships/image" Target="../media/image30.png"/><Relationship Id="rId89" Type="http://schemas.openxmlformats.org/officeDocument/2006/relationships/image" Target="../media/image528.png"/><Relationship Id="rId112" Type="http://schemas.openxmlformats.org/officeDocument/2006/relationships/customXml" Target="../ink/ink9259.xml"/><Relationship Id="rId154" Type="http://schemas.openxmlformats.org/officeDocument/2006/relationships/customXml" Target="../ink/ink9280.xml"/><Relationship Id="rId361" Type="http://schemas.openxmlformats.org/officeDocument/2006/relationships/image" Target="../media/image574.png"/><Relationship Id="rId196" Type="http://schemas.openxmlformats.org/officeDocument/2006/relationships/customXml" Target="../ink/ink9301.xml"/><Relationship Id="rId417" Type="http://schemas.openxmlformats.org/officeDocument/2006/relationships/image" Target="../media/image683.png"/><Relationship Id="rId459" Type="http://schemas.openxmlformats.org/officeDocument/2006/relationships/customXml" Target="../ink/ink9434.xml"/><Relationship Id="rId16" Type="http://schemas.openxmlformats.org/officeDocument/2006/relationships/customXml" Target="../ink/ink9211.xml"/><Relationship Id="rId221" Type="http://schemas.openxmlformats.org/officeDocument/2006/relationships/customXml" Target="../ink/ink9314.xml"/><Relationship Id="rId263" Type="http://schemas.openxmlformats.org/officeDocument/2006/relationships/customXml" Target="../ink/ink9335.xml"/><Relationship Id="rId319" Type="http://schemas.openxmlformats.org/officeDocument/2006/relationships/customXml" Target="../ink/ink9363.xml"/><Relationship Id="rId470" Type="http://schemas.openxmlformats.org/officeDocument/2006/relationships/image" Target="../media/image752.png"/><Relationship Id="rId58" Type="http://schemas.openxmlformats.org/officeDocument/2006/relationships/customXml" Target="../ink/ink9232.xml"/><Relationship Id="rId123" Type="http://schemas.openxmlformats.org/officeDocument/2006/relationships/image" Target="../media/image173.png"/><Relationship Id="rId330" Type="http://schemas.openxmlformats.org/officeDocument/2006/relationships/image" Target="../media/image562.png"/><Relationship Id="rId165" Type="http://schemas.openxmlformats.org/officeDocument/2006/relationships/image" Target="../media/image337.png"/><Relationship Id="rId372" Type="http://schemas.openxmlformats.org/officeDocument/2006/relationships/customXml" Target="../ink/ink9390.xml"/><Relationship Id="rId428" Type="http://schemas.openxmlformats.org/officeDocument/2006/relationships/customXml" Target="../ink/ink9418.xml"/><Relationship Id="rId232" Type="http://schemas.openxmlformats.org/officeDocument/2006/relationships/image" Target="../media/image552.png"/><Relationship Id="rId274" Type="http://schemas.openxmlformats.org/officeDocument/2006/relationships/image" Target="../media/image359.png"/><Relationship Id="rId481" Type="http://schemas.openxmlformats.org/officeDocument/2006/relationships/customXml" Target="../ink/ink9445.xml"/><Relationship Id="rId27" Type="http://schemas.openxmlformats.org/officeDocument/2006/relationships/image" Target="../media/image20.png"/><Relationship Id="rId69" Type="http://schemas.openxmlformats.org/officeDocument/2006/relationships/image" Target="../media/image518.png"/><Relationship Id="rId134" Type="http://schemas.openxmlformats.org/officeDocument/2006/relationships/customXml" Target="../ink/ink9270.xml"/><Relationship Id="rId80" Type="http://schemas.openxmlformats.org/officeDocument/2006/relationships/customXml" Target="../ink/ink9243.xml"/><Relationship Id="rId176" Type="http://schemas.openxmlformats.org/officeDocument/2006/relationships/customXml" Target="../ink/ink9291.xml"/><Relationship Id="rId341" Type="http://schemas.openxmlformats.org/officeDocument/2006/relationships/customXml" Target="../ink/ink9374.xml"/><Relationship Id="rId383" Type="http://schemas.openxmlformats.org/officeDocument/2006/relationships/image" Target="../media/image585.png"/><Relationship Id="rId439" Type="http://schemas.openxmlformats.org/officeDocument/2006/relationships/image" Target="../media/image703.png"/><Relationship Id="rId201" Type="http://schemas.openxmlformats.org/officeDocument/2006/relationships/image" Target="../media/image537.png"/><Relationship Id="rId243" Type="http://schemas.openxmlformats.org/officeDocument/2006/relationships/customXml" Target="../ink/ink9325.xml"/><Relationship Id="rId285" Type="http://schemas.openxmlformats.org/officeDocument/2006/relationships/customXml" Target="../ink/ink9346.xml"/><Relationship Id="rId450" Type="http://schemas.openxmlformats.org/officeDocument/2006/relationships/customXml" Target="../ink/ink9429.xml"/><Relationship Id="rId506" Type="http://schemas.openxmlformats.org/officeDocument/2006/relationships/image" Target="../media/image801.png"/><Relationship Id="rId38" Type="http://schemas.openxmlformats.org/officeDocument/2006/relationships/customXml" Target="../ink/ink9222.xml"/><Relationship Id="rId103" Type="http://schemas.openxmlformats.org/officeDocument/2006/relationships/image" Target="../media/image535.png"/><Relationship Id="rId310" Type="http://schemas.openxmlformats.org/officeDocument/2006/relationships/image" Target="../media/image377.png"/><Relationship Id="rId492" Type="http://schemas.openxmlformats.org/officeDocument/2006/relationships/image" Target="../media/image792.png"/><Relationship Id="rId91" Type="http://schemas.openxmlformats.org/officeDocument/2006/relationships/image" Target="../media/image529.png"/><Relationship Id="rId145" Type="http://schemas.openxmlformats.org/officeDocument/2006/relationships/image" Target="../media/image327.png"/><Relationship Id="rId187" Type="http://schemas.openxmlformats.org/officeDocument/2006/relationships/image" Target="../media/image610.png"/><Relationship Id="rId352" Type="http://schemas.openxmlformats.org/officeDocument/2006/relationships/image" Target="../media/image570.png"/><Relationship Id="rId394" Type="http://schemas.openxmlformats.org/officeDocument/2006/relationships/customXml" Target="../ink/ink9401.xml"/><Relationship Id="rId408" Type="http://schemas.openxmlformats.org/officeDocument/2006/relationships/customXml" Target="../ink/ink9408.xml"/><Relationship Id="rId212" Type="http://schemas.openxmlformats.org/officeDocument/2006/relationships/customXml" Target="../ink/ink9309.xml"/><Relationship Id="rId254" Type="http://schemas.openxmlformats.org/officeDocument/2006/relationships/image" Target="../media/image353.png"/><Relationship Id="rId49" Type="http://schemas.openxmlformats.org/officeDocument/2006/relationships/image" Target="../media/image31.png"/><Relationship Id="rId114" Type="http://schemas.openxmlformats.org/officeDocument/2006/relationships/customXml" Target="../ink/ink9260.xml"/><Relationship Id="rId296" Type="http://schemas.openxmlformats.org/officeDocument/2006/relationships/image" Target="../media/image370.png"/><Relationship Id="rId461" Type="http://schemas.openxmlformats.org/officeDocument/2006/relationships/customXml" Target="../ink/ink9435.xml"/><Relationship Id="rId60" Type="http://schemas.openxmlformats.org/officeDocument/2006/relationships/customXml" Target="../ink/ink9233.xml"/><Relationship Id="rId156" Type="http://schemas.openxmlformats.org/officeDocument/2006/relationships/customXml" Target="../ink/ink9281.xml"/><Relationship Id="rId198" Type="http://schemas.openxmlformats.org/officeDocument/2006/relationships/customXml" Target="../ink/ink9302.xml"/><Relationship Id="rId321" Type="http://schemas.openxmlformats.org/officeDocument/2006/relationships/customXml" Target="../ink/ink9364.xml"/><Relationship Id="rId363" Type="http://schemas.openxmlformats.org/officeDocument/2006/relationships/image" Target="../media/image575.png"/><Relationship Id="rId419" Type="http://schemas.openxmlformats.org/officeDocument/2006/relationships/image" Target="../media/image693.png"/><Relationship Id="rId223" Type="http://schemas.openxmlformats.org/officeDocument/2006/relationships/customXml" Target="../ink/ink9315.xml"/><Relationship Id="rId430" Type="http://schemas.openxmlformats.org/officeDocument/2006/relationships/customXml" Target="../ink/ink9419.xml"/><Relationship Id="rId18" Type="http://schemas.openxmlformats.org/officeDocument/2006/relationships/customXml" Target="../ink/ink9212.xml"/><Relationship Id="rId265" Type="http://schemas.openxmlformats.org/officeDocument/2006/relationships/customXml" Target="../ink/ink9336.xml"/><Relationship Id="rId472" Type="http://schemas.openxmlformats.org/officeDocument/2006/relationships/image" Target="../media/image753.png"/><Relationship Id="rId125" Type="http://schemas.openxmlformats.org/officeDocument/2006/relationships/image" Target="../media/image174.png"/><Relationship Id="rId167" Type="http://schemas.openxmlformats.org/officeDocument/2006/relationships/image" Target="../media/image338.png"/><Relationship Id="rId332" Type="http://schemas.openxmlformats.org/officeDocument/2006/relationships/image" Target="../media/image386.png"/><Relationship Id="rId374" Type="http://schemas.openxmlformats.org/officeDocument/2006/relationships/customXml" Target="../ink/ink9391.xml"/><Relationship Id="rId71" Type="http://schemas.openxmlformats.org/officeDocument/2006/relationships/image" Target="../media/image519.png"/><Relationship Id="rId234" Type="http://schemas.openxmlformats.org/officeDocument/2006/relationships/image" Target="../media/image553.png"/><Relationship Id="rId2" Type="http://schemas.openxmlformats.org/officeDocument/2006/relationships/customXml" Target="../ink/ink9204.xml"/><Relationship Id="rId29" Type="http://schemas.openxmlformats.org/officeDocument/2006/relationships/image" Target="../media/image21.png"/><Relationship Id="rId276" Type="http://schemas.openxmlformats.org/officeDocument/2006/relationships/image" Target="../media/image360.png"/><Relationship Id="rId441" Type="http://schemas.openxmlformats.org/officeDocument/2006/relationships/image" Target="../media/image720.png"/><Relationship Id="rId483" Type="http://schemas.openxmlformats.org/officeDocument/2006/relationships/customXml" Target="../ink/ink9446.xml"/><Relationship Id="rId40" Type="http://schemas.openxmlformats.org/officeDocument/2006/relationships/customXml" Target="../ink/ink9223.xml"/><Relationship Id="rId136" Type="http://schemas.openxmlformats.org/officeDocument/2006/relationships/customXml" Target="../ink/ink9271.xml"/><Relationship Id="rId178" Type="http://schemas.openxmlformats.org/officeDocument/2006/relationships/customXml" Target="../ink/ink9292.xml"/><Relationship Id="rId301" Type="http://schemas.openxmlformats.org/officeDocument/2006/relationships/customXml" Target="../ink/ink9354.xml"/><Relationship Id="rId343" Type="http://schemas.openxmlformats.org/officeDocument/2006/relationships/customXml" Target="../ink/ink9375.xml"/><Relationship Id="rId82" Type="http://schemas.openxmlformats.org/officeDocument/2006/relationships/customXml" Target="../ink/ink9244.xml"/><Relationship Id="rId203" Type="http://schemas.openxmlformats.org/officeDocument/2006/relationships/image" Target="../media/image538.png"/><Relationship Id="rId385" Type="http://schemas.openxmlformats.org/officeDocument/2006/relationships/image" Target="../media/image586.png"/><Relationship Id="rId245" Type="http://schemas.openxmlformats.org/officeDocument/2006/relationships/customXml" Target="../ink/ink9326.xml"/><Relationship Id="rId287" Type="http://schemas.openxmlformats.org/officeDocument/2006/relationships/customXml" Target="../ink/ink9347.xml"/><Relationship Id="rId410" Type="http://schemas.openxmlformats.org/officeDocument/2006/relationships/customXml" Target="../ink/ink9409.xml"/><Relationship Id="rId452" Type="http://schemas.openxmlformats.org/officeDocument/2006/relationships/image" Target="../media/image725.png"/><Relationship Id="rId494" Type="http://schemas.openxmlformats.org/officeDocument/2006/relationships/image" Target="../media/image795.png"/><Relationship Id="rId508" Type="http://schemas.openxmlformats.org/officeDocument/2006/relationships/image" Target="../media/image802.png"/><Relationship Id="rId105" Type="http://schemas.openxmlformats.org/officeDocument/2006/relationships/image" Target="../media/image164.png"/><Relationship Id="rId147" Type="http://schemas.openxmlformats.org/officeDocument/2006/relationships/image" Target="../media/image328.png"/><Relationship Id="rId312" Type="http://schemas.openxmlformats.org/officeDocument/2006/relationships/image" Target="../media/image378.png"/><Relationship Id="rId354" Type="http://schemas.openxmlformats.org/officeDocument/2006/relationships/image" Target="../media/image571.png"/><Relationship Id="rId51" Type="http://schemas.openxmlformats.org/officeDocument/2006/relationships/image" Target="../media/image32.png"/><Relationship Id="rId93" Type="http://schemas.openxmlformats.org/officeDocument/2006/relationships/image" Target="../media/image530.png"/><Relationship Id="rId189" Type="http://schemas.openxmlformats.org/officeDocument/2006/relationships/image" Target="../media/image611.png"/><Relationship Id="rId396" Type="http://schemas.openxmlformats.org/officeDocument/2006/relationships/customXml" Target="../ink/ink9402.xml"/><Relationship Id="rId214" Type="http://schemas.openxmlformats.org/officeDocument/2006/relationships/customXml" Target="../ink/ink9310.xml"/><Relationship Id="rId256" Type="http://schemas.openxmlformats.org/officeDocument/2006/relationships/image" Target="../media/image354.png"/><Relationship Id="rId298" Type="http://schemas.openxmlformats.org/officeDocument/2006/relationships/image" Target="../media/image371.png"/><Relationship Id="rId421" Type="http://schemas.openxmlformats.org/officeDocument/2006/relationships/image" Target="../media/image694.png"/><Relationship Id="rId463" Type="http://schemas.openxmlformats.org/officeDocument/2006/relationships/customXml" Target="../ink/ink9436.xml"/><Relationship Id="rId116" Type="http://schemas.openxmlformats.org/officeDocument/2006/relationships/customXml" Target="../ink/ink9261.xml"/><Relationship Id="rId158" Type="http://schemas.openxmlformats.org/officeDocument/2006/relationships/customXml" Target="../ink/ink9282.xml"/><Relationship Id="rId323" Type="http://schemas.openxmlformats.org/officeDocument/2006/relationships/customXml" Target="../ink/ink9365.xml"/><Relationship Id="rId20" Type="http://schemas.openxmlformats.org/officeDocument/2006/relationships/customXml" Target="../ink/ink9213.xml"/><Relationship Id="rId62" Type="http://schemas.openxmlformats.org/officeDocument/2006/relationships/customXml" Target="../ink/ink9234.xml"/><Relationship Id="rId365" Type="http://schemas.openxmlformats.org/officeDocument/2006/relationships/image" Target="../media/image576.png"/><Relationship Id="rId225" Type="http://schemas.openxmlformats.org/officeDocument/2006/relationships/customXml" Target="../ink/ink9316.xml"/><Relationship Id="rId267" Type="http://schemas.openxmlformats.org/officeDocument/2006/relationships/customXml" Target="../ink/ink9337.xml"/><Relationship Id="rId432" Type="http://schemas.openxmlformats.org/officeDocument/2006/relationships/customXml" Target="../ink/ink9420.xml"/><Relationship Id="rId474" Type="http://schemas.openxmlformats.org/officeDocument/2006/relationships/image" Target="../media/image754.png"/><Relationship Id="rId127" Type="http://schemas.openxmlformats.org/officeDocument/2006/relationships/image" Target="../media/image176.png"/><Relationship Id="rId31" Type="http://schemas.openxmlformats.org/officeDocument/2006/relationships/image" Target="../media/image22.png"/><Relationship Id="rId73" Type="http://schemas.openxmlformats.org/officeDocument/2006/relationships/image" Target="../media/image520.png"/><Relationship Id="rId169" Type="http://schemas.openxmlformats.org/officeDocument/2006/relationships/image" Target="../media/image339.png"/><Relationship Id="rId334" Type="http://schemas.openxmlformats.org/officeDocument/2006/relationships/image" Target="../media/image563.png"/><Relationship Id="rId376" Type="http://schemas.openxmlformats.org/officeDocument/2006/relationships/customXml" Target="../ink/ink9392.xml"/><Relationship Id="rId4" Type="http://schemas.openxmlformats.org/officeDocument/2006/relationships/customXml" Target="../ink/ink9205.xml"/><Relationship Id="rId180" Type="http://schemas.openxmlformats.org/officeDocument/2006/relationships/customXml" Target="../ink/ink9293.xml"/><Relationship Id="rId236" Type="http://schemas.openxmlformats.org/officeDocument/2006/relationships/image" Target="../media/image554.png"/><Relationship Id="rId278" Type="http://schemas.openxmlformats.org/officeDocument/2006/relationships/image" Target="../media/image361.png"/><Relationship Id="rId401" Type="http://schemas.openxmlformats.org/officeDocument/2006/relationships/image" Target="../media/image594.png"/><Relationship Id="rId443" Type="http://schemas.openxmlformats.org/officeDocument/2006/relationships/image" Target="../media/image721.png"/><Relationship Id="rId303" Type="http://schemas.openxmlformats.org/officeDocument/2006/relationships/customXml" Target="../ink/ink9355.xml"/><Relationship Id="rId485" Type="http://schemas.openxmlformats.org/officeDocument/2006/relationships/customXml" Target="../ink/ink9447.xml"/><Relationship Id="rId42" Type="http://schemas.openxmlformats.org/officeDocument/2006/relationships/customXml" Target="../ink/ink9224.xml"/><Relationship Id="rId84" Type="http://schemas.openxmlformats.org/officeDocument/2006/relationships/customXml" Target="../ink/ink9245.xml"/><Relationship Id="rId138" Type="http://schemas.openxmlformats.org/officeDocument/2006/relationships/customXml" Target="../ink/ink9272.xml"/><Relationship Id="rId345" Type="http://schemas.openxmlformats.org/officeDocument/2006/relationships/customXml" Target="../ink/ink9376.xml"/><Relationship Id="rId387" Type="http://schemas.openxmlformats.org/officeDocument/2006/relationships/image" Target="../media/image587.png"/><Relationship Id="rId510" Type="http://schemas.openxmlformats.org/officeDocument/2006/relationships/image" Target="../media/image803.png"/><Relationship Id="rId191" Type="http://schemas.openxmlformats.org/officeDocument/2006/relationships/image" Target="../media/image612.png"/><Relationship Id="rId205" Type="http://schemas.openxmlformats.org/officeDocument/2006/relationships/image" Target="../media/image539.png"/><Relationship Id="rId247" Type="http://schemas.openxmlformats.org/officeDocument/2006/relationships/customXml" Target="../ink/ink9327.xml"/><Relationship Id="rId412" Type="http://schemas.openxmlformats.org/officeDocument/2006/relationships/customXml" Target="../ink/ink9410.xml"/><Relationship Id="rId107" Type="http://schemas.openxmlformats.org/officeDocument/2006/relationships/image" Target="../media/image165.png"/><Relationship Id="rId289" Type="http://schemas.openxmlformats.org/officeDocument/2006/relationships/customXml" Target="../ink/ink9348.xml"/><Relationship Id="rId454" Type="http://schemas.openxmlformats.org/officeDocument/2006/relationships/image" Target="../media/image726.png"/><Relationship Id="rId496" Type="http://schemas.openxmlformats.org/officeDocument/2006/relationships/image" Target="../media/image796.png"/><Relationship Id="rId11" Type="http://schemas.openxmlformats.org/officeDocument/2006/relationships/image" Target="../media/image12.png"/><Relationship Id="rId53" Type="http://schemas.openxmlformats.org/officeDocument/2006/relationships/image" Target="../media/image33.png"/><Relationship Id="rId149" Type="http://schemas.openxmlformats.org/officeDocument/2006/relationships/image" Target="../media/image329.png"/><Relationship Id="rId314" Type="http://schemas.openxmlformats.org/officeDocument/2006/relationships/image" Target="../media/image379.png"/><Relationship Id="rId356" Type="http://schemas.openxmlformats.org/officeDocument/2006/relationships/image" Target="../media/image572.png"/><Relationship Id="rId398" Type="http://schemas.openxmlformats.org/officeDocument/2006/relationships/customXml" Target="../ink/ink9403.xml"/><Relationship Id="rId95" Type="http://schemas.openxmlformats.org/officeDocument/2006/relationships/image" Target="../media/image531.png"/><Relationship Id="rId160" Type="http://schemas.openxmlformats.org/officeDocument/2006/relationships/customXml" Target="../ink/ink9283.xml"/><Relationship Id="rId216" Type="http://schemas.openxmlformats.org/officeDocument/2006/relationships/image" Target="../media/image544.png"/><Relationship Id="rId423" Type="http://schemas.openxmlformats.org/officeDocument/2006/relationships/image" Target="../media/image695.png"/><Relationship Id="rId258" Type="http://schemas.openxmlformats.org/officeDocument/2006/relationships/image" Target="../media/image355.png"/><Relationship Id="rId465" Type="http://schemas.openxmlformats.org/officeDocument/2006/relationships/customXml" Target="../ink/ink9437.xml"/><Relationship Id="rId22" Type="http://schemas.openxmlformats.org/officeDocument/2006/relationships/customXml" Target="../ink/ink9214.xml"/><Relationship Id="rId64" Type="http://schemas.openxmlformats.org/officeDocument/2006/relationships/customXml" Target="../ink/ink9235.xml"/><Relationship Id="rId118" Type="http://schemas.openxmlformats.org/officeDocument/2006/relationships/customXml" Target="../ink/ink9262.xml"/><Relationship Id="rId325" Type="http://schemas.openxmlformats.org/officeDocument/2006/relationships/customXml" Target="../ink/ink9366.xml"/><Relationship Id="rId367" Type="http://schemas.openxmlformats.org/officeDocument/2006/relationships/image" Target="../media/image577.png"/><Relationship Id="rId171" Type="http://schemas.openxmlformats.org/officeDocument/2006/relationships/image" Target="../media/image340.png"/><Relationship Id="rId227" Type="http://schemas.openxmlformats.org/officeDocument/2006/relationships/customXml" Target="../ink/ink9317.xml"/><Relationship Id="rId269" Type="http://schemas.openxmlformats.org/officeDocument/2006/relationships/customXml" Target="../ink/ink9338.xml"/><Relationship Id="rId434" Type="http://schemas.openxmlformats.org/officeDocument/2006/relationships/customXml" Target="../ink/ink9421.xml"/><Relationship Id="rId476" Type="http://schemas.openxmlformats.org/officeDocument/2006/relationships/image" Target="../media/image771.png"/><Relationship Id="rId33" Type="http://schemas.openxmlformats.org/officeDocument/2006/relationships/image" Target="../media/image23.png"/><Relationship Id="rId129" Type="http://schemas.openxmlformats.org/officeDocument/2006/relationships/image" Target="../media/image280.png"/><Relationship Id="rId280" Type="http://schemas.openxmlformats.org/officeDocument/2006/relationships/image" Target="../media/image362.png"/><Relationship Id="rId336" Type="http://schemas.openxmlformats.org/officeDocument/2006/relationships/image" Target="../media/image634.png"/><Relationship Id="rId501" Type="http://schemas.openxmlformats.org/officeDocument/2006/relationships/customXml" Target="../ink/ink9455.xml"/><Relationship Id="rId75" Type="http://schemas.openxmlformats.org/officeDocument/2006/relationships/image" Target="../media/image521.png"/><Relationship Id="rId140" Type="http://schemas.openxmlformats.org/officeDocument/2006/relationships/customXml" Target="../ink/ink9273.xml"/><Relationship Id="rId182" Type="http://schemas.openxmlformats.org/officeDocument/2006/relationships/customXml" Target="../ink/ink9294.xml"/><Relationship Id="rId378" Type="http://schemas.openxmlformats.org/officeDocument/2006/relationships/customXml" Target="../ink/ink9393.xml"/><Relationship Id="rId403" Type="http://schemas.openxmlformats.org/officeDocument/2006/relationships/image" Target="../media/image667.png"/><Relationship Id="rId6" Type="http://schemas.openxmlformats.org/officeDocument/2006/relationships/customXml" Target="../ink/ink9206.xml"/><Relationship Id="rId238" Type="http://schemas.openxmlformats.org/officeDocument/2006/relationships/image" Target="../media/image555.png"/><Relationship Id="rId445" Type="http://schemas.openxmlformats.org/officeDocument/2006/relationships/image" Target="../media/image722.png"/><Relationship Id="rId487" Type="http://schemas.openxmlformats.org/officeDocument/2006/relationships/customXml" Target="../ink/ink9448.xml"/><Relationship Id="rId291" Type="http://schemas.openxmlformats.org/officeDocument/2006/relationships/customXml" Target="../ink/ink9349.xml"/><Relationship Id="rId305" Type="http://schemas.openxmlformats.org/officeDocument/2006/relationships/customXml" Target="../ink/ink9356.xml"/><Relationship Id="rId347" Type="http://schemas.openxmlformats.org/officeDocument/2006/relationships/customXml" Target="../ink/ink9377.xml"/><Relationship Id="rId512" Type="http://schemas.openxmlformats.org/officeDocument/2006/relationships/image" Target="../media/image804.png"/><Relationship Id="rId44" Type="http://schemas.openxmlformats.org/officeDocument/2006/relationships/customXml" Target="../ink/ink9225.xml"/><Relationship Id="rId86" Type="http://schemas.openxmlformats.org/officeDocument/2006/relationships/customXml" Target="../ink/ink9246.xml"/><Relationship Id="rId151" Type="http://schemas.openxmlformats.org/officeDocument/2006/relationships/image" Target="../media/image330.png"/><Relationship Id="rId389" Type="http://schemas.openxmlformats.org/officeDocument/2006/relationships/image" Target="../media/image588.png"/><Relationship Id="rId193" Type="http://schemas.openxmlformats.org/officeDocument/2006/relationships/image" Target="../media/image613.png"/><Relationship Id="rId207" Type="http://schemas.openxmlformats.org/officeDocument/2006/relationships/image" Target="../media/image540.png"/><Relationship Id="rId249" Type="http://schemas.openxmlformats.org/officeDocument/2006/relationships/customXml" Target="../ink/ink9328.xml"/><Relationship Id="rId414" Type="http://schemas.openxmlformats.org/officeDocument/2006/relationships/customXml" Target="../ink/ink9411.xml"/><Relationship Id="rId456" Type="http://schemas.openxmlformats.org/officeDocument/2006/relationships/image" Target="../media/image727.png"/><Relationship Id="rId498" Type="http://schemas.openxmlformats.org/officeDocument/2006/relationships/image" Target="../media/image797.png"/><Relationship Id="rId13" Type="http://schemas.openxmlformats.org/officeDocument/2006/relationships/image" Target="../media/image13.png"/><Relationship Id="rId109" Type="http://schemas.openxmlformats.org/officeDocument/2006/relationships/image" Target="../media/image166.png"/><Relationship Id="rId260" Type="http://schemas.openxmlformats.org/officeDocument/2006/relationships/image" Target="../media/image356.png"/><Relationship Id="rId316" Type="http://schemas.openxmlformats.org/officeDocument/2006/relationships/image" Target="../media/image380.png"/><Relationship Id="rId55" Type="http://schemas.openxmlformats.org/officeDocument/2006/relationships/image" Target="../media/image34.png"/><Relationship Id="rId97" Type="http://schemas.openxmlformats.org/officeDocument/2006/relationships/image" Target="../media/image532.png"/><Relationship Id="rId120" Type="http://schemas.openxmlformats.org/officeDocument/2006/relationships/customXml" Target="../ink/ink9263.xml"/><Relationship Id="rId358" Type="http://schemas.openxmlformats.org/officeDocument/2006/relationships/image" Target="../media/image573.png"/><Relationship Id="rId162" Type="http://schemas.openxmlformats.org/officeDocument/2006/relationships/customXml" Target="../ink/ink9284.xml"/><Relationship Id="rId218" Type="http://schemas.openxmlformats.org/officeDocument/2006/relationships/image" Target="../media/image545.png"/><Relationship Id="rId425" Type="http://schemas.openxmlformats.org/officeDocument/2006/relationships/image" Target="../media/image696.png"/><Relationship Id="rId467" Type="http://schemas.openxmlformats.org/officeDocument/2006/relationships/customXml" Target="../ink/ink9438.xml"/><Relationship Id="rId271" Type="http://schemas.openxmlformats.org/officeDocument/2006/relationships/customXml" Target="../ink/ink9339.xml"/><Relationship Id="rId24" Type="http://schemas.openxmlformats.org/officeDocument/2006/relationships/customXml" Target="../ink/ink9215.xml"/><Relationship Id="rId66" Type="http://schemas.openxmlformats.org/officeDocument/2006/relationships/customXml" Target="../ink/ink9236.xml"/><Relationship Id="rId131" Type="http://schemas.openxmlformats.org/officeDocument/2006/relationships/image" Target="../media/image320.png"/><Relationship Id="rId327" Type="http://schemas.openxmlformats.org/officeDocument/2006/relationships/customXml" Target="../ink/ink9367.xml"/><Relationship Id="rId369" Type="http://schemas.openxmlformats.org/officeDocument/2006/relationships/image" Target="../media/image578.png"/><Relationship Id="rId173" Type="http://schemas.openxmlformats.org/officeDocument/2006/relationships/image" Target="../media/image59.png"/><Relationship Id="rId229" Type="http://schemas.openxmlformats.org/officeDocument/2006/relationships/customXml" Target="../ink/ink9318.xml"/><Relationship Id="rId380" Type="http://schemas.openxmlformats.org/officeDocument/2006/relationships/customXml" Target="../ink/ink9394.xml"/><Relationship Id="rId436" Type="http://schemas.openxmlformats.org/officeDocument/2006/relationships/customXml" Target="../ink/ink9422.xml"/><Relationship Id="rId240" Type="http://schemas.openxmlformats.org/officeDocument/2006/relationships/image" Target="../media/image556.png"/><Relationship Id="rId478" Type="http://schemas.openxmlformats.org/officeDocument/2006/relationships/image" Target="../media/image772.png"/><Relationship Id="rId35" Type="http://schemas.openxmlformats.org/officeDocument/2006/relationships/image" Target="../media/image24.png"/><Relationship Id="rId77" Type="http://schemas.openxmlformats.org/officeDocument/2006/relationships/image" Target="../media/image522.png"/><Relationship Id="rId100" Type="http://schemas.openxmlformats.org/officeDocument/2006/relationships/customXml" Target="../ink/ink9253.xml"/><Relationship Id="rId282" Type="http://schemas.openxmlformats.org/officeDocument/2006/relationships/image" Target="../media/image363.png"/><Relationship Id="rId338" Type="http://schemas.openxmlformats.org/officeDocument/2006/relationships/image" Target="../media/image635.png"/><Relationship Id="rId503" Type="http://schemas.openxmlformats.org/officeDocument/2006/relationships/customXml" Target="../ink/ink9456.xml"/><Relationship Id="rId8" Type="http://schemas.openxmlformats.org/officeDocument/2006/relationships/customXml" Target="../ink/ink9207.xml"/><Relationship Id="rId142" Type="http://schemas.openxmlformats.org/officeDocument/2006/relationships/customXml" Target="../ink/ink9274.xml"/><Relationship Id="rId184" Type="http://schemas.openxmlformats.org/officeDocument/2006/relationships/customXml" Target="../ink/ink9295.xml"/><Relationship Id="rId391" Type="http://schemas.openxmlformats.org/officeDocument/2006/relationships/image" Target="../media/image589.png"/><Relationship Id="rId405" Type="http://schemas.openxmlformats.org/officeDocument/2006/relationships/image" Target="../media/image668.png"/><Relationship Id="rId447" Type="http://schemas.openxmlformats.org/officeDocument/2006/relationships/image" Target="../media/image723.png"/><Relationship Id="rId251" Type="http://schemas.openxmlformats.org/officeDocument/2006/relationships/customXml" Target="../ink/ink9329.xml"/><Relationship Id="rId489" Type="http://schemas.openxmlformats.org/officeDocument/2006/relationships/customXml" Target="../ink/ink9449.xml"/><Relationship Id="rId46" Type="http://schemas.openxmlformats.org/officeDocument/2006/relationships/customXml" Target="../ink/ink9226.xml"/><Relationship Id="rId293" Type="http://schemas.openxmlformats.org/officeDocument/2006/relationships/customXml" Target="../ink/ink9350.xml"/><Relationship Id="rId307" Type="http://schemas.openxmlformats.org/officeDocument/2006/relationships/customXml" Target="../ink/ink9357.xml"/><Relationship Id="rId349" Type="http://schemas.openxmlformats.org/officeDocument/2006/relationships/customXml" Target="../ink/ink9378.xml"/><Relationship Id="rId88" Type="http://schemas.openxmlformats.org/officeDocument/2006/relationships/customXml" Target="../ink/ink9247.xml"/><Relationship Id="rId111" Type="http://schemas.openxmlformats.org/officeDocument/2006/relationships/image" Target="../media/image167.png"/><Relationship Id="rId153" Type="http://schemas.openxmlformats.org/officeDocument/2006/relationships/image" Target="../media/image331.png"/><Relationship Id="rId195" Type="http://schemas.openxmlformats.org/officeDocument/2006/relationships/image" Target="../media/image614.png"/><Relationship Id="rId209" Type="http://schemas.openxmlformats.org/officeDocument/2006/relationships/image" Target="../media/image541.png"/><Relationship Id="rId360" Type="http://schemas.openxmlformats.org/officeDocument/2006/relationships/customXml" Target="../ink/ink9384.xml"/><Relationship Id="rId416" Type="http://schemas.openxmlformats.org/officeDocument/2006/relationships/customXml" Target="../ink/ink9412.xml"/><Relationship Id="rId220" Type="http://schemas.openxmlformats.org/officeDocument/2006/relationships/image" Target="../media/image546.png"/><Relationship Id="rId458" Type="http://schemas.openxmlformats.org/officeDocument/2006/relationships/image" Target="../media/image728.png"/><Relationship Id="rId15" Type="http://schemas.openxmlformats.org/officeDocument/2006/relationships/image" Target="../media/image14.png"/><Relationship Id="rId57" Type="http://schemas.openxmlformats.org/officeDocument/2006/relationships/image" Target="../media/image35.png"/><Relationship Id="rId262" Type="http://schemas.openxmlformats.org/officeDocument/2006/relationships/image" Target="../media/image357.png"/><Relationship Id="rId318" Type="http://schemas.openxmlformats.org/officeDocument/2006/relationships/image" Target="../media/image381.png"/><Relationship Id="rId99" Type="http://schemas.openxmlformats.org/officeDocument/2006/relationships/image" Target="../media/image533.png"/><Relationship Id="rId122" Type="http://schemas.openxmlformats.org/officeDocument/2006/relationships/customXml" Target="../ink/ink9264.xml"/><Relationship Id="rId164" Type="http://schemas.openxmlformats.org/officeDocument/2006/relationships/customXml" Target="../ink/ink9285.xml"/><Relationship Id="rId371" Type="http://schemas.openxmlformats.org/officeDocument/2006/relationships/image" Target="../media/image579.png"/><Relationship Id="rId427" Type="http://schemas.openxmlformats.org/officeDocument/2006/relationships/image" Target="../media/image697.png"/><Relationship Id="rId469" Type="http://schemas.openxmlformats.org/officeDocument/2006/relationships/customXml" Target="../ink/ink9439.xml"/><Relationship Id="rId26" Type="http://schemas.openxmlformats.org/officeDocument/2006/relationships/customXml" Target="../ink/ink9216.xml"/><Relationship Id="rId231" Type="http://schemas.openxmlformats.org/officeDocument/2006/relationships/customXml" Target="../ink/ink9319.xml"/><Relationship Id="rId273" Type="http://schemas.openxmlformats.org/officeDocument/2006/relationships/customXml" Target="../ink/ink9340.xml"/><Relationship Id="rId329" Type="http://schemas.openxmlformats.org/officeDocument/2006/relationships/customXml" Target="../ink/ink9368.xml"/><Relationship Id="rId480" Type="http://schemas.openxmlformats.org/officeDocument/2006/relationships/image" Target="../media/image775.png"/><Relationship Id="rId68" Type="http://schemas.openxmlformats.org/officeDocument/2006/relationships/customXml" Target="../ink/ink9237.xml"/><Relationship Id="rId133" Type="http://schemas.openxmlformats.org/officeDocument/2006/relationships/image" Target="../media/image321.png"/><Relationship Id="rId175" Type="http://schemas.openxmlformats.org/officeDocument/2006/relationships/image" Target="../media/image341.png"/><Relationship Id="rId340" Type="http://schemas.openxmlformats.org/officeDocument/2006/relationships/image" Target="../media/image564.png"/><Relationship Id="rId200" Type="http://schemas.openxmlformats.org/officeDocument/2006/relationships/customXml" Target="../ink/ink9303.xml"/><Relationship Id="rId382" Type="http://schemas.openxmlformats.org/officeDocument/2006/relationships/customXml" Target="../ink/ink9395.xml"/><Relationship Id="rId438" Type="http://schemas.openxmlformats.org/officeDocument/2006/relationships/customXml" Target="../ink/ink9423.xml"/><Relationship Id="rId242" Type="http://schemas.openxmlformats.org/officeDocument/2006/relationships/image" Target="../media/image347.png"/><Relationship Id="rId284" Type="http://schemas.openxmlformats.org/officeDocument/2006/relationships/image" Target="../media/image364.png"/><Relationship Id="rId491" Type="http://schemas.openxmlformats.org/officeDocument/2006/relationships/customXml" Target="../ink/ink9450.xml"/><Relationship Id="rId505" Type="http://schemas.openxmlformats.org/officeDocument/2006/relationships/customXml" Target="../ink/ink9457.xml"/><Relationship Id="rId37" Type="http://schemas.openxmlformats.org/officeDocument/2006/relationships/image" Target="../media/image25.png"/><Relationship Id="rId79" Type="http://schemas.openxmlformats.org/officeDocument/2006/relationships/image" Target="../media/image523.png"/><Relationship Id="rId102" Type="http://schemas.openxmlformats.org/officeDocument/2006/relationships/customXml" Target="../ink/ink9254.xml"/><Relationship Id="rId144" Type="http://schemas.openxmlformats.org/officeDocument/2006/relationships/customXml" Target="../ink/ink9275.xml"/><Relationship Id="rId90" Type="http://schemas.openxmlformats.org/officeDocument/2006/relationships/customXml" Target="../ink/ink9248.xml"/><Relationship Id="rId186" Type="http://schemas.openxmlformats.org/officeDocument/2006/relationships/customXml" Target="../ink/ink9296.xml"/><Relationship Id="rId351" Type="http://schemas.openxmlformats.org/officeDocument/2006/relationships/customXml" Target="../ink/ink9379.xml"/><Relationship Id="rId393" Type="http://schemas.openxmlformats.org/officeDocument/2006/relationships/image" Target="../media/image590.png"/><Relationship Id="rId407" Type="http://schemas.openxmlformats.org/officeDocument/2006/relationships/image" Target="../media/image669.png"/><Relationship Id="rId449" Type="http://schemas.openxmlformats.org/officeDocument/2006/relationships/image" Target="../media/image724.png"/><Relationship Id="rId211" Type="http://schemas.openxmlformats.org/officeDocument/2006/relationships/image" Target="../media/image542.png"/><Relationship Id="rId253" Type="http://schemas.openxmlformats.org/officeDocument/2006/relationships/customXml" Target="../ink/ink9330.xml"/><Relationship Id="rId295" Type="http://schemas.openxmlformats.org/officeDocument/2006/relationships/customXml" Target="../ink/ink9351.xml"/><Relationship Id="rId309" Type="http://schemas.openxmlformats.org/officeDocument/2006/relationships/customXml" Target="../ink/ink9358.xml"/><Relationship Id="rId460" Type="http://schemas.openxmlformats.org/officeDocument/2006/relationships/image" Target="../media/image735.png"/><Relationship Id="rId48" Type="http://schemas.openxmlformats.org/officeDocument/2006/relationships/customXml" Target="../ink/ink9227.xml"/><Relationship Id="rId113" Type="http://schemas.openxmlformats.org/officeDocument/2006/relationships/image" Target="../media/image168.png"/><Relationship Id="rId320" Type="http://schemas.openxmlformats.org/officeDocument/2006/relationships/image" Target="../media/image382.png"/><Relationship Id="rId155" Type="http://schemas.openxmlformats.org/officeDocument/2006/relationships/image" Target="../media/image332.png"/><Relationship Id="rId197" Type="http://schemas.openxmlformats.org/officeDocument/2006/relationships/image" Target="../media/image536.png"/><Relationship Id="rId362" Type="http://schemas.openxmlformats.org/officeDocument/2006/relationships/customXml" Target="../ink/ink9385.xml"/><Relationship Id="rId418" Type="http://schemas.openxmlformats.org/officeDocument/2006/relationships/customXml" Target="../ink/ink9413.xml"/><Relationship Id="rId222" Type="http://schemas.openxmlformats.org/officeDocument/2006/relationships/image" Target="../media/image547.png"/><Relationship Id="rId264" Type="http://schemas.openxmlformats.org/officeDocument/2006/relationships/image" Target="../media/image557.png"/><Relationship Id="rId471" Type="http://schemas.openxmlformats.org/officeDocument/2006/relationships/customXml" Target="../ink/ink9440.xml"/><Relationship Id="rId17" Type="http://schemas.openxmlformats.org/officeDocument/2006/relationships/image" Target="../media/image15.png"/><Relationship Id="rId59" Type="http://schemas.openxmlformats.org/officeDocument/2006/relationships/image" Target="../media/image36.png"/><Relationship Id="rId124" Type="http://schemas.openxmlformats.org/officeDocument/2006/relationships/customXml" Target="../ink/ink9265.xml"/><Relationship Id="rId70" Type="http://schemas.openxmlformats.org/officeDocument/2006/relationships/customXml" Target="../ink/ink9238.xml"/><Relationship Id="rId166" Type="http://schemas.openxmlformats.org/officeDocument/2006/relationships/customXml" Target="../ink/ink9286.xml"/><Relationship Id="rId331" Type="http://schemas.openxmlformats.org/officeDocument/2006/relationships/customXml" Target="../ink/ink9369.xml"/><Relationship Id="rId373" Type="http://schemas.openxmlformats.org/officeDocument/2006/relationships/image" Target="../media/image580.png"/><Relationship Id="rId429" Type="http://schemas.openxmlformats.org/officeDocument/2006/relationships/image" Target="../media/image698.png"/><Relationship Id="rId1" Type="http://schemas.openxmlformats.org/officeDocument/2006/relationships/slideLayout" Target="../slideLayouts/slideLayout13.xml"/><Relationship Id="rId233" Type="http://schemas.openxmlformats.org/officeDocument/2006/relationships/customXml" Target="../ink/ink9320.xml"/><Relationship Id="rId440" Type="http://schemas.openxmlformats.org/officeDocument/2006/relationships/customXml" Target="../ink/ink9424.xml"/><Relationship Id="rId28" Type="http://schemas.openxmlformats.org/officeDocument/2006/relationships/customXml" Target="../ink/ink9217.xml"/><Relationship Id="rId275" Type="http://schemas.openxmlformats.org/officeDocument/2006/relationships/customXml" Target="../ink/ink9341.xml"/><Relationship Id="rId300" Type="http://schemas.openxmlformats.org/officeDocument/2006/relationships/image" Target="../media/image372.png"/><Relationship Id="rId482" Type="http://schemas.openxmlformats.org/officeDocument/2006/relationships/image" Target="../media/image782.png"/><Relationship Id="rId81" Type="http://schemas.openxmlformats.org/officeDocument/2006/relationships/image" Target="../media/image524.png"/><Relationship Id="rId135" Type="http://schemas.openxmlformats.org/officeDocument/2006/relationships/image" Target="../media/image322.png"/><Relationship Id="rId177" Type="http://schemas.openxmlformats.org/officeDocument/2006/relationships/image" Target="../media/image342.png"/><Relationship Id="rId342" Type="http://schemas.openxmlformats.org/officeDocument/2006/relationships/image" Target="../media/image565.png"/><Relationship Id="rId384" Type="http://schemas.openxmlformats.org/officeDocument/2006/relationships/customXml" Target="../ink/ink9396.xml"/><Relationship Id="rId202" Type="http://schemas.openxmlformats.org/officeDocument/2006/relationships/customXml" Target="../ink/ink9304.xml"/><Relationship Id="rId244" Type="http://schemas.openxmlformats.org/officeDocument/2006/relationships/image" Target="../media/image348.png"/><Relationship Id="rId39" Type="http://schemas.openxmlformats.org/officeDocument/2006/relationships/image" Target="../media/image26.png"/><Relationship Id="rId286" Type="http://schemas.openxmlformats.org/officeDocument/2006/relationships/image" Target="../media/image365.png"/><Relationship Id="rId451" Type="http://schemas.openxmlformats.org/officeDocument/2006/relationships/customXml" Target="../ink/ink9430.xml"/><Relationship Id="rId493" Type="http://schemas.openxmlformats.org/officeDocument/2006/relationships/customXml" Target="../ink/ink9451.xml"/><Relationship Id="rId507" Type="http://schemas.openxmlformats.org/officeDocument/2006/relationships/customXml" Target="../ink/ink9458.xml"/><Relationship Id="rId50" Type="http://schemas.openxmlformats.org/officeDocument/2006/relationships/customXml" Target="../ink/ink9228.xml"/><Relationship Id="rId104" Type="http://schemas.openxmlformats.org/officeDocument/2006/relationships/customXml" Target="../ink/ink9255.xml"/><Relationship Id="rId146" Type="http://schemas.openxmlformats.org/officeDocument/2006/relationships/customXml" Target="../ink/ink9276.xml"/><Relationship Id="rId188" Type="http://schemas.openxmlformats.org/officeDocument/2006/relationships/customXml" Target="../ink/ink9297.xml"/><Relationship Id="rId311" Type="http://schemas.openxmlformats.org/officeDocument/2006/relationships/customXml" Target="../ink/ink9359.xml"/><Relationship Id="rId353" Type="http://schemas.openxmlformats.org/officeDocument/2006/relationships/customXml" Target="../ink/ink9380.xml"/><Relationship Id="rId395" Type="http://schemas.openxmlformats.org/officeDocument/2006/relationships/image" Target="../media/image591.png"/><Relationship Id="rId409" Type="http://schemas.openxmlformats.org/officeDocument/2006/relationships/image" Target="../media/image670.png"/><Relationship Id="rId92" Type="http://schemas.openxmlformats.org/officeDocument/2006/relationships/customXml" Target="../ink/ink9249.xml"/><Relationship Id="rId213" Type="http://schemas.openxmlformats.org/officeDocument/2006/relationships/image" Target="../media/image543.png"/><Relationship Id="rId420" Type="http://schemas.openxmlformats.org/officeDocument/2006/relationships/customXml" Target="../ink/ink9414.xml"/><Relationship Id="rId255" Type="http://schemas.openxmlformats.org/officeDocument/2006/relationships/customXml" Target="../ink/ink9331.xml"/><Relationship Id="rId297" Type="http://schemas.openxmlformats.org/officeDocument/2006/relationships/customXml" Target="../ink/ink9352.xml"/><Relationship Id="rId462" Type="http://schemas.openxmlformats.org/officeDocument/2006/relationships/image" Target="../media/image736.png"/><Relationship Id="rId115" Type="http://schemas.openxmlformats.org/officeDocument/2006/relationships/image" Target="../media/image169.png"/><Relationship Id="rId157" Type="http://schemas.openxmlformats.org/officeDocument/2006/relationships/image" Target="../media/image333.png"/><Relationship Id="rId322" Type="http://schemas.openxmlformats.org/officeDocument/2006/relationships/image" Target="../media/image383.png"/><Relationship Id="rId364" Type="http://schemas.openxmlformats.org/officeDocument/2006/relationships/customXml" Target="../ink/ink9386.xml"/><Relationship Id="rId61" Type="http://schemas.openxmlformats.org/officeDocument/2006/relationships/image" Target="../media/image514.png"/><Relationship Id="rId199" Type="http://schemas.openxmlformats.org/officeDocument/2006/relationships/image" Target="../media/image345.png"/><Relationship Id="rId19" Type="http://schemas.openxmlformats.org/officeDocument/2006/relationships/image" Target="../media/image16.png"/><Relationship Id="rId224" Type="http://schemas.openxmlformats.org/officeDocument/2006/relationships/image" Target="../media/image548.png"/><Relationship Id="rId266" Type="http://schemas.openxmlformats.org/officeDocument/2006/relationships/image" Target="../media/image558.png"/><Relationship Id="rId431" Type="http://schemas.openxmlformats.org/officeDocument/2006/relationships/image" Target="../media/image699.png"/><Relationship Id="rId473" Type="http://schemas.openxmlformats.org/officeDocument/2006/relationships/customXml" Target="../ink/ink9441.xml"/><Relationship Id="rId30" Type="http://schemas.openxmlformats.org/officeDocument/2006/relationships/customXml" Target="../ink/ink9218.xml"/><Relationship Id="rId126" Type="http://schemas.openxmlformats.org/officeDocument/2006/relationships/customXml" Target="../ink/ink9266.xml"/><Relationship Id="rId168" Type="http://schemas.openxmlformats.org/officeDocument/2006/relationships/customXml" Target="../ink/ink9287.xml"/><Relationship Id="rId333" Type="http://schemas.openxmlformats.org/officeDocument/2006/relationships/customXml" Target="../ink/ink9370.xml"/><Relationship Id="rId72" Type="http://schemas.openxmlformats.org/officeDocument/2006/relationships/customXml" Target="../ink/ink9239.xml"/><Relationship Id="rId375" Type="http://schemas.openxmlformats.org/officeDocument/2006/relationships/image" Target="../media/image581.png"/><Relationship Id="rId3" Type="http://schemas.openxmlformats.org/officeDocument/2006/relationships/image" Target="../media/image810.png"/><Relationship Id="rId235" Type="http://schemas.openxmlformats.org/officeDocument/2006/relationships/customXml" Target="../ink/ink9321.xml"/><Relationship Id="rId277" Type="http://schemas.openxmlformats.org/officeDocument/2006/relationships/customXml" Target="../ink/ink9342.xml"/><Relationship Id="rId400" Type="http://schemas.openxmlformats.org/officeDocument/2006/relationships/customXml" Target="../ink/ink9404.xml"/><Relationship Id="rId442" Type="http://schemas.openxmlformats.org/officeDocument/2006/relationships/customXml" Target="../ink/ink9425.xml"/><Relationship Id="rId484" Type="http://schemas.openxmlformats.org/officeDocument/2006/relationships/image" Target="../media/image783.png"/><Relationship Id="rId137" Type="http://schemas.openxmlformats.org/officeDocument/2006/relationships/image" Target="../media/image323.png"/><Relationship Id="rId302" Type="http://schemas.openxmlformats.org/officeDocument/2006/relationships/image" Target="../media/image373.png"/><Relationship Id="rId344" Type="http://schemas.openxmlformats.org/officeDocument/2006/relationships/image" Target="../media/image566.png"/><Relationship Id="rId41" Type="http://schemas.openxmlformats.org/officeDocument/2006/relationships/image" Target="../media/image27.png"/><Relationship Id="rId83" Type="http://schemas.openxmlformats.org/officeDocument/2006/relationships/image" Target="../media/image525.png"/><Relationship Id="rId179" Type="http://schemas.openxmlformats.org/officeDocument/2006/relationships/image" Target="../media/image343.png"/><Relationship Id="rId386" Type="http://schemas.openxmlformats.org/officeDocument/2006/relationships/customXml" Target="../ink/ink9397.xml"/><Relationship Id="rId190" Type="http://schemas.openxmlformats.org/officeDocument/2006/relationships/customXml" Target="../ink/ink9298.xml"/><Relationship Id="rId204" Type="http://schemas.openxmlformats.org/officeDocument/2006/relationships/customXml" Target="../ink/ink9305.xml"/><Relationship Id="rId246" Type="http://schemas.openxmlformats.org/officeDocument/2006/relationships/image" Target="../media/image349.png"/><Relationship Id="rId288" Type="http://schemas.openxmlformats.org/officeDocument/2006/relationships/image" Target="../media/image366.png"/><Relationship Id="rId411" Type="http://schemas.openxmlformats.org/officeDocument/2006/relationships/image" Target="../media/image671.png"/><Relationship Id="rId453" Type="http://schemas.openxmlformats.org/officeDocument/2006/relationships/customXml" Target="../ink/ink9431.xml"/><Relationship Id="rId509" Type="http://schemas.openxmlformats.org/officeDocument/2006/relationships/customXml" Target="../ink/ink9459.xml"/><Relationship Id="rId106" Type="http://schemas.openxmlformats.org/officeDocument/2006/relationships/customXml" Target="../ink/ink9256.xml"/><Relationship Id="rId313" Type="http://schemas.openxmlformats.org/officeDocument/2006/relationships/customXml" Target="../ink/ink9360.xml"/><Relationship Id="rId495" Type="http://schemas.openxmlformats.org/officeDocument/2006/relationships/customXml" Target="../ink/ink9452.xml"/><Relationship Id="rId10" Type="http://schemas.openxmlformats.org/officeDocument/2006/relationships/customXml" Target="../ink/ink9208.xml"/><Relationship Id="rId52" Type="http://schemas.openxmlformats.org/officeDocument/2006/relationships/customXml" Target="../ink/ink9229.xml"/><Relationship Id="rId94" Type="http://schemas.openxmlformats.org/officeDocument/2006/relationships/customXml" Target="../ink/ink9250.xml"/><Relationship Id="rId148" Type="http://schemas.openxmlformats.org/officeDocument/2006/relationships/customXml" Target="../ink/ink9277.xml"/><Relationship Id="rId355" Type="http://schemas.openxmlformats.org/officeDocument/2006/relationships/customXml" Target="../ink/ink9381.xml"/><Relationship Id="rId397" Type="http://schemas.openxmlformats.org/officeDocument/2006/relationships/image" Target="../media/image592.png"/><Relationship Id="rId215" Type="http://schemas.openxmlformats.org/officeDocument/2006/relationships/customXml" Target="../ink/ink9311.xml"/><Relationship Id="rId257" Type="http://schemas.openxmlformats.org/officeDocument/2006/relationships/customXml" Target="../ink/ink9332.xml"/><Relationship Id="rId422" Type="http://schemas.openxmlformats.org/officeDocument/2006/relationships/customXml" Target="../ink/ink9415.xml"/><Relationship Id="rId464" Type="http://schemas.openxmlformats.org/officeDocument/2006/relationships/image" Target="../media/image7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9481.xml"/><Relationship Id="rId63" Type="http://schemas.openxmlformats.org/officeDocument/2006/relationships/image" Target="../media/image38.png"/><Relationship Id="rId84" Type="http://schemas.openxmlformats.org/officeDocument/2006/relationships/customXml" Target="../ink/ink9502.xml"/><Relationship Id="rId138" Type="http://schemas.openxmlformats.org/officeDocument/2006/relationships/customXml" Target="../ink/ink9529.xml"/><Relationship Id="rId159" Type="http://schemas.openxmlformats.org/officeDocument/2006/relationships/image" Target="../media/image86.png"/><Relationship Id="rId170" Type="http://schemas.openxmlformats.org/officeDocument/2006/relationships/customXml" Target="../ink/ink9545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9476.xml"/><Relationship Id="rId53" Type="http://schemas.openxmlformats.org/officeDocument/2006/relationships/image" Target="../media/image33.png"/><Relationship Id="rId74" Type="http://schemas.openxmlformats.org/officeDocument/2006/relationships/customXml" Target="../ink/ink9497.xml"/><Relationship Id="rId128" Type="http://schemas.openxmlformats.org/officeDocument/2006/relationships/customXml" Target="../ink/ink9524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9540.xml"/><Relationship Id="rId181" Type="http://schemas.openxmlformats.org/officeDocument/2006/relationships/image" Target="../media/image97.png"/><Relationship Id="rId216" Type="http://schemas.openxmlformats.org/officeDocument/2006/relationships/customXml" Target="../ink/ink9568.xml"/><Relationship Id="rId22" Type="http://schemas.openxmlformats.org/officeDocument/2006/relationships/customXml" Target="../ink/ink9471.xml"/><Relationship Id="rId43" Type="http://schemas.openxmlformats.org/officeDocument/2006/relationships/image" Target="../media/image28.png"/><Relationship Id="rId64" Type="http://schemas.openxmlformats.org/officeDocument/2006/relationships/customXml" Target="../ink/ink9492.xml"/><Relationship Id="rId118" Type="http://schemas.openxmlformats.org/officeDocument/2006/relationships/customXml" Target="../ink/ink9519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9535.xml"/><Relationship Id="rId171" Type="http://schemas.openxmlformats.org/officeDocument/2006/relationships/image" Target="../media/image92.png"/><Relationship Id="rId192" Type="http://schemas.openxmlformats.org/officeDocument/2006/relationships/customXml" Target="../ink/ink9556.xml"/><Relationship Id="rId206" Type="http://schemas.openxmlformats.org/officeDocument/2006/relationships/customXml" Target="../ink/ink9563.xml"/><Relationship Id="rId12" Type="http://schemas.openxmlformats.org/officeDocument/2006/relationships/customXml" Target="../ink/ink9466.xml"/><Relationship Id="rId33" Type="http://schemas.openxmlformats.org/officeDocument/2006/relationships/image" Target="../media/image23.png"/><Relationship Id="rId108" Type="http://schemas.openxmlformats.org/officeDocument/2006/relationships/customXml" Target="../ink/ink9514.xml"/><Relationship Id="rId129" Type="http://schemas.openxmlformats.org/officeDocument/2006/relationships/image" Target="../media/image71.png"/><Relationship Id="rId54" Type="http://schemas.openxmlformats.org/officeDocument/2006/relationships/customXml" Target="../ink/ink9487.xml"/><Relationship Id="rId75" Type="http://schemas.openxmlformats.org/officeDocument/2006/relationships/image" Target="../media/image44.png"/><Relationship Id="rId96" Type="http://schemas.openxmlformats.org/officeDocument/2006/relationships/customXml" Target="../ink/ink9508.xml"/><Relationship Id="rId140" Type="http://schemas.openxmlformats.org/officeDocument/2006/relationships/customXml" Target="../ink/ink9530.xml"/><Relationship Id="rId161" Type="http://schemas.openxmlformats.org/officeDocument/2006/relationships/image" Target="../media/image87.png"/><Relationship Id="rId182" Type="http://schemas.openxmlformats.org/officeDocument/2006/relationships/customXml" Target="../ink/ink9551.xml"/><Relationship Id="rId217" Type="http://schemas.openxmlformats.org/officeDocument/2006/relationships/image" Target="../media/image115.png"/><Relationship Id="rId6" Type="http://schemas.openxmlformats.org/officeDocument/2006/relationships/customXml" Target="../ink/ink9463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9482.xml"/><Relationship Id="rId65" Type="http://schemas.openxmlformats.org/officeDocument/2006/relationships/image" Target="../media/image39.png"/><Relationship Id="rId86" Type="http://schemas.openxmlformats.org/officeDocument/2006/relationships/customXml" Target="../ink/ink9503.xml"/><Relationship Id="rId130" Type="http://schemas.openxmlformats.org/officeDocument/2006/relationships/customXml" Target="../ink/ink9525.xml"/><Relationship Id="rId151" Type="http://schemas.openxmlformats.org/officeDocument/2006/relationships/image" Target="../media/image82.png"/><Relationship Id="rId172" Type="http://schemas.openxmlformats.org/officeDocument/2006/relationships/customXml" Target="../ink/ink9546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9477.xml"/><Relationship Id="rId55" Type="http://schemas.openxmlformats.org/officeDocument/2006/relationships/image" Target="../media/image34.png"/><Relationship Id="rId76" Type="http://schemas.openxmlformats.org/officeDocument/2006/relationships/customXml" Target="../ink/ink9498.xml"/><Relationship Id="rId97" Type="http://schemas.openxmlformats.org/officeDocument/2006/relationships/image" Target="../media/image55.png"/><Relationship Id="rId120" Type="http://schemas.openxmlformats.org/officeDocument/2006/relationships/customXml" Target="../ink/ink9520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9541.xml"/><Relationship Id="rId183" Type="http://schemas.openxmlformats.org/officeDocument/2006/relationships/image" Target="../media/image98.png"/><Relationship Id="rId24" Type="http://schemas.openxmlformats.org/officeDocument/2006/relationships/customXml" Target="../ink/ink9472.xml"/><Relationship Id="rId45" Type="http://schemas.openxmlformats.org/officeDocument/2006/relationships/image" Target="../media/image29.png"/><Relationship Id="rId66" Type="http://schemas.openxmlformats.org/officeDocument/2006/relationships/customXml" Target="../ink/ink9493.xml"/><Relationship Id="rId87" Type="http://schemas.openxmlformats.org/officeDocument/2006/relationships/image" Target="../media/image50.png"/><Relationship Id="rId110" Type="http://schemas.openxmlformats.org/officeDocument/2006/relationships/customXml" Target="../ink/ink9515.xml"/><Relationship Id="rId131" Type="http://schemas.openxmlformats.org/officeDocument/2006/relationships/image" Target="../media/image72.png"/><Relationship Id="rId152" Type="http://schemas.openxmlformats.org/officeDocument/2006/relationships/customXml" Target="../ink/ink9536.xml"/><Relationship Id="rId173" Type="http://schemas.openxmlformats.org/officeDocument/2006/relationships/image" Target="../media/image93.png"/><Relationship Id="rId194" Type="http://schemas.openxmlformats.org/officeDocument/2006/relationships/customXml" Target="../ink/ink9557.xml"/><Relationship Id="rId208" Type="http://schemas.openxmlformats.org/officeDocument/2006/relationships/customXml" Target="../ink/ink9564.xml"/><Relationship Id="rId14" Type="http://schemas.openxmlformats.org/officeDocument/2006/relationships/customXml" Target="../ink/ink9467.xml"/><Relationship Id="rId30" Type="http://schemas.openxmlformats.org/officeDocument/2006/relationships/customXml" Target="../ink/ink9475.xml"/><Relationship Id="rId35" Type="http://schemas.openxmlformats.org/officeDocument/2006/relationships/image" Target="../media/image24.png"/><Relationship Id="rId56" Type="http://schemas.openxmlformats.org/officeDocument/2006/relationships/customXml" Target="../ink/ink9488.xml"/><Relationship Id="rId77" Type="http://schemas.openxmlformats.org/officeDocument/2006/relationships/image" Target="../media/image45.png"/><Relationship Id="rId100" Type="http://schemas.openxmlformats.org/officeDocument/2006/relationships/customXml" Target="../ink/ink9510.xml"/><Relationship Id="rId105" Type="http://schemas.openxmlformats.org/officeDocument/2006/relationships/image" Target="../media/image59.png"/><Relationship Id="rId126" Type="http://schemas.openxmlformats.org/officeDocument/2006/relationships/customXml" Target="../ink/ink9523.xml"/><Relationship Id="rId147" Type="http://schemas.openxmlformats.org/officeDocument/2006/relationships/image" Target="../media/image80.png"/><Relationship Id="rId168" Type="http://schemas.openxmlformats.org/officeDocument/2006/relationships/customXml" Target="../ink/ink9544.xml"/><Relationship Id="rId8" Type="http://schemas.openxmlformats.org/officeDocument/2006/relationships/customXml" Target="../ink/ink9464.xml"/><Relationship Id="rId51" Type="http://schemas.openxmlformats.org/officeDocument/2006/relationships/image" Target="../media/image32.png"/><Relationship Id="rId72" Type="http://schemas.openxmlformats.org/officeDocument/2006/relationships/customXml" Target="../ink/ink9496.xml"/><Relationship Id="rId93" Type="http://schemas.openxmlformats.org/officeDocument/2006/relationships/image" Target="../media/image53.png"/><Relationship Id="rId98" Type="http://schemas.openxmlformats.org/officeDocument/2006/relationships/customXml" Target="../ink/ink9509.xml"/><Relationship Id="rId121" Type="http://schemas.openxmlformats.org/officeDocument/2006/relationships/image" Target="../media/image67.png"/><Relationship Id="rId142" Type="http://schemas.openxmlformats.org/officeDocument/2006/relationships/customXml" Target="../ink/ink9531.xml"/><Relationship Id="rId163" Type="http://schemas.openxmlformats.org/officeDocument/2006/relationships/image" Target="../media/image88.png"/><Relationship Id="rId184" Type="http://schemas.openxmlformats.org/officeDocument/2006/relationships/customXml" Target="../ink/ink9552.xml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9567.xml"/><Relationship Id="rId25" Type="http://schemas.openxmlformats.org/officeDocument/2006/relationships/image" Target="../media/image19.png"/><Relationship Id="rId46" Type="http://schemas.openxmlformats.org/officeDocument/2006/relationships/customXml" Target="../ink/ink9483.xml"/><Relationship Id="rId67" Type="http://schemas.openxmlformats.org/officeDocument/2006/relationships/image" Target="../media/image40.png"/><Relationship Id="rId116" Type="http://schemas.openxmlformats.org/officeDocument/2006/relationships/customXml" Target="../ink/ink9518.xml"/><Relationship Id="rId137" Type="http://schemas.openxmlformats.org/officeDocument/2006/relationships/image" Target="../media/image75.png"/><Relationship Id="rId158" Type="http://schemas.openxmlformats.org/officeDocument/2006/relationships/customXml" Target="../ink/ink9539.xml"/><Relationship Id="rId20" Type="http://schemas.openxmlformats.org/officeDocument/2006/relationships/customXml" Target="../ink/ink9470.xml"/><Relationship Id="rId41" Type="http://schemas.openxmlformats.org/officeDocument/2006/relationships/image" Target="../media/image27.png"/><Relationship Id="rId62" Type="http://schemas.openxmlformats.org/officeDocument/2006/relationships/customXml" Target="../ink/ink9491.xml"/><Relationship Id="rId83" Type="http://schemas.openxmlformats.org/officeDocument/2006/relationships/image" Target="../media/image48.png"/><Relationship Id="rId88" Type="http://schemas.openxmlformats.org/officeDocument/2006/relationships/customXml" Target="../ink/ink9504.xml"/><Relationship Id="rId111" Type="http://schemas.openxmlformats.org/officeDocument/2006/relationships/image" Target="../media/image62.png"/><Relationship Id="rId132" Type="http://schemas.openxmlformats.org/officeDocument/2006/relationships/customXml" Target="../ink/ink9526.xml"/><Relationship Id="rId153" Type="http://schemas.openxmlformats.org/officeDocument/2006/relationships/image" Target="../media/image83.png"/><Relationship Id="rId174" Type="http://schemas.openxmlformats.org/officeDocument/2006/relationships/customXml" Target="../ink/ink9547.xml"/><Relationship Id="rId179" Type="http://schemas.openxmlformats.org/officeDocument/2006/relationships/image" Target="../media/image96.png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555.xml"/><Relationship Id="rId204" Type="http://schemas.openxmlformats.org/officeDocument/2006/relationships/customXml" Target="../ink/ink9562.xml"/><Relationship Id="rId15" Type="http://schemas.openxmlformats.org/officeDocument/2006/relationships/image" Target="../media/image14.png"/><Relationship Id="rId36" Type="http://schemas.openxmlformats.org/officeDocument/2006/relationships/customXml" Target="../ink/ink9478.xml"/><Relationship Id="rId57" Type="http://schemas.openxmlformats.org/officeDocument/2006/relationships/image" Target="../media/image35.png"/><Relationship Id="rId106" Type="http://schemas.openxmlformats.org/officeDocument/2006/relationships/customXml" Target="../ink/ink9513.xml"/><Relationship Id="rId127" Type="http://schemas.openxmlformats.org/officeDocument/2006/relationships/image" Target="../media/image70.png"/><Relationship Id="rId10" Type="http://schemas.openxmlformats.org/officeDocument/2006/relationships/customXml" Target="../ink/ink9465.xml"/><Relationship Id="rId31" Type="http://schemas.openxmlformats.org/officeDocument/2006/relationships/image" Target="../media/image22.png"/><Relationship Id="rId52" Type="http://schemas.openxmlformats.org/officeDocument/2006/relationships/customXml" Target="../ink/ink9486.xml"/><Relationship Id="rId73" Type="http://schemas.openxmlformats.org/officeDocument/2006/relationships/image" Target="../media/image43.png"/><Relationship Id="rId78" Type="http://schemas.openxmlformats.org/officeDocument/2006/relationships/customXml" Target="../ink/ink9499.xml"/><Relationship Id="rId94" Type="http://schemas.openxmlformats.org/officeDocument/2006/relationships/customXml" Target="../ink/ink950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9521.xml"/><Relationship Id="rId143" Type="http://schemas.openxmlformats.org/officeDocument/2006/relationships/image" Target="../media/image78.png"/><Relationship Id="rId148" Type="http://schemas.openxmlformats.org/officeDocument/2006/relationships/customXml" Target="../ink/ink9534.xml"/><Relationship Id="rId164" Type="http://schemas.openxmlformats.org/officeDocument/2006/relationships/customXml" Target="../ink/ink9542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9462.xml"/><Relationship Id="rId9" Type="http://schemas.openxmlformats.org/officeDocument/2006/relationships/image" Target="../media/image1110.png"/><Relationship Id="rId180" Type="http://schemas.openxmlformats.org/officeDocument/2006/relationships/customXml" Target="../ink/ink9550.xml"/><Relationship Id="rId210" Type="http://schemas.openxmlformats.org/officeDocument/2006/relationships/customXml" Target="../ink/ink9565.xml"/><Relationship Id="rId215" Type="http://schemas.openxmlformats.org/officeDocument/2006/relationships/image" Target="../media/image114.png"/><Relationship Id="rId26" Type="http://schemas.openxmlformats.org/officeDocument/2006/relationships/customXml" Target="../ink/ink9473.xml"/><Relationship Id="rId47" Type="http://schemas.openxmlformats.org/officeDocument/2006/relationships/image" Target="../media/image30.png"/><Relationship Id="rId68" Type="http://schemas.openxmlformats.org/officeDocument/2006/relationships/customXml" Target="../ink/ink9494.xml"/><Relationship Id="rId89" Type="http://schemas.openxmlformats.org/officeDocument/2006/relationships/image" Target="../media/image51.png"/><Relationship Id="rId112" Type="http://schemas.openxmlformats.org/officeDocument/2006/relationships/customXml" Target="../ink/ink9516.xml"/><Relationship Id="rId133" Type="http://schemas.openxmlformats.org/officeDocument/2006/relationships/image" Target="../media/image73.png"/><Relationship Id="rId154" Type="http://schemas.openxmlformats.org/officeDocument/2006/relationships/customXml" Target="../ink/ink9537.xml"/><Relationship Id="rId175" Type="http://schemas.openxmlformats.org/officeDocument/2006/relationships/image" Target="../media/image94.png"/><Relationship Id="rId196" Type="http://schemas.openxmlformats.org/officeDocument/2006/relationships/customXml" Target="../ink/ink9558.xml"/><Relationship Id="rId200" Type="http://schemas.openxmlformats.org/officeDocument/2006/relationships/customXml" Target="../ink/ink9560.xml"/><Relationship Id="rId16" Type="http://schemas.openxmlformats.org/officeDocument/2006/relationships/customXml" Target="../ink/ink9468.xml"/><Relationship Id="rId37" Type="http://schemas.openxmlformats.org/officeDocument/2006/relationships/image" Target="../media/image25.png"/><Relationship Id="rId58" Type="http://schemas.openxmlformats.org/officeDocument/2006/relationships/customXml" Target="../ink/ink9489.xml"/><Relationship Id="rId79" Type="http://schemas.openxmlformats.org/officeDocument/2006/relationships/image" Target="../media/image46.png"/><Relationship Id="rId102" Type="http://schemas.openxmlformats.org/officeDocument/2006/relationships/customXml" Target="../ink/ink9511.xml"/><Relationship Id="rId123" Type="http://schemas.openxmlformats.org/officeDocument/2006/relationships/image" Target="../media/image68.png"/><Relationship Id="rId144" Type="http://schemas.openxmlformats.org/officeDocument/2006/relationships/customXml" Target="../ink/ink9532.xml"/><Relationship Id="rId90" Type="http://schemas.openxmlformats.org/officeDocument/2006/relationships/customXml" Target="../ink/ink9505.xml"/><Relationship Id="rId165" Type="http://schemas.openxmlformats.org/officeDocument/2006/relationships/image" Target="../media/image89.png"/><Relationship Id="rId186" Type="http://schemas.openxmlformats.org/officeDocument/2006/relationships/customXml" Target="../ink/ink9553.xml"/><Relationship Id="rId211" Type="http://schemas.openxmlformats.org/officeDocument/2006/relationships/image" Target="../media/image112.png"/><Relationship Id="rId27" Type="http://schemas.openxmlformats.org/officeDocument/2006/relationships/image" Target="../media/image20.png"/><Relationship Id="rId48" Type="http://schemas.openxmlformats.org/officeDocument/2006/relationships/customXml" Target="../ink/ink9484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9527.xml"/><Relationship Id="rId80" Type="http://schemas.openxmlformats.org/officeDocument/2006/relationships/customXml" Target="../ink/ink9500.xml"/><Relationship Id="rId155" Type="http://schemas.openxmlformats.org/officeDocument/2006/relationships/image" Target="../media/image84.png"/><Relationship Id="rId176" Type="http://schemas.openxmlformats.org/officeDocument/2006/relationships/customXml" Target="../ink/ink9548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17" Type="http://schemas.openxmlformats.org/officeDocument/2006/relationships/image" Target="../media/image15.png"/><Relationship Id="rId38" Type="http://schemas.openxmlformats.org/officeDocument/2006/relationships/customXml" Target="../ink/ink9479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9522.xml"/><Relationship Id="rId70" Type="http://schemas.openxmlformats.org/officeDocument/2006/relationships/customXml" Target="../ink/ink9495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543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566.xml"/><Relationship Id="rId28" Type="http://schemas.openxmlformats.org/officeDocument/2006/relationships/customXml" Target="../ink/ink9474.xml"/><Relationship Id="rId49" Type="http://schemas.openxmlformats.org/officeDocument/2006/relationships/image" Target="../media/image31.png"/><Relationship Id="rId114" Type="http://schemas.openxmlformats.org/officeDocument/2006/relationships/customXml" Target="../ink/ink9517.xml"/><Relationship Id="rId60" Type="http://schemas.openxmlformats.org/officeDocument/2006/relationships/customXml" Target="../ink/ink9490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9538.xml"/><Relationship Id="rId177" Type="http://schemas.openxmlformats.org/officeDocument/2006/relationships/image" Target="../media/image95.png"/><Relationship Id="rId198" Type="http://schemas.openxmlformats.org/officeDocument/2006/relationships/customXml" Target="../ink/ink9559.xml"/><Relationship Id="rId202" Type="http://schemas.openxmlformats.org/officeDocument/2006/relationships/customXml" Target="../ink/ink9561.xml"/><Relationship Id="rId18" Type="http://schemas.openxmlformats.org/officeDocument/2006/relationships/customXml" Target="../ink/ink9469.xml"/><Relationship Id="rId39" Type="http://schemas.openxmlformats.org/officeDocument/2006/relationships/image" Target="../media/image26.png"/><Relationship Id="rId50" Type="http://schemas.openxmlformats.org/officeDocument/2006/relationships/customXml" Target="../ink/ink9485.xml"/><Relationship Id="rId104" Type="http://schemas.openxmlformats.org/officeDocument/2006/relationships/customXml" Target="../ink/ink9512.xml"/><Relationship Id="rId125" Type="http://schemas.openxmlformats.org/officeDocument/2006/relationships/image" Target="../media/image69.png"/><Relationship Id="rId146" Type="http://schemas.openxmlformats.org/officeDocument/2006/relationships/customXml" Target="../ink/ink9533.xml"/><Relationship Id="rId167" Type="http://schemas.openxmlformats.org/officeDocument/2006/relationships/image" Target="../media/image90.png"/><Relationship Id="rId188" Type="http://schemas.openxmlformats.org/officeDocument/2006/relationships/customXml" Target="../ink/ink9554.xml"/><Relationship Id="rId71" Type="http://schemas.openxmlformats.org/officeDocument/2006/relationships/image" Target="../media/image42.png"/><Relationship Id="rId92" Type="http://schemas.openxmlformats.org/officeDocument/2006/relationships/customXml" Target="../ink/ink9506.xml"/><Relationship Id="rId213" Type="http://schemas.openxmlformats.org/officeDocument/2006/relationships/image" Target="../media/image113.png"/><Relationship Id="rId2" Type="http://schemas.openxmlformats.org/officeDocument/2006/relationships/customXml" Target="../ink/ink9461.xml"/><Relationship Id="rId29" Type="http://schemas.openxmlformats.org/officeDocument/2006/relationships/image" Target="../media/image21.png"/><Relationship Id="rId40" Type="http://schemas.openxmlformats.org/officeDocument/2006/relationships/customXml" Target="../ink/ink9480.xml"/><Relationship Id="rId115" Type="http://schemas.openxmlformats.org/officeDocument/2006/relationships/image" Target="../media/image64.png"/><Relationship Id="rId136" Type="http://schemas.openxmlformats.org/officeDocument/2006/relationships/customXml" Target="../ink/ink9528.xml"/><Relationship Id="rId157" Type="http://schemas.openxmlformats.org/officeDocument/2006/relationships/image" Target="../media/image85.png"/><Relationship Id="rId178" Type="http://schemas.openxmlformats.org/officeDocument/2006/relationships/customXml" Target="../ink/ink9549.xml"/><Relationship Id="rId61" Type="http://schemas.openxmlformats.org/officeDocument/2006/relationships/image" Target="../media/image37.png"/><Relationship Id="rId82" Type="http://schemas.openxmlformats.org/officeDocument/2006/relationships/customXml" Target="../ink/ink9501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image" Target="../media/image17.png"/><Relationship Id="rId42" Type="http://schemas.openxmlformats.org/officeDocument/2006/relationships/customXml" Target="../ink/ink9589.xml"/><Relationship Id="rId63" Type="http://schemas.openxmlformats.org/officeDocument/2006/relationships/image" Target="../media/image38.png"/><Relationship Id="rId84" Type="http://schemas.openxmlformats.org/officeDocument/2006/relationships/customXml" Target="../ink/ink9610.xml"/><Relationship Id="rId138" Type="http://schemas.openxmlformats.org/officeDocument/2006/relationships/customXml" Target="../ink/ink9637.xml"/><Relationship Id="rId159" Type="http://schemas.openxmlformats.org/officeDocument/2006/relationships/image" Target="../media/image86.png"/><Relationship Id="rId170" Type="http://schemas.openxmlformats.org/officeDocument/2006/relationships/customXml" Target="../ink/ink9653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26" Type="http://schemas.openxmlformats.org/officeDocument/2006/relationships/customXml" Target="../ink/ink9681.xml"/><Relationship Id="rId107" Type="http://schemas.openxmlformats.org/officeDocument/2006/relationships/image" Target="../media/image60.png"/><Relationship Id="rId11" Type="http://schemas.openxmlformats.org/officeDocument/2006/relationships/image" Target="../media/image12.png"/><Relationship Id="rId32" Type="http://schemas.openxmlformats.org/officeDocument/2006/relationships/customXml" Target="../ink/ink9584.xml"/><Relationship Id="rId53" Type="http://schemas.openxmlformats.org/officeDocument/2006/relationships/image" Target="../media/image33.png"/><Relationship Id="rId74" Type="http://schemas.openxmlformats.org/officeDocument/2006/relationships/customXml" Target="../ink/ink9605.xml"/><Relationship Id="rId128" Type="http://schemas.openxmlformats.org/officeDocument/2006/relationships/customXml" Target="../ink/ink9632.xml"/><Relationship Id="rId149" Type="http://schemas.openxmlformats.org/officeDocument/2006/relationships/image" Target="../media/image81.png"/><Relationship Id="rId5" Type="http://schemas.openxmlformats.org/officeDocument/2006/relationships/image" Target="../media/image910.png"/><Relationship Id="rId95" Type="http://schemas.openxmlformats.org/officeDocument/2006/relationships/image" Target="../media/image54.png"/><Relationship Id="rId160" Type="http://schemas.openxmlformats.org/officeDocument/2006/relationships/customXml" Target="../ink/ink9648.xml"/><Relationship Id="rId181" Type="http://schemas.openxmlformats.org/officeDocument/2006/relationships/image" Target="../media/image97.png"/><Relationship Id="rId216" Type="http://schemas.openxmlformats.org/officeDocument/2006/relationships/customXml" Target="../ink/ink9676.xml"/><Relationship Id="rId237" Type="http://schemas.openxmlformats.org/officeDocument/2006/relationships/image" Target="../media/image126.png"/><Relationship Id="rId22" Type="http://schemas.openxmlformats.org/officeDocument/2006/relationships/customXml" Target="../ink/ink9579.xml"/><Relationship Id="rId43" Type="http://schemas.openxmlformats.org/officeDocument/2006/relationships/image" Target="../media/image28.png"/><Relationship Id="rId64" Type="http://schemas.openxmlformats.org/officeDocument/2006/relationships/customXml" Target="../ink/ink9600.xml"/><Relationship Id="rId118" Type="http://schemas.openxmlformats.org/officeDocument/2006/relationships/customXml" Target="../ink/ink9627.xml"/><Relationship Id="rId139" Type="http://schemas.openxmlformats.org/officeDocument/2006/relationships/image" Target="../media/image76.png"/><Relationship Id="rId85" Type="http://schemas.openxmlformats.org/officeDocument/2006/relationships/image" Target="../media/image49.png"/><Relationship Id="rId150" Type="http://schemas.openxmlformats.org/officeDocument/2006/relationships/customXml" Target="../ink/ink9643.xml"/><Relationship Id="rId171" Type="http://schemas.openxmlformats.org/officeDocument/2006/relationships/image" Target="../media/image92.png"/><Relationship Id="rId192" Type="http://schemas.openxmlformats.org/officeDocument/2006/relationships/customXml" Target="../ink/ink9664.xml"/><Relationship Id="rId206" Type="http://schemas.openxmlformats.org/officeDocument/2006/relationships/customXml" Target="../ink/ink9671.xml"/><Relationship Id="rId227" Type="http://schemas.openxmlformats.org/officeDocument/2006/relationships/image" Target="../media/image121.png"/><Relationship Id="rId12" Type="http://schemas.openxmlformats.org/officeDocument/2006/relationships/customXml" Target="../ink/ink9574.xml"/><Relationship Id="rId33" Type="http://schemas.openxmlformats.org/officeDocument/2006/relationships/image" Target="../media/image23.png"/><Relationship Id="rId108" Type="http://schemas.openxmlformats.org/officeDocument/2006/relationships/customXml" Target="../ink/ink9622.xml"/><Relationship Id="rId129" Type="http://schemas.openxmlformats.org/officeDocument/2006/relationships/image" Target="../media/image71.png"/><Relationship Id="rId54" Type="http://schemas.openxmlformats.org/officeDocument/2006/relationships/customXml" Target="../ink/ink9595.xml"/><Relationship Id="rId75" Type="http://schemas.openxmlformats.org/officeDocument/2006/relationships/image" Target="../media/image44.png"/><Relationship Id="rId96" Type="http://schemas.openxmlformats.org/officeDocument/2006/relationships/customXml" Target="../ink/ink9616.xml"/><Relationship Id="rId140" Type="http://schemas.openxmlformats.org/officeDocument/2006/relationships/customXml" Target="../ink/ink9638.xml"/><Relationship Id="rId161" Type="http://schemas.openxmlformats.org/officeDocument/2006/relationships/image" Target="../media/image87.png"/><Relationship Id="rId182" Type="http://schemas.openxmlformats.org/officeDocument/2006/relationships/customXml" Target="../ink/ink9659.xml"/><Relationship Id="rId217" Type="http://schemas.openxmlformats.org/officeDocument/2006/relationships/image" Target="../media/image116.png"/><Relationship Id="rId6" Type="http://schemas.openxmlformats.org/officeDocument/2006/relationships/customXml" Target="../ink/ink9571.xml"/><Relationship Id="rId23" Type="http://schemas.openxmlformats.org/officeDocument/2006/relationships/image" Target="../media/image18.png"/><Relationship Id="rId119" Type="http://schemas.openxmlformats.org/officeDocument/2006/relationships/image" Target="../media/image66.png"/><Relationship Id="rId44" Type="http://schemas.openxmlformats.org/officeDocument/2006/relationships/customXml" Target="../ink/ink9590.xml"/><Relationship Id="rId65" Type="http://schemas.openxmlformats.org/officeDocument/2006/relationships/image" Target="../media/image39.png"/><Relationship Id="rId86" Type="http://schemas.openxmlformats.org/officeDocument/2006/relationships/customXml" Target="../ink/ink9611.xml"/><Relationship Id="rId130" Type="http://schemas.openxmlformats.org/officeDocument/2006/relationships/customXml" Target="../ink/ink9633.xml"/><Relationship Id="rId151" Type="http://schemas.openxmlformats.org/officeDocument/2006/relationships/image" Target="../media/image82.png"/><Relationship Id="rId172" Type="http://schemas.openxmlformats.org/officeDocument/2006/relationships/customXml" Target="../ink/ink9654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28" Type="http://schemas.openxmlformats.org/officeDocument/2006/relationships/customXml" Target="../ink/ink9682.xml"/><Relationship Id="rId13" Type="http://schemas.openxmlformats.org/officeDocument/2006/relationships/image" Target="../media/image13.png"/><Relationship Id="rId109" Type="http://schemas.openxmlformats.org/officeDocument/2006/relationships/image" Target="../media/image61.png"/><Relationship Id="rId34" Type="http://schemas.openxmlformats.org/officeDocument/2006/relationships/customXml" Target="../ink/ink9585.xml"/><Relationship Id="rId55" Type="http://schemas.openxmlformats.org/officeDocument/2006/relationships/image" Target="../media/image34.png"/><Relationship Id="rId76" Type="http://schemas.openxmlformats.org/officeDocument/2006/relationships/customXml" Target="../ink/ink9606.xml"/><Relationship Id="rId97" Type="http://schemas.openxmlformats.org/officeDocument/2006/relationships/image" Target="../media/image55.png"/><Relationship Id="rId120" Type="http://schemas.openxmlformats.org/officeDocument/2006/relationships/customXml" Target="../ink/ink9628.xml"/><Relationship Id="rId141" Type="http://schemas.openxmlformats.org/officeDocument/2006/relationships/image" Target="../media/image77.png"/><Relationship Id="rId7" Type="http://schemas.openxmlformats.org/officeDocument/2006/relationships/image" Target="../media/image1010.png"/><Relationship Id="rId162" Type="http://schemas.openxmlformats.org/officeDocument/2006/relationships/customXml" Target="../ink/ink9649.xml"/><Relationship Id="rId183" Type="http://schemas.openxmlformats.org/officeDocument/2006/relationships/image" Target="../media/image98.png"/><Relationship Id="rId218" Type="http://schemas.openxmlformats.org/officeDocument/2006/relationships/customXml" Target="../ink/ink9677.xml"/><Relationship Id="rId24" Type="http://schemas.openxmlformats.org/officeDocument/2006/relationships/customXml" Target="../ink/ink9580.xml"/><Relationship Id="rId45" Type="http://schemas.openxmlformats.org/officeDocument/2006/relationships/image" Target="../media/image29.png"/><Relationship Id="rId66" Type="http://schemas.openxmlformats.org/officeDocument/2006/relationships/customXml" Target="../ink/ink9601.xml"/><Relationship Id="rId87" Type="http://schemas.openxmlformats.org/officeDocument/2006/relationships/image" Target="../media/image50.png"/><Relationship Id="rId110" Type="http://schemas.openxmlformats.org/officeDocument/2006/relationships/customXml" Target="../ink/ink9623.xml"/><Relationship Id="rId131" Type="http://schemas.openxmlformats.org/officeDocument/2006/relationships/image" Target="../media/image72.png"/><Relationship Id="rId152" Type="http://schemas.openxmlformats.org/officeDocument/2006/relationships/customXml" Target="../ink/ink9644.xml"/><Relationship Id="rId173" Type="http://schemas.openxmlformats.org/officeDocument/2006/relationships/image" Target="../media/image93.png"/><Relationship Id="rId194" Type="http://schemas.openxmlformats.org/officeDocument/2006/relationships/customXml" Target="../ink/ink9665.xml"/><Relationship Id="rId208" Type="http://schemas.openxmlformats.org/officeDocument/2006/relationships/customXml" Target="../ink/ink9672.xml"/><Relationship Id="rId229" Type="http://schemas.openxmlformats.org/officeDocument/2006/relationships/image" Target="../media/image122.png"/><Relationship Id="rId14" Type="http://schemas.openxmlformats.org/officeDocument/2006/relationships/customXml" Target="../ink/ink9575.xml"/><Relationship Id="rId35" Type="http://schemas.openxmlformats.org/officeDocument/2006/relationships/image" Target="../media/image24.png"/><Relationship Id="rId56" Type="http://schemas.openxmlformats.org/officeDocument/2006/relationships/customXml" Target="../ink/ink9596.xml"/><Relationship Id="rId77" Type="http://schemas.openxmlformats.org/officeDocument/2006/relationships/image" Target="../media/image45.png"/><Relationship Id="rId100" Type="http://schemas.openxmlformats.org/officeDocument/2006/relationships/customXml" Target="../ink/ink9618.xml"/><Relationship Id="rId8" Type="http://schemas.openxmlformats.org/officeDocument/2006/relationships/customXml" Target="../ink/ink9572.xml"/><Relationship Id="rId98" Type="http://schemas.openxmlformats.org/officeDocument/2006/relationships/customXml" Target="../ink/ink9617.xml"/><Relationship Id="rId121" Type="http://schemas.openxmlformats.org/officeDocument/2006/relationships/image" Target="../media/image67.png"/><Relationship Id="rId142" Type="http://schemas.openxmlformats.org/officeDocument/2006/relationships/customXml" Target="../ink/ink9639.xml"/><Relationship Id="rId163" Type="http://schemas.openxmlformats.org/officeDocument/2006/relationships/image" Target="../media/image88.png"/><Relationship Id="rId184" Type="http://schemas.openxmlformats.org/officeDocument/2006/relationships/customXml" Target="../ink/ink9660.xml"/><Relationship Id="rId219" Type="http://schemas.openxmlformats.org/officeDocument/2006/relationships/image" Target="../media/image117.png"/><Relationship Id="rId230" Type="http://schemas.openxmlformats.org/officeDocument/2006/relationships/customXml" Target="../ink/ink9683.xml"/><Relationship Id="rId25" Type="http://schemas.openxmlformats.org/officeDocument/2006/relationships/image" Target="../media/image19.png"/><Relationship Id="rId46" Type="http://schemas.openxmlformats.org/officeDocument/2006/relationships/customXml" Target="../ink/ink9591.xml"/><Relationship Id="rId67" Type="http://schemas.openxmlformats.org/officeDocument/2006/relationships/image" Target="../media/image40.png"/><Relationship Id="rId88" Type="http://schemas.openxmlformats.org/officeDocument/2006/relationships/customXml" Target="../ink/ink9612.xml"/><Relationship Id="rId111" Type="http://schemas.openxmlformats.org/officeDocument/2006/relationships/image" Target="../media/image62.png"/><Relationship Id="rId132" Type="http://schemas.openxmlformats.org/officeDocument/2006/relationships/customXml" Target="../ink/ink9634.xml"/><Relationship Id="rId153" Type="http://schemas.openxmlformats.org/officeDocument/2006/relationships/image" Target="../media/image83.png"/><Relationship Id="rId174" Type="http://schemas.openxmlformats.org/officeDocument/2006/relationships/customXml" Target="../ink/ink9655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190" Type="http://schemas.openxmlformats.org/officeDocument/2006/relationships/customXml" Target="../ink/ink9663.xml"/><Relationship Id="rId204" Type="http://schemas.openxmlformats.org/officeDocument/2006/relationships/customXml" Target="../ink/ink9670.xml"/><Relationship Id="rId220" Type="http://schemas.openxmlformats.org/officeDocument/2006/relationships/customXml" Target="../ink/ink9678.xml"/><Relationship Id="rId225" Type="http://schemas.openxmlformats.org/officeDocument/2006/relationships/image" Target="../media/image120.png"/><Relationship Id="rId15" Type="http://schemas.openxmlformats.org/officeDocument/2006/relationships/image" Target="../media/image14.png"/><Relationship Id="rId36" Type="http://schemas.openxmlformats.org/officeDocument/2006/relationships/customXml" Target="../ink/ink9586.xml"/><Relationship Id="rId57" Type="http://schemas.openxmlformats.org/officeDocument/2006/relationships/image" Target="../media/image35.png"/><Relationship Id="rId106" Type="http://schemas.openxmlformats.org/officeDocument/2006/relationships/customXml" Target="../ink/ink9621.xml"/><Relationship Id="rId127" Type="http://schemas.openxmlformats.org/officeDocument/2006/relationships/image" Target="../media/image70.png"/><Relationship Id="rId10" Type="http://schemas.openxmlformats.org/officeDocument/2006/relationships/customXml" Target="../ink/ink9573.xml"/><Relationship Id="rId31" Type="http://schemas.openxmlformats.org/officeDocument/2006/relationships/image" Target="../media/image22.png"/><Relationship Id="rId52" Type="http://schemas.openxmlformats.org/officeDocument/2006/relationships/customXml" Target="../ink/ink9594.xml"/><Relationship Id="rId73" Type="http://schemas.openxmlformats.org/officeDocument/2006/relationships/image" Target="../media/image43.png"/><Relationship Id="rId78" Type="http://schemas.openxmlformats.org/officeDocument/2006/relationships/customXml" Target="../ink/ink9607.xml"/><Relationship Id="rId94" Type="http://schemas.openxmlformats.org/officeDocument/2006/relationships/customXml" Target="../ink/ink9615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9629.xml"/><Relationship Id="rId143" Type="http://schemas.openxmlformats.org/officeDocument/2006/relationships/image" Target="../media/image78.png"/><Relationship Id="rId148" Type="http://schemas.openxmlformats.org/officeDocument/2006/relationships/customXml" Target="../ink/ink9642.xml"/><Relationship Id="rId164" Type="http://schemas.openxmlformats.org/officeDocument/2006/relationships/customXml" Target="../ink/ink9650.xml"/><Relationship Id="rId169" Type="http://schemas.openxmlformats.org/officeDocument/2006/relationships/image" Target="../media/image91.png"/><Relationship Id="rId185" Type="http://schemas.openxmlformats.org/officeDocument/2006/relationships/image" Target="../media/image99.png"/><Relationship Id="rId4" Type="http://schemas.openxmlformats.org/officeDocument/2006/relationships/customXml" Target="../ink/ink9570.xml"/><Relationship Id="rId9" Type="http://schemas.openxmlformats.org/officeDocument/2006/relationships/image" Target="../media/image1110.png"/><Relationship Id="rId180" Type="http://schemas.openxmlformats.org/officeDocument/2006/relationships/customXml" Target="../ink/ink9658.xml"/><Relationship Id="rId210" Type="http://schemas.openxmlformats.org/officeDocument/2006/relationships/customXml" Target="../ink/ink9673.xml"/><Relationship Id="rId215" Type="http://schemas.openxmlformats.org/officeDocument/2006/relationships/image" Target="../media/image114.png"/><Relationship Id="rId236" Type="http://schemas.openxmlformats.org/officeDocument/2006/relationships/customXml" Target="../ink/ink9686.xml"/><Relationship Id="rId26" Type="http://schemas.openxmlformats.org/officeDocument/2006/relationships/customXml" Target="../ink/ink9581.xml"/><Relationship Id="rId231" Type="http://schemas.openxmlformats.org/officeDocument/2006/relationships/image" Target="../media/image123.png"/><Relationship Id="rId47" Type="http://schemas.openxmlformats.org/officeDocument/2006/relationships/image" Target="../media/image30.png"/><Relationship Id="rId68" Type="http://schemas.openxmlformats.org/officeDocument/2006/relationships/customXml" Target="../ink/ink9602.xml"/><Relationship Id="rId89" Type="http://schemas.openxmlformats.org/officeDocument/2006/relationships/image" Target="../media/image51.png"/><Relationship Id="rId112" Type="http://schemas.openxmlformats.org/officeDocument/2006/relationships/customXml" Target="../ink/ink9624.xml"/><Relationship Id="rId133" Type="http://schemas.openxmlformats.org/officeDocument/2006/relationships/image" Target="../media/image73.png"/><Relationship Id="rId154" Type="http://schemas.openxmlformats.org/officeDocument/2006/relationships/customXml" Target="../ink/ink9645.xml"/><Relationship Id="rId175" Type="http://schemas.openxmlformats.org/officeDocument/2006/relationships/image" Target="../media/image94.png"/><Relationship Id="rId196" Type="http://schemas.openxmlformats.org/officeDocument/2006/relationships/customXml" Target="../ink/ink9666.xml"/><Relationship Id="rId200" Type="http://schemas.openxmlformats.org/officeDocument/2006/relationships/customXml" Target="../ink/ink9668.xml"/><Relationship Id="rId16" Type="http://schemas.openxmlformats.org/officeDocument/2006/relationships/customXml" Target="../ink/ink9576.xml"/><Relationship Id="rId221" Type="http://schemas.openxmlformats.org/officeDocument/2006/relationships/image" Target="../media/image118.png"/><Relationship Id="rId37" Type="http://schemas.openxmlformats.org/officeDocument/2006/relationships/image" Target="../media/image25.png"/><Relationship Id="rId58" Type="http://schemas.openxmlformats.org/officeDocument/2006/relationships/customXml" Target="../ink/ink9597.xml"/><Relationship Id="rId79" Type="http://schemas.openxmlformats.org/officeDocument/2006/relationships/image" Target="../media/image46.png"/><Relationship Id="rId102" Type="http://schemas.openxmlformats.org/officeDocument/2006/relationships/customXml" Target="../ink/ink9619.xml"/><Relationship Id="rId123" Type="http://schemas.openxmlformats.org/officeDocument/2006/relationships/image" Target="../media/image68.png"/><Relationship Id="rId144" Type="http://schemas.openxmlformats.org/officeDocument/2006/relationships/customXml" Target="../ink/ink9640.xml"/><Relationship Id="rId90" Type="http://schemas.openxmlformats.org/officeDocument/2006/relationships/customXml" Target="../ink/ink9613.xml"/><Relationship Id="rId165" Type="http://schemas.openxmlformats.org/officeDocument/2006/relationships/image" Target="../media/image89.png"/><Relationship Id="rId186" Type="http://schemas.openxmlformats.org/officeDocument/2006/relationships/customXml" Target="../ink/ink9661.xml"/><Relationship Id="rId211" Type="http://schemas.openxmlformats.org/officeDocument/2006/relationships/image" Target="../media/image112.png"/><Relationship Id="rId232" Type="http://schemas.openxmlformats.org/officeDocument/2006/relationships/customXml" Target="../ink/ink9684.xml"/><Relationship Id="rId27" Type="http://schemas.openxmlformats.org/officeDocument/2006/relationships/image" Target="../media/image20.png"/><Relationship Id="rId48" Type="http://schemas.openxmlformats.org/officeDocument/2006/relationships/customXml" Target="../ink/ink9592.xml"/><Relationship Id="rId69" Type="http://schemas.openxmlformats.org/officeDocument/2006/relationships/image" Target="../media/image41.png"/><Relationship Id="rId113" Type="http://schemas.openxmlformats.org/officeDocument/2006/relationships/image" Target="../media/image63.png"/><Relationship Id="rId134" Type="http://schemas.openxmlformats.org/officeDocument/2006/relationships/customXml" Target="../ink/ink9635.xml"/><Relationship Id="rId80" Type="http://schemas.openxmlformats.org/officeDocument/2006/relationships/customXml" Target="../ink/ink9608.xml"/><Relationship Id="rId155" Type="http://schemas.openxmlformats.org/officeDocument/2006/relationships/image" Target="../media/image84.png"/><Relationship Id="rId176" Type="http://schemas.openxmlformats.org/officeDocument/2006/relationships/customXml" Target="../ink/ink9656.xml"/><Relationship Id="rId197" Type="http://schemas.openxmlformats.org/officeDocument/2006/relationships/image" Target="../media/image105.png"/><Relationship Id="rId201" Type="http://schemas.openxmlformats.org/officeDocument/2006/relationships/image" Target="../media/image107.png"/><Relationship Id="rId222" Type="http://schemas.openxmlformats.org/officeDocument/2006/relationships/customXml" Target="../ink/ink9679.xml"/><Relationship Id="rId17" Type="http://schemas.openxmlformats.org/officeDocument/2006/relationships/image" Target="../media/image15.png"/><Relationship Id="rId38" Type="http://schemas.openxmlformats.org/officeDocument/2006/relationships/customXml" Target="../ink/ink9587.xml"/><Relationship Id="rId59" Type="http://schemas.openxmlformats.org/officeDocument/2006/relationships/image" Target="../media/image36.png"/><Relationship Id="rId103" Type="http://schemas.openxmlformats.org/officeDocument/2006/relationships/image" Target="../media/image58.png"/><Relationship Id="rId124" Type="http://schemas.openxmlformats.org/officeDocument/2006/relationships/customXml" Target="../ink/ink9630.xml"/><Relationship Id="rId70" Type="http://schemas.openxmlformats.org/officeDocument/2006/relationships/customXml" Target="../ink/ink9603.xml"/><Relationship Id="rId91" Type="http://schemas.openxmlformats.org/officeDocument/2006/relationships/image" Target="../media/image52.png"/><Relationship Id="rId145" Type="http://schemas.openxmlformats.org/officeDocument/2006/relationships/image" Target="../media/image79.png"/><Relationship Id="rId166" Type="http://schemas.openxmlformats.org/officeDocument/2006/relationships/customXml" Target="../ink/ink9651.xml"/><Relationship Id="rId187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674.xml"/><Relationship Id="rId233" Type="http://schemas.openxmlformats.org/officeDocument/2006/relationships/image" Target="../media/image124.png"/><Relationship Id="rId28" Type="http://schemas.openxmlformats.org/officeDocument/2006/relationships/customXml" Target="../ink/ink9582.xml"/><Relationship Id="rId49" Type="http://schemas.openxmlformats.org/officeDocument/2006/relationships/image" Target="../media/image31.png"/><Relationship Id="rId114" Type="http://schemas.openxmlformats.org/officeDocument/2006/relationships/customXml" Target="../ink/ink9625.xml"/><Relationship Id="rId60" Type="http://schemas.openxmlformats.org/officeDocument/2006/relationships/customXml" Target="../ink/ink9598.xml"/><Relationship Id="rId81" Type="http://schemas.openxmlformats.org/officeDocument/2006/relationships/image" Target="../media/image47.png"/><Relationship Id="rId135" Type="http://schemas.openxmlformats.org/officeDocument/2006/relationships/image" Target="../media/image74.png"/><Relationship Id="rId156" Type="http://schemas.openxmlformats.org/officeDocument/2006/relationships/customXml" Target="../ink/ink9646.xml"/><Relationship Id="rId177" Type="http://schemas.openxmlformats.org/officeDocument/2006/relationships/image" Target="../media/image95.png"/><Relationship Id="rId198" Type="http://schemas.openxmlformats.org/officeDocument/2006/relationships/customXml" Target="../ink/ink9667.xml"/><Relationship Id="rId202" Type="http://schemas.openxmlformats.org/officeDocument/2006/relationships/customXml" Target="../ink/ink9669.xml"/><Relationship Id="rId223" Type="http://schemas.openxmlformats.org/officeDocument/2006/relationships/image" Target="../media/image119.png"/><Relationship Id="rId18" Type="http://schemas.openxmlformats.org/officeDocument/2006/relationships/customXml" Target="../ink/ink9577.xml"/><Relationship Id="rId39" Type="http://schemas.openxmlformats.org/officeDocument/2006/relationships/image" Target="../media/image26.png"/><Relationship Id="rId50" Type="http://schemas.openxmlformats.org/officeDocument/2006/relationships/customXml" Target="../ink/ink9593.xml"/><Relationship Id="rId104" Type="http://schemas.openxmlformats.org/officeDocument/2006/relationships/customXml" Target="../ink/ink9620.xml"/><Relationship Id="rId125" Type="http://schemas.openxmlformats.org/officeDocument/2006/relationships/image" Target="../media/image69.png"/><Relationship Id="rId146" Type="http://schemas.openxmlformats.org/officeDocument/2006/relationships/customXml" Target="../ink/ink9641.xml"/><Relationship Id="rId167" Type="http://schemas.openxmlformats.org/officeDocument/2006/relationships/image" Target="../media/image90.png"/><Relationship Id="rId188" Type="http://schemas.openxmlformats.org/officeDocument/2006/relationships/customXml" Target="../ink/ink9662.xml"/><Relationship Id="rId71" Type="http://schemas.openxmlformats.org/officeDocument/2006/relationships/image" Target="../media/image42.png"/><Relationship Id="rId92" Type="http://schemas.openxmlformats.org/officeDocument/2006/relationships/customXml" Target="../ink/ink9614.xml"/><Relationship Id="rId213" Type="http://schemas.openxmlformats.org/officeDocument/2006/relationships/image" Target="../media/image113.png"/><Relationship Id="rId234" Type="http://schemas.openxmlformats.org/officeDocument/2006/relationships/customXml" Target="../ink/ink9685.xml"/><Relationship Id="rId2" Type="http://schemas.openxmlformats.org/officeDocument/2006/relationships/customXml" Target="../ink/ink9569.xml"/><Relationship Id="rId29" Type="http://schemas.openxmlformats.org/officeDocument/2006/relationships/image" Target="../media/image21.png"/><Relationship Id="rId40" Type="http://schemas.openxmlformats.org/officeDocument/2006/relationships/customXml" Target="../ink/ink9588.xml"/><Relationship Id="rId115" Type="http://schemas.openxmlformats.org/officeDocument/2006/relationships/image" Target="../media/image64.png"/><Relationship Id="rId136" Type="http://schemas.openxmlformats.org/officeDocument/2006/relationships/customXml" Target="../ink/ink9636.xml"/><Relationship Id="rId157" Type="http://schemas.openxmlformats.org/officeDocument/2006/relationships/image" Target="../media/image85.png"/><Relationship Id="rId178" Type="http://schemas.openxmlformats.org/officeDocument/2006/relationships/customXml" Target="../ink/ink9657.xml"/><Relationship Id="rId61" Type="http://schemas.openxmlformats.org/officeDocument/2006/relationships/image" Target="../media/image37.png"/><Relationship Id="rId82" Type="http://schemas.openxmlformats.org/officeDocument/2006/relationships/customXml" Target="../ink/ink9609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16.png"/><Relationship Id="rId224" Type="http://schemas.openxmlformats.org/officeDocument/2006/relationships/customXml" Target="../ink/ink9680.xml"/><Relationship Id="rId30" Type="http://schemas.openxmlformats.org/officeDocument/2006/relationships/customXml" Target="../ink/ink9583.xml"/><Relationship Id="rId105" Type="http://schemas.openxmlformats.org/officeDocument/2006/relationships/image" Target="../media/image59.png"/><Relationship Id="rId126" Type="http://schemas.openxmlformats.org/officeDocument/2006/relationships/customXml" Target="../ink/ink9631.xml"/><Relationship Id="rId147" Type="http://schemas.openxmlformats.org/officeDocument/2006/relationships/image" Target="../media/image80.png"/><Relationship Id="rId168" Type="http://schemas.openxmlformats.org/officeDocument/2006/relationships/customXml" Target="../ink/ink9652.xml"/><Relationship Id="rId51" Type="http://schemas.openxmlformats.org/officeDocument/2006/relationships/image" Target="../media/image32.png"/><Relationship Id="rId72" Type="http://schemas.openxmlformats.org/officeDocument/2006/relationships/customXml" Target="../ink/ink9604.xml"/><Relationship Id="rId93" Type="http://schemas.openxmlformats.org/officeDocument/2006/relationships/image" Target="../media/image53.png"/><Relationship Id="rId189" Type="http://schemas.openxmlformats.org/officeDocument/2006/relationships/image" Target="../media/image101.png"/><Relationship Id="rId3" Type="http://schemas.openxmlformats.org/officeDocument/2006/relationships/image" Target="../media/image810.png"/><Relationship Id="rId214" Type="http://schemas.openxmlformats.org/officeDocument/2006/relationships/customXml" Target="../ink/ink9675.xml"/><Relationship Id="rId235" Type="http://schemas.openxmlformats.org/officeDocument/2006/relationships/image" Target="../media/image125.png"/><Relationship Id="rId116" Type="http://schemas.openxmlformats.org/officeDocument/2006/relationships/customXml" Target="../ink/ink9626.xml"/><Relationship Id="rId137" Type="http://schemas.openxmlformats.org/officeDocument/2006/relationships/image" Target="../media/image75.png"/><Relationship Id="rId158" Type="http://schemas.openxmlformats.org/officeDocument/2006/relationships/customXml" Target="../ink/ink9647.xml"/><Relationship Id="rId20" Type="http://schemas.openxmlformats.org/officeDocument/2006/relationships/customXml" Target="../ink/ink9578.xml"/><Relationship Id="rId41" Type="http://schemas.openxmlformats.org/officeDocument/2006/relationships/image" Target="../media/image27.png"/><Relationship Id="rId62" Type="http://schemas.openxmlformats.org/officeDocument/2006/relationships/customXml" Target="../ink/ink9599.xml"/><Relationship Id="rId83" Type="http://schemas.openxmlformats.org/officeDocument/2006/relationships/image" Target="../media/image48.png"/><Relationship Id="rId179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707.xml"/><Relationship Id="rId63" Type="http://schemas.openxmlformats.org/officeDocument/2006/relationships/image" Target="../media/image41.png"/><Relationship Id="rId84" Type="http://schemas.openxmlformats.org/officeDocument/2006/relationships/customXml" Target="../ink/ink9728.xml"/><Relationship Id="rId138" Type="http://schemas.openxmlformats.org/officeDocument/2006/relationships/customXml" Target="../ink/ink9755.xml"/><Relationship Id="rId159" Type="http://schemas.openxmlformats.org/officeDocument/2006/relationships/image" Target="../media/image89.png"/><Relationship Id="rId170" Type="http://schemas.openxmlformats.org/officeDocument/2006/relationships/customXml" Target="../ink/ink9771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9799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702.xml"/><Relationship Id="rId53" Type="http://schemas.openxmlformats.org/officeDocument/2006/relationships/image" Target="../media/image33.png"/><Relationship Id="rId74" Type="http://schemas.openxmlformats.org/officeDocument/2006/relationships/customXml" Target="../ink/ink9723.xml"/><Relationship Id="rId128" Type="http://schemas.openxmlformats.org/officeDocument/2006/relationships/customXml" Target="../ink/ink9750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9766.xml"/><Relationship Id="rId181" Type="http://schemas.openxmlformats.org/officeDocument/2006/relationships/image" Target="../media/image100.png"/><Relationship Id="rId216" Type="http://schemas.openxmlformats.org/officeDocument/2006/relationships/customXml" Target="../ink/ink9794.xml"/><Relationship Id="rId237" Type="http://schemas.openxmlformats.org/officeDocument/2006/relationships/image" Target="../media/image130.png"/><Relationship Id="rId22" Type="http://schemas.openxmlformats.org/officeDocument/2006/relationships/customXml" Target="../ink/ink9697.xml"/><Relationship Id="rId43" Type="http://schemas.openxmlformats.org/officeDocument/2006/relationships/image" Target="../media/image28.png"/><Relationship Id="rId64" Type="http://schemas.openxmlformats.org/officeDocument/2006/relationships/customXml" Target="../ink/ink9718.xml"/><Relationship Id="rId118" Type="http://schemas.openxmlformats.org/officeDocument/2006/relationships/customXml" Target="../ink/ink9745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761.xml"/><Relationship Id="rId171" Type="http://schemas.openxmlformats.org/officeDocument/2006/relationships/image" Target="../media/image95.png"/><Relationship Id="rId192" Type="http://schemas.openxmlformats.org/officeDocument/2006/relationships/customXml" Target="../ink/ink9782.xml"/><Relationship Id="rId206" Type="http://schemas.openxmlformats.org/officeDocument/2006/relationships/customXml" Target="../ink/ink9789.xml"/><Relationship Id="rId227" Type="http://schemas.openxmlformats.org/officeDocument/2006/relationships/image" Target="../media/image124.png"/><Relationship Id="rId12" Type="http://schemas.openxmlformats.org/officeDocument/2006/relationships/customXml" Target="../ink/ink9692.xml"/><Relationship Id="rId33" Type="http://schemas.openxmlformats.org/officeDocument/2006/relationships/image" Target="../media/image23.png"/><Relationship Id="rId108" Type="http://schemas.openxmlformats.org/officeDocument/2006/relationships/customXml" Target="../ink/ink9740.xml"/><Relationship Id="rId129" Type="http://schemas.openxmlformats.org/officeDocument/2006/relationships/image" Target="../media/image74.png"/><Relationship Id="rId54" Type="http://schemas.openxmlformats.org/officeDocument/2006/relationships/customXml" Target="../ink/ink9713.xml"/><Relationship Id="rId75" Type="http://schemas.openxmlformats.org/officeDocument/2006/relationships/image" Target="../media/image47.png"/><Relationship Id="rId96" Type="http://schemas.openxmlformats.org/officeDocument/2006/relationships/customXml" Target="../ink/ink9734.xml"/><Relationship Id="rId140" Type="http://schemas.openxmlformats.org/officeDocument/2006/relationships/customXml" Target="../ink/ink9756.xml"/><Relationship Id="rId161" Type="http://schemas.openxmlformats.org/officeDocument/2006/relationships/image" Target="../media/image90.png"/><Relationship Id="rId182" Type="http://schemas.openxmlformats.org/officeDocument/2006/relationships/customXml" Target="../ink/ink9777.xml"/><Relationship Id="rId217" Type="http://schemas.openxmlformats.org/officeDocument/2006/relationships/image" Target="../media/image119.png"/><Relationship Id="rId6" Type="http://schemas.openxmlformats.org/officeDocument/2006/relationships/customXml" Target="../ink/ink9689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708.xml"/><Relationship Id="rId65" Type="http://schemas.openxmlformats.org/officeDocument/2006/relationships/image" Target="../media/image42.png"/><Relationship Id="rId86" Type="http://schemas.openxmlformats.org/officeDocument/2006/relationships/customXml" Target="../ink/ink9729.xml"/><Relationship Id="rId130" Type="http://schemas.openxmlformats.org/officeDocument/2006/relationships/customXml" Target="../ink/ink9751.xml"/><Relationship Id="rId151" Type="http://schemas.openxmlformats.org/officeDocument/2006/relationships/image" Target="../media/image85.png"/><Relationship Id="rId172" Type="http://schemas.openxmlformats.org/officeDocument/2006/relationships/customXml" Target="../ink/ink9772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9800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703.xml"/><Relationship Id="rId55" Type="http://schemas.openxmlformats.org/officeDocument/2006/relationships/image" Target="../media/image34.png"/><Relationship Id="rId76" Type="http://schemas.openxmlformats.org/officeDocument/2006/relationships/customXml" Target="../ink/ink9724.xml"/><Relationship Id="rId97" Type="http://schemas.openxmlformats.org/officeDocument/2006/relationships/image" Target="../media/image58.png"/><Relationship Id="rId120" Type="http://schemas.openxmlformats.org/officeDocument/2006/relationships/customXml" Target="../ink/ink9746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9767.xml"/><Relationship Id="rId183" Type="http://schemas.openxmlformats.org/officeDocument/2006/relationships/image" Target="../media/image101.png"/><Relationship Id="rId218" Type="http://schemas.openxmlformats.org/officeDocument/2006/relationships/customXml" Target="../ink/ink9795.xml"/><Relationship Id="rId24" Type="http://schemas.openxmlformats.org/officeDocument/2006/relationships/customXml" Target="../ink/ink9698.xml"/><Relationship Id="rId45" Type="http://schemas.openxmlformats.org/officeDocument/2006/relationships/image" Target="../media/image29.png"/><Relationship Id="rId66" Type="http://schemas.openxmlformats.org/officeDocument/2006/relationships/customXml" Target="../ink/ink9719.xml"/><Relationship Id="rId87" Type="http://schemas.openxmlformats.org/officeDocument/2006/relationships/image" Target="../media/image53.png"/><Relationship Id="rId110" Type="http://schemas.openxmlformats.org/officeDocument/2006/relationships/customXml" Target="../ink/ink9741.xml"/><Relationship Id="rId131" Type="http://schemas.openxmlformats.org/officeDocument/2006/relationships/image" Target="../media/image75.png"/><Relationship Id="rId152" Type="http://schemas.openxmlformats.org/officeDocument/2006/relationships/customXml" Target="../ink/ink9762.xml"/><Relationship Id="rId173" Type="http://schemas.openxmlformats.org/officeDocument/2006/relationships/image" Target="../media/image96.png"/><Relationship Id="rId194" Type="http://schemas.openxmlformats.org/officeDocument/2006/relationships/customXml" Target="../ink/ink9783.xml"/><Relationship Id="rId208" Type="http://schemas.openxmlformats.org/officeDocument/2006/relationships/customXml" Target="../ink/ink9790.xml"/><Relationship Id="rId229" Type="http://schemas.openxmlformats.org/officeDocument/2006/relationships/image" Target="../media/image125.png"/><Relationship Id="rId14" Type="http://schemas.openxmlformats.org/officeDocument/2006/relationships/customXml" Target="../ink/ink9693.xml"/><Relationship Id="rId35" Type="http://schemas.openxmlformats.org/officeDocument/2006/relationships/image" Target="../media/image24.png"/><Relationship Id="rId56" Type="http://schemas.openxmlformats.org/officeDocument/2006/relationships/customXml" Target="../ink/ink9714.xml"/><Relationship Id="rId77" Type="http://schemas.openxmlformats.org/officeDocument/2006/relationships/image" Target="../media/image48.png"/><Relationship Id="rId100" Type="http://schemas.openxmlformats.org/officeDocument/2006/relationships/customXml" Target="../ink/ink9736.xml"/><Relationship Id="rId8" Type="http://schemas.openxmlformats.org/officeDocument/2006/relationships/customXml" Target="../ink/ink9690.xml"/><Relationship Id="rId98" Type="http://schemas.openxmlformats.org/officeDocument/2006/relationships/customXml" Target="../ink/ink9735.xml"/><Relationship Id="rId121" Type="http://schemas.openxmlformats.org/officeDocument/2006/relationships/image" Target="../media/image70.png"/><Relationship Id="rId142" Type="http://schemas.openxmlformats.org/officeDocument/2006/relationships/customXml" Target="../ink/ink9757.xml"/><Relationship Id="rId163" Type="http://schemas.openxmlformats.org/officeDocument/2006/relationships/image" Target="../media/image91.png"/><Relationship Id="rId184" Type="http://schemas.openxmlformats.org/officeDocument/2006/relationships/customXml" Target="../ink/ink9778.xml"/><Relationship Id="rId219" Type="http://schemas.openxmlformats.org/officeDocument/2006/relationships/image" Target="../media/image120.png"/><Relationship Id="rId230" Type="http://schemas.openxmlformats.org/officeDocument/2006/relationships/customXml" Target="../ink/ink9801.xml"/><Relationship Id="rId25" Type="http://schemas.openxmlformats.org/officeDocument/2006/relationships/image" Target="../media/image19.png"/><Relationship Id="rId46" Type="http://schemas.openxmlformats.org/officeDocument/2006/relationships/customXml" Target="../ink/ink9709.xml"/><Relationship Id="rId67" Type="http://schemas.openxmlformats.org/officeDocument/2006/relationships/image" Target="../media/image43.png"/><Relationship Id="rId88" Type="http://schemas.openxmlformats.org/officeDocument/2006/relationships/customXml" Target="../ink/ink9730.xml"/><Relationship Id="rId111" Type="http://schemas.openxmlformats.org/officeDocument/2006/relationships/image" Target="../media/image65.png"/><Relationship Id="rId132" Type="http://schemas.openxmlformats.org/officeDocument/2006/relationships/customXml" Target="../ink/ink9752.xml"/><Relationship Id="rId153" Type="http://schemas.openxmlformats.org/officeDocument/2006/relationships/image" Target="../media/image86.png"/><Relationship Id="rId174" Type="http://schemas.openxmlformats.org/officeDocument/2006/relationships/customXml" Target="../ink/ink9773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9781.xml"/><Relationship Id="rId204" Type="http://schemas.openxmlformats.org/officeDocument/2006/relationships/customXml" Target="../ink/ink9788.xml"/><Relationship Id="rId220" Type="http://schemas.openxmlformats.org/officeDocument/2006/relationships/customXml" Target="../ink/ink9796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704.xml"/><Relationship Id="rId57" Type="http://schemas.openxmlformats.org/officeDocument/2006/relationships/image" Target="../media/image35.png"/><Relationship Id="rId106" Type="http://schemas.openxmlformats.org/officeDocument/2006/relationships/customXml" Target="../ink/ink9739.xml"/><Relationship Id="rId127" Type="http://schemas.openxmlformats.org/officeDocument/2006/relationships/image" Target="../media/image73.png"/><Relationship Id="rId10" Type="http://schemas.openxmlformats.org/officeDocument/2006/relationships/customXml" Target="../ink/ink9691.xml"/><Relationship Id="rId31" Type="http://schemas.openxmlformats.org/officeDocument/2006/relationships/image" Target="../media/image22.png"/><Relationship Id="rId52" Type="http://schemas.openxmlformats.org/officeDocument/2006/relationships/customXml" Target="../ink/ink9712.xml"/><Relationship Id="rId73" Type="http://schemas.openxmlformats.org/officeDocument/2006/relationships/image" Target="../media/image46.png"/><Relationship Id="rId78" Type="http://schemas.openxmlformats.org/officeDocument/2006/relationships/customXml" Target="../ink/ink9725.xml"/><Relationship Id="rId94" Type="http://schemas.openxmlformats.org/officeDocument/2006/relationships/customXml" Target="../ink/ink9733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747.xml"/><Relationship Id="rId143" Type="http://schemas.openxmlformats.org/officeDocument/2006/relationships/image" Target="../media/image81.png"/><Relationship Id="rId148" Type="http://schemas.openxmlformats.org/officeDocument/2006/relationships/customXml" Target="../ink/ink9760.xml"/><Relationship Id="rId164" Type="http://schemas.openxmlformats.org/officeDocument/2006/relationships/customXml" Target="../ink/ink9768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688.xml"/><Relationship Id="rId9" Type="http://schemas.openxmlformats.org/officeDocument/2006/relationships/image" Target="../media/image1110.png"/><Relationship Id="rId180" Type="http://schemas.openxmlformats.org/officeDocument/2006/relationships/customXml" Target="../ink/ink9776.xml"/><Relationship Id="rId210" Type="http://schemas.openxmlformats.org/officeDocument/2006/relationships/customXml" Target="../ink/ink9791.xml"/><Relationship Id="rId215" Type="http://schemas.openxmlformats.org/officeDocument/2006/relationships/image" Target="../media/image118.png"/><Relationship Id="rId236" Type="http://schemas.openxmlformats.org/officeDocument/2006/relationships/customXml" Target="../ink/ink9804.xml"/><Relationship Id="rId26" Type="http://schemas.openxmlformats.org/officeDocument/2006/relationships/customXml" Target="../ink/ink9699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720.xml"/><Relationship Id="rId89" Type="http://schemas.openxmlformats.org/officeDocument/2006/relationships/image" Target="../media/image54.png"/><Relationship Id="rId112" Type="http://schemas.openxmlformats.org/officeDocument/2006/relationships/customXml" Target="../ink/ink9742.xml"/><Relationship Id="rId133" Type="http://schemas.openxmlformats.org/officeDocument/2006/relationships/image" Target="../media/image76.png"/><Relationship Id="rId154" Type="http://schemas.openxmlformats.org/officeDocument/2006/relationships/customXml" Target="../ink/ink9763.xml"/><Relationship Id="rId175" Type="http://schemas.openxmlformats.org/officeDocument/2006/relationships/image" Target="../media/image97.png"/><Relationship Id="rId196" Type="http://schemas.openxmlformats.org/officeDocument/2006/relationships/customXml" Target="../ink/ink9784.xml"/><Relationship Id="rId200" Type="http://schemas.openxmlformats.org/officeDocument/2006/relationships/customXml" Target="../ink/ink9786.xml"/><Relationship Id="rId16" Type="http://schemas.openxmlformats.org/officeDocument/2006/relationships/customXml" Target="../ink/ink9694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715.xml"/><Relationship Id="rId79" Type="http://schemas.openxmlformats.org/officeDocument/2006/relationships/image" Target="../media/image49.png"/><Relationship Id="rId102" Type="http://schemas.openxmlformats.org/officeDocument/2006/relationships/customXml" Target="../ink/ink9737.xml"/><Relationship Id="rId123" Type="http://schemas.openxmlformats.org/officeDocument/2006/relationships/image" Target="../media/image71.png"/><Relationship Id="rId144" Type="http://schemas.openxmlformats.org/officeDocument/2006/relationships/customXml" Target="../ink/ink9758.xml"/><Relationship Id="rId90" Type="http://schemas.openxmlformats.org/officeDocument/2006/relationships/customXml" Target="../ink/ink9731.xml"/><Relationship Id="rId165" Type="http://schemas.openxmlformats.org/officeDocument/2006/relationships/image" Target="../media/image92.png"/><Relationship Id="rId186" Type="http://schemas.openxmlformats.org/officeDocument/2006/relationships/customXml" Target="../ink/ink9779.xml"/><Relationship Id="rId211" Type="http://schemas.openxmlformats.org/officeDocument/2006/relationships/image" Target="../media/image127.png"/><Relationship Id="rId232" Type="http://schemas.openxmlformats.org/officeDocument/2006/relationships/customXml" Target="../ink/ink9802.xml"/><Relationship Id="rId27" Type="http://schemas.openxmlformats.org/officeDocument/2006/relationships/image" Target="../media/image20.png"/><Relationship Id="rId48" Type="http://schemas.openxmlformats.org/officeDocument/2006/relationships/customXml" Target="../ink/ink9710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753.xml"/><Relationship Id="rId80" Type="http://schemas.openxmlformats.org/officeDocument/2006/relationships/customXml" Target="../ink/ink9726.xml"/><Relationship Id="rId155" Type="http://schemas.openxmlformats.org/officeDocument/2006/relationships/image" Target="../media/image87.png"/><Relationship Id="rId176" Type="http://schemas.openxmlformats.org/officeDocument/2006/relationships/customXml" Target="../ink/ink9774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9797.xml"/><Relationship Id="rId17" Type="http://schemas.openxmlformats.org/officeDocument/2006/relationships/image" Target="../media/image15.png"/><Relationship Id="rId38" Type="http://schemas.openxmlformats.org/officeDocument/2006/relationships/customXml" Target="../ink/ink9705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748.xml"/><Relationship Id="rId70" Type="http://schemas.openxmlformats.org/officeDocument/2006/relationships/customXml" Target="../ink/ink9721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9769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792.xml"/><Relationship Id="rId233" Type="http://schemas.openxmlformats.org/officeDocument/2006/relationships/image" Target="../media/image128.png"/><Relationship Id="rId28" Type="http://schemas.openxmlformats.org/officeDocument/2006/relationships/customXml" Target="../ink/ink9700.xml"/><Relationship Id="rId49" Type="http://schemas.openxmlformats.org/officeDocument/2006/relationships/image" Target="../media/image31.png"/><Relationship Id="rId114" Type="http://schemas.openxmlformats.org/officeDocument/2006/relationships/customXml" Target="../ink/ink9743.xml"/><Relationship Id="rId60" Type="http://schemas.openxmlformats.org/officeDocument/2006/relationships/customXml" Target="../ink/ink9716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9764.xml"/><Relationship Id="rId177" Type="http://schemas.openxmlformats.org/officeDocument/2006/relationships/image" Target="../media/image98.png"/><Relationship Id="rId198" Type="http://schemas.openxmlformats.org/officeDocument/2006/relationships/customXml" Target="../ink/ink9785.xml"/><Relationship Id="rId202" Type="http://schemas.openxmlformats.org/officeDocument/2006/relationships/customXml" Target="../ink/ink9787.xml"/><Relationship Id="rId223" Type="http://schemas.openxmlformats.org/officeDocument/2006/relationships/image" Target="../media/image122.png"/><Relationship Id="rId18" Type="http://schemas.openxmlformats.org/officeDocument/2006/relationships/customXml" Target="../ink/ink9695.xml"/><Relationship Id="rId39" Type="http://schemas.openxmlformats.org/officeDocument/2006/relationships/image" Target="../media/image26.png"/><Relationship Id="rId50" Type="http://schemas.openxmlformats.org/officeDocument/2006/relationships/customXml" Target="../ink/ink9711.xml"/><Relationship Id="rId104" Type="http://schemas.openxmlformats.org/officeDocument/2006/relationships/customXml" Target="../ink/ink9738.xml"/><Relationship Id="rId125" Type="http://schemas.openxmlformats.org/officeDocument/2006/relationships/image" Target="../media/image72.png"/><Relationship Id="rId146" Type="http://schemas.openxmlformats.org/officeDocument/2006/relationships/customXml" Target="../ink/ink9759.xml"/><Relationship Id="rId167" Type="http://schemas.openxmlformats.org/officeDocument/2006/relationships/image" Target="../media/image93.png"/><Relationship Id="rId188" Type="http://schemas.openxmlformats.org/officeDocument/2006/relationships/customXml" Target="../ink/ink9780.xml"/><Relationship Id="rId71" Type="http://schemas.openxmlformats.org/officeDocument/2006/relationships/image" Target="../media/image45.png"/><Relationship Id="rId92" Type="http://schemas.openxmlformats.org/officeDocument/2006/relationships/customXml" Target="../ink/ink9732.xml"/><Relationship Id="rId213" Type="http://schemas.openxmlformats.org/officeDocument/2006/relationships/image" Target="../media/image117.png"/><Relationship Id="rId234" Type="http://schemas.openxmlformats.org/officeDocument/2006/relationships/customXml" Target="../ink/ink9803.xml"/><Relationship Id="rId2" Type="http://schemas.openxmlformats.org/officeDocument/2006/relationships/customXml" Target="../ink/ink9687.xml"/><Relationship Id="rId29" Type="http://schemas.openxmlformats.org/officeDocument/2006/relationships/image" Target="../media/image21.png"/><Relationship Id="rId40" Type="http://schemas.openxmlformats.org/officeDocument/2006/relationships/customXml" Target="../ink/ink9706.xml"/><Relationship Id="rId115" Type="http://schemas.openxmlformats.org/officeDocument/2006/relationships/image" Target="../media/image67.png"/><Relationship Id="rId136" Type="http://schemas.openxmlformats.org/officeDocument/2006/relationships/customXml" Target="../ink/ink9754.xml"/><Relationship Id="rId157" Type="http://schemas.openxmlformats.org/officeDocument/2006/relationships/image" Target="../media/image88.png"/><Relationship Id="rId178" Type="http://schemas.openxmlformats.org/officeDocument/2006/relationships/customXml" Target="../ink/ink9775.xml"/><Relationship Id="rId61" Type="http://schemas.openxmlformats.org/officeDocument/2006/relationships/image" Target="../media/image40.png"/><Relationship Id="rId82" Type="http://schemas.openxmlformats.org/officeDocument/2006/relationships/customXml" Target="../ink/ink9727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9798.xml"/><Relationship Id="rId30" Type="http://schemas.openxmlformats.org/officeDocument/2006/relationships/customXml" Target="../ink/ink9701.xml"/><Relationship Id="rId105" Type="http://schemas.openxmlformats.org/officeDocument/2006/relationships/image" Target="../media/image62.png"/><Relationship Id="rId126" Type="http://schemas.openxmlformats.org/officeDocument/2006/relationships/customXml" Target="../ink/ink9749.xml"/><Relationship Id="rId147" Type="http://schemas.openxmlformats.org/officeDocument/2006/relationships/image" Target="../media/image83.png"/><Relationship Id="rId168" Type="http://schemas.openxmlformats.org/officeDocument/2006/relationships/customXml" Target="../ink/ink9770.xml"/><Relationship Id="rId51" Type="http://schemas.openxmlformats.org/officeDocument/2006/relationships/image" Target="../media/image32.png"/><Relationship Id="rId72" Type="http://schemas.openxmlformats.org/officeDocument/2006/relationships/customXml" Target="../ink/ink9722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9793.xml"/><Relationship Id="rId235" Type="http://schemas.openxmlformats.org/officeDocument/2006/relationships/image" Target="../media/image129.png"/><Relationship Id="rId116" Type="http://schemas.openxmlformats.org/officeDocument/2006/relationships/customXml" Target="../ink/ink9744.xml"/><Relationship Id="rId137" Type="http://schemas.openxmlformats.org/officeDocument/2006/relationships/image" Target="../media/image78.png"/><Relationship Id="rId158" Type="http://schemas.openxmlformats.org/officeDocument/2006/relationships/customXml" Target="../ink/ink9765.xml"/><Relationship Id="rId20" Type="http://schemas.openxmlformats.org/officeDocument/2006/relationships/customXml" Target="../ink/ink9696.xml"/><Relationship Id="rId41" Type="http://schemas.openxmlformats.org/officeDocument/2006/relationships/image" Target="../media/image27.png"/><Relationship Id="rId62" Type="http://schemas.openxmlformats.org/officeDocument/2006/relationships/customXml" Target="../ink/ink9717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825.xml"/><Relationship Id="rId63" Type="http://schemas.openxmlformats.org/officeDocument/2006/relationships/image" Target="../media/image41.png"/><Relationship Id="rId84" Type="http://schemas.openxmlformats.org/officeDocument/2006/relationships/customXml" Target="../ink/ink9846.xml"/><Relationship Id="rId138" Type="http://schemas.openxmlformats.org/officeDocument/2006/relationships/customXml" Target="../ink/ink9873.xml"/><Relationship Id="rId159" Type="http://schemas.openxmlformats.org/officeDocument/2006/relationships/image" Target="../media/image89.png"/><Relationship Id="rId170" Type="http://schemas.openxmlformats.org/officeDocument/2006/relationships/customXml" Target="../ink/ink9889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9917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820.xml"/><Relationship Id="rId53" Type="http://schemas.openxmlformats.org/officeDocument/2006/relationships/image" Target="../media/image33.png"/><Relationship Id="rId74" Type="http://schemas.openxmlformats.org/officeDocument/2006/relationships/customXml" Target="../ink/ink9841.xml"/><Relationship Id="rId128" Type="http://schemas.openxmlformats.org/officeDocument/2006/relationships/customXml" Target="../ink/ink9868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9884.xml"/><Relationship Id="rId181" Type="http://schemas.openxmlformats.org/officeDocument/2006/relationships/image" Target="../media/image100.png"/><Relationship Id="rId216" Type="http://schemas.openxmlformats.org/officeDocument/2006/relationships/customXml" Target="../ink/ink9912.xml"/><Relationship Id="rId237" Type="http://schemas.openxmlformats.org/officeDocument/2006/relationships/image" Target="../media/image130.png"/><Relationship Id="rId22" Type="http://schemas.openxmlformats.org/officeDocument/2006/relationships/customXml" Target="../ink/ink9815.xml"/><Relationship Id="rId43" Type="http://schemas.openxmlformats.org/officeDocument/2006/relationships/image" Target="../media/image28.png"/><Relationship Id="rId64" Type="http://schemas.openxmlformats.org/officeDocument/2006/relationships/customXml" Target="../ink/ink9836.xml"/><Relationship Id="rId118" Type="http://schemas.openxmlformats.org/officeDocument/2006/relationships/customXml" Target="../ink/ink9863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879.xml"/><Relationship Id="rId171" Type="http://schemas.openxmlformats.org/officeDocument/2006/relationships/image" Target="../media/image95.png"/><Relationship Id="rId192" Type="http://schemas.openxmlformats.org/officeDocument/2006/relationships/customXml" Target="../ink/ink9900.xml"/><Relationship Id="rId206" Type="http://schemas.openxmlformats.org/officeDocument/2006/relationships/customXml" Target="../ink/ink9907.xml"/><Relationship Id="rId227" Type="http://schemas.openxmlformats.org/officeDocument/2006/relationships/image" Target="../media/image124.png"/><Relationship Id="rId12" Type="http://schemas.openxmlformats.org/officeDocument/2006/relationships/customXml" Target="../ink/ink9810.xml"/><Relationship Id="rId33" Type="http://schemas.openxmlformats.org/officeDocument/2006/relationships/image" Target="../media/image23.png"/><Relationship Id="rId108" Type="http://schemas.openxmlformats.org/officeDocument/2006/relationships/customXml" Target="../ink/ink9858.xml"/><Relationship Id="rId129" Type="http://schemas.openxmlformats.org/officeDocument/2006/relationships/image" Target="../media/image74.png"/><Relationship Id="rId54" Type="http://schemas.openxmlformats.org/officeDocument/2006/relationships/customXml" Target="../ink/ink9831.xml"/><Relationship Id="rId75" Type="http://schemas.openxmlformats.org/officeDocument/2006/relationships/image" Target="../media/image47.png"/><Relationship Id="rId96" Type="http://schemas.openxmlformats.org/officeDocument/2006/relationships/customXml" Target="../ink/ink9852.xml"/><Relationship Id="rId140" Type="http://schemas.openxmlformats.org/officeDocument/2006/relationships/customXml" Target="../ink/ink9874.xml"/><Relationship Id="rId161" Type="http://schemas.openxmlformats.org/officeDocument/2006/relationships/image" Target="../media/image90.png"/><Relationship Id="rId182" Type="http://schemas.openxmlformats.org/officeDocument/2006/relationships/customXml" Target="../ink/ink9895.xml"/><Relationship Id="rId217" Type="http://schemas.openxmlformats.org/officeDocument/2006/relationships/image" Target="../media/image119.png"/><Relationship Id="rId6" Type="http://schemas.openxmlformats.org/officeDocument/2006/relationships/customXml" Target="../ink/ink9807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826.xml"/><Relationship Id="rId65" Type="http://schemas.openxmlformats.org/officeDocument/2006/relationships/image" Target="../media/image42.png"/><Relationship Id="rId86" Type="http://schemas.openxmlformats.org/officeDocument/2006/relationships/customXml" Target="../ink/ink9847.xml"/><Relationship Id="rId130" Type="http://schemas.openxmlformats.org/officeDocument/2006/relationships/customXml" Target="../ink/ink9869.xml"/><Relationship Id="rId151" Type="http://schemas.openxmlformats.org/officeDocument/2006/relationships/image" Target="../media/image85.png"/><Relationship Id="rId172" Type="http://schemas.openxmlformats.org/officeDocument/2006/relationships/customXml" Target="../ink/ink9890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9918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821.xml"/><Relationship Id="rId55" Type="http://schemas.openxmlformats.org/officeDocument/2006/relationships/image" Target="../media/image34.png"/><Relationship Id="rId76" Type="http://schemas.openxmlformats.org/officeDocument/2006/relationships/customXml" Target="../ink/ink9842.xml"/><Relationship Id="rId97" Type="http://schemas.openxmlformats.org/officeDocument/2006/relationships/image" Target="../media/image58.png"/><Relationship Id="rId120" Type="http://schemas.openxmlformats.org/officeDocument/2006/relationships/customXml" Target="../ink/ink9864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9885.xml"/><Relationship Id="rId183" Type="http://schemas.openxmlformats.org/officeDocument/2006/relationships/image" Target="../media/image101.png"/><Relationship Id="rId218" Type="http://schemas.openxmlformats.org/officeDocument/2006/relationships/customXml" Target="../ink/ink9913.xml"/><Relationship Id="rId24" Type="http://schemas.openxmlformats.org/officeDocument/2006/relationships/customXml" Target="../ink/ink9816.xml"/><Relationship Id="rId45" Type="http://schemas.openxmlformats.org/officeDocument/2006/relationships/image" Target="../media/image29.png"/><Relationship Id="rId66" Type="http://schemas.openxmlformats.org/officeDocument/2006/relationships/customXml" Target="../ink/ink9837.xml"/><Relationship Id="rId87" Type="http://schemas.openxmlformats.org/officeDocument/2006/relationships/image" Target="../media/image53.png"/><Relationship Id="rId110" Type="http://schemas.openxmlformats.org/officeDocument/2006/relationships/customXml" Target="../ink/ink9859.xml"/><Relationship Id="rId131" Type="http://schemas.openxmlformats.org/officeDocument/2006/relationships/image" Target="../media/image75.png"/><Relationship Id="rId152" Type="http://schemas.openxmlformats.org/officeDocument/2006/relationships/customXml" Target="../ink/ink9880.xml"/><Relationship Id="rId173" Type="http://schemas.openxmlformats.org/officeDocument/2006/relationships/image" Target="../media/image96.png"/><Relationship Id="rId194" Type="http://schemas.openxmlformats.org/officeDocument/2006/relationships/customXml" Target="../ink/ink9901.xml"/><Relationship Id="rId208" Type="http://schemas.openxmlformats.org/officeDocument/2006/relationships/customXml" Target="../ink/ink9908.xml"/><Relationship Id="rId229" Type="http://schemas.openxmlformats.org/officeDocument/2006/relationships/image" Target="../media/image125.png"/><Relationship Id="rId14" Type="http://schemas.openxmlformats.org/officeDocument/2006/relationships/customXml" Target="../ink/ink9811.xml"/><Relationship Id="rId35" Type="http://schemas.openxmlformats.org/officeDocument/2006/relationships/image" Target="../media/image24.png"/><Relationship Id="rId56" Type="http://schemas.openxmlformats.org/officeDocument/2006/relationships/customXml" Target="../ink/ink9832.xml"/><Relationship Id="rId77" Type="http://schemas.openxmlformats.org/officeDocument/2006/relationships/image" Target="../media/image48.png"/><Relationship Id="rId100" Type="http://schemas.openxmlformats.org/officeDocument/2006/relationships/customXml" Target="../ink/ink9854.xml"/><Relationship Id="rId8" Type="http://schemas.openxmlformats.org/officeDocument/2006/relationships/customXml" Target="../ink/ink9808.xml"/><Relationship Id="rId98" Type="http://schemas.openxmlformats.org/officeDocument/2006/relationships/customXml" Target="../ink/ink9853.xml"/><Relationship Id="rId121" Type="http://schemas.openxmlformats.org/officeDocument/2006/relationships/image" Target="../media/image70.png"/><Relationship Id="rId142" Type="http://schemas.openxmlformats.org/officeDocument/2006/relationships/customXml" Target="../ink/ink9875.xml"/><Relationship Id="rId163" Type="http://schemas.openxmlformats.org/officeDocument/2006/relationships/image" Target="../media/image91.png"/><Relationship Id="rId184" Type="http://schemas.openxmlformats.org/officeDocument/2006/relationships/customXml" Target="../ink/ink9896.xml"/><Relationship Id="rId219" Type="http://schemas.openxmlformats.org/officeDocument/2006/relationships/image" Target="../media/image120.png"/><Relationship Id="rId230" Type="http://schemas.openxmlformats.org/officeDocument/2006/relationships/customXml" Target="../ink/ink9919.xml"/><Relationship Id="rId25" Type="http://schemas.openxmlformats.org/officeDocument/2006/relationships/image" Target="../media/image19.png"/><Relationship Id="rId46" Type="http://schemas.openxmlformats.org/officeDocument/2006/relationships/customXml" Target="../ink/ink9827.xml"/><Relationship Id="rId67" Type="http://schemas.openxmlformats.org/officeDocument/2006/relationships/image" Target="../media/image43.png"/><Relationship Id="rId88" Type="http://schemas.openxmlformats.org/officeDocument/2006/relationships/customXml" Target="../ink/ink9848.xml"/><Relationship Id="rId111" Type="http://schemas.openxmlformats.org/officeDocument/2006/relationships/image" Target="../media/image65.png"/><Relationship Id="rId132" Type="http://schemas.openxmlformats.org/officeDocument/2006/relationships/customXml" Target="../ink/ink9870.xml"/><Relationship Id="rId153" Type="http://schemas.openxmlformats.org/officeDocument/2006/relationships/image" Target="../media/image86.png"/><Relationship Id="rId174" Type="http://schemas.openxmlformats.org/officeDocument/2006/relationships/customXml" Target="../ink/ink9891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9899.xml"/><Relationship Id="rId204" Type="http://schemas.openxmlformats.org/officeDocument/2006/relationships/customXml" Target="../ink/ink9906.xml"/><Relationship Id="rId220" Type="http://schemas.openxmlformats.org/officeDocument/2006/relationships/customXml" Target="../ink/ink9914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822.xml"/><Relationship Id="rId57" Type="http://schemas.openxmlformats.org/officeDocument/2006/relationships/image" Target="../media/image35.png"/><Relationship Id="rId106" Type="http://schemas.openxmlformats.org/officeDocument/2006/relationships/customXml" Target="../ink/ink9857.xml"/><Relationship Id="rId127" Type="http://schemas.openxmlformats.org/officeDocument/2006/relationships/image" Target="../media/image73.png"/><Relationship Id="rId10" Type="http://schemas.openxmlformats.org/officeDocument/2006/relationships/customXml" Target="../ink/ink9809.xml"/><Relationship Id="rId31" Type="http://schemas.openxmlformats.org/officeDocument/2006/relationships/image" Target="../media/image22.png"/><Relationship Id="rId52" Type="http://schemas.openxmlformats.org/officeDocument/2006/relationships/customXml" Target="../ink/ink9830.xml"/><Relationship Id="rId73" Type="http://schemas.openxmlformats.org/officeDocument/2006/relationships/image" Target="../media/image46.png"/><Relationship Id="rId78" Type="http://schemas.openxmlformats.org/officeDocument/2006/relationships/customXml" Target="../ink/ink9843.xml"/><Relationship Id="rId94" Type="http://schemas.openxmlformats.org/officeDocument/2006/relationships/customXml" Target="../ink/ink9851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865.xml"/><Relationship Id="rId143" Type="http://schemas.openxmlformats.org/officeDocument/2006/relationships/image" Target="../media/image81.png"/><Relationship Id="rId148" Type="http://schemas.openxmlformats.org/officeDocument/2006/relationships/customXml" Target="../ink/ink9878.xml"/><Relationship Id="rId164" Type="http://schemas.openxmlformats.org/officeDocument/2006/relationships/customXml" Target="../ink/ink9886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806.xml"/><Relationship Id="rId9" Type="http://schemas.openxmlformats.org/officeDocument/2006/relationships/image" Target="../media/image1110.png"/><Relationship Id="rId180" Type="http://schemas.openxmlformats.org/officeDocument/2006/relationships/customXml" Target="../ink/ink9894.xml"/><Relationship Id="rId210" Type="http://schemas.openxmlformats.org/officeDocument/2006/relationships/customXml" Target="../ink/ink9909.xml"/><Relationship Id="rId215" Type="http://schemas.openxmlformats.org/officeDocument/2006/relationships/image" Target="../media/image118.png"/><Relationship Id="rId236" Type="http://schemas.openxmlformats.org/officeDocument/2006/relationships/customXml" Target="../ink/ink9922.xml"/><Relationship Id="rId26" Type="http://schemas.openxmlformats.org/officeDocument/2006/relationships/customXml" Target="../ink/ink9817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838.xml"/><Relationship Id="rId89" Type="http://schemas.openxmlformats.org/officeDocument/2006/relationships/image" Target="../media/image54.png"/><Relationship Id="rId112" Type="http://schemas.openxmlformats.org/officeDocument/2006/relationships/customXml" Target="../ink/ink9860.xml"/><Relationship Id="rId133" Type="http://schemas.openxmlformats.org/officeDocument/2006/relationships/image" Target="../media/image76.png"/><Relationship Id="rId154" Type="http://schemas.openxmlformats.org/officeDocument/2006/relationships/customXml" Target="../ink/ink9881.xml"/><Relationship Id="rId175" Type="http://schemas.openxmlformats.org/officeDocument/2006/relationships/image" Target="../media/image97.png"/><Relationship Id="rId196" Type="http://schemas.openxmlformats.org/officeDocument/2006/relationships/customXml" Target="../ink/ink9902.xml"/><Relationship Id="rId200" Type="http://schemas.openxmlformats.org/officeDocument/2006/relationships/customXml" Target="../ink/ink9904.xml"/><Relationship Id="rId16" Type="http://schemas.openxmlformats.org/officeDocument/2006/relationships/customXml" Target="../ink/ink9812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833.xml"/><Relationship Id="rId79" Type="http://schemas.openxmlformats.org/officeDocument/2006/relationships/image" Target="../media/image49.png"/><Relationship Id="rId102" Type="http://schemas.openxmlformats.org/officeDocument/2006/relationships/customXml" Target="../ink/ink9855.xml"/><Relationship Id="rId123" Type="http://schemas.openxmlformats.org/officeDocument/2006/relationships/image" Target="../media/image71.png"/><Relationship Id="rId144" Type="http://schemas.openxmlformats.org/officeDocument/2006/relationships/customXml" Target="../ink/ink9876.xml"/><Relationship Id="rId90" Type="http://schemas.openxmlformats.org/officeDocument/2006/relationships/customXml" Target="../ink/ink9849.xml"/><Relationship Id="rId165" Type="http://schemas.openxmlformats.org/officeDocument/2006/relationships/image" Target="../media/image92.png"/><Relationship Id="rId186" Type="http://schemas.openxmlformats.org/officeDocument/2006/relationships/customXml" Target="../ink/ink9897.xml"/><Relationship Id="rId211" Type="http://schemas.openxmlformats.org/officeDocument/2006/relationships/image" Target="../media/image127.png"/><Relationship Id="rId232" Type="http://schemas.openxmlformats.org/officeDocument/2006/relationships/customXml" Target="../ink/ink9920.xml"/><Relationship Id="rId27" Type="http://schemas.openxmlformats.org/officeDocument/2006/relationships/image" Target="../media/image20.png"/><Relationship Id="rId48" Type="http://schemas.openxmlformats.org/officeDocument/2006/relationships/customXml" Target="../ink/ink9828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871.xml"/><Relationship Id="rId80" Type="http://schemas.openxmlformats.org/officeDocument/2006/relationships/customXml" Target="../ink/ink9844.xml"/><Relationship Id="rId155" Type="http://schemas.openxmlformats.org/officeDocument/2006/relationships/image" Target="../media/image87.png"/><Relationship Id="rId176" Type="http://schemas.openxmlformats.org/officeDocument/2006/relationships/customXml" Target="../ink/ink9892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9915.xml"/><Relationship Id="rId17" Type="http://schemas.openxmlformats.org/officeDocument/2006/relationships/image" Target="../media/image15.png"/><Relationship Id="rId38" Type="http://schemas.openxmlformats.org/officeDocument/2006/relationships/customXml" Target="../ink/ink9823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866.xml"/><Relationship Id="rId70" Type="http://schemas.openxmlformats.org/officeDocument/2006/relationships/customXml" Target="../ink/ink9839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9887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9910.xml"/><Relationship Id="rId233" Type="http://schemas.openxmlformats.org/officeDocument/2006/relationships/image" Target="../media/image128.png"/><Relationship Id="rId28" Type="http://schemas.openxmlformats.org/officeDocument/2006/relationships/customXml" Target="../ink/ink9818.xml"/><Relationship Id="rId49" Type="http://schemas.openxmlformats.org/officeDocument/2006/relationships/image" Target="../media/image31.png"/><Relationship Id="rId114" Type="http://schemas.openxmlformats.org/officeDocument/2006/relationships/customXml" Target="../ink/ink9861.xml"/><Relationship Id="rId60" Type="http://schemas.openxmlformats.org/officeDocument/2006/relationships/customXml" Target="../ink/ink9834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9882.xml"/><Relationship Id="rId177" Type="http://schemas.openxmlformats.org/officeDocument/2006/relationships/image" Target="../media/image98.png"/><Relationship Id="rId198" Type="http://schemas.openxmlformats.org/officeDocument/2006/relationships/customXml" Target="../ink/ink9903.xml"/><Relationship Id="rId202" Type="http://schemas.openxmlformats.org/officeDocument/2006/relationships/customXml" Target="../ink/ink9905.xml"/><Relationship Id="rId223" Type="http://schemas.openxmlformats.org/officeDocument/2006/relationships/image" Target="../media/image122.png"/><Relationship Id="rId18" Type="http://schemas.openxmlformats.org/officeDocument/2006/relationships/customXml" Target="../ink/ink9813.xml"/><Relationship Id="rId39" Type="http://schemas.openxmlformats.org/officeDocument/2006/relationships/image" Target="../media/image26.png"/><Relationship Id="rId50" Type="http://schemas.openxmlformats.org/officeDocument/2006/relationships/customXml" Target="../ink/ink9829.xml"/><Relationship Id="rId104" Type="http://schemas.openxmlformats.org/officeDocument/2006/relationships/customXml" Target="../ink/ink9856.xml"/><Relationship Id="rId125" Type="http://schemas.openxmlformats.org/officeDocument/2006/relationships/image" Target="../media/image72.png"/><Relationship Id="rId146" Type="http://schemas.openxmlformats.org/officeDocument/2006/relationships/customXml" Target="../ink/ink9877.xml"/><Relationship Id="rId167" Type="http://schemas.openxmlformats.org/officeDocument/2006/relationships/image" Target="../media/image93.png"/><Relationship Id="rId188" Type="http://schemas.openxmlformats.org/officeDocument/2006/relationships/customXml" Target="../ink/ink9898.xml"/><Relationship Id="rId71" Type="http://schemas.openxmlformats.org/officeDocument/2006/relationships/image" Target="../media/image45.png"/><Relationship Id="rId92" Type="http://schemas.openxmlformats.org/officeDocument/2006/relationships/customXml" Target="../ink/ink9850.xml"/><Relationship Id="rId213" Type="http://schemas.openxmlformats.org/officeDocument/2006/relationships/image" Target="../media/image117.png"/><Relationship Id="rId234" Type="http://schemas.openxmlformats.org/officeDocument/2006/relationships/customXml" Target="../ink/ink9921.xml"/><Relationship Id="rId2" Type="http://schemas.openxmlformats.org/officeDocument/2006/relationships/customXml" Target="../ink/ink9805.xml"/><Relationship Id="rId29" Type="http://schemas.openxmlformats.org/officeDocument/2006/relationships/image" Target="../media/image21.png"/><Relationship Id="rId40" Type="http://schemas.openxmlformats.org/officeDocument/2006/relationships/customXml" Target="../ink/ink9824.xml"/><Relationship Id="rId115" Type="http://schemas.openxmlformats.org/officeDocument/2006/relationships/image" Target="../media/image67.png"/><Relationship Id="rId136" Type="http://schemas.openxmlformats.org/officeDocument/2006/relationships/customXml" Target="../ink/ink9872.xml"/><Relationship Id="rId157" Type="http://schemas.openxmlformats.org/officeDocument/2006/relationships/image" Target="../media/image88.png"/><Relationship Id="rId178" Type="http://schemas.openxmlformats.org/officeDocument/2006/relationships/customXml" Target="../ink/ink9893.xml"/><Relationship Id="rId61" Type="http://schemas.openxmlformats.org/officeDocument/2006/relationships/image" Target="../media/image40.png"/><Relationship Id="rId82" Type="http://schemas.openxmlformats.org/officeDocument/2006/relationships/customXml" Target="../ink/ink9845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9916.xml"/><Relationship Id="rId30" Type="http://schemas.openxmlformats.org/officeDocument/2006/relationships/customXml" Target="../ink/ink9819.xml"/><Relationship Id="rId105" Type="http://schemas.openxmlformats.org/officeDocument/2006/relationships/image" Target="../media/image62.png"/><Relationship Id="rId126" Type="http://schemas.openxmlformats.org/officeDocument/2006/relationships/customXml" Target="../ink/ink9867.xml"/><Relationship Id="rId147" Type="http://schemas.openxmlformats.org/officeDocument/2006/relationships/image" Target="../media/image83.png"/><Relationship Id="rId168" Type="http://schemas.openxmlformats.org/officeDocument/2006/relationships/customXml" Target="../ink/ink9888.xml"/><Relationship Id="rId51" Type="http://schemas.openxmlformats.org/officeDocument/2006/relationships/image" Target="../media/image32.png"/><Relationship Id="rId72" Type="http://schemas.openxmlformats.org/officeDocument/2006/relationships/customXml" Target="../ink/ink9840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9911.xml"/><Relationship Id="rId235" Type="http://schemas.openxmlformats.org/officeDocument/2006/relationships/image" Target="../media/image129.png"/><Relationship Id="rId116" Type="http://schemas.openxmlformats.org/officeDocument/2006/relationships/customXml" Target="../ink/ink9862.xml"/><Relationship Id="rId137" Type="http://schemas.openxmlformats.org/officeDocument/2006/relationships/image" Target="../media/image78.png"/><Relationship Id="rId158" Type="http://schemas.openxmlformats.org/officeDocument/2006/relationships/customXml" Target="../ink/ink9883.xml"/><Relationship Id="rId20" Type="http://schemas.openxmlformats.org/officeDocument/2006/relationships/customXml" Target="../ink/ink9814.xml"/><Relationship Id="rId41" Type="http://schemas.openxmlformats.org/officeDocument/2006/relationships/image" Target="../media/image27.png"/><Relationship Id="rId62" Type="http://schemas.openxmlformats.org/officeDocument/2006/relationships/customXml" Target="../ink/ink9835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9943.xml"/><Relationship Id="rId63" Type="http://schemas.openxmlformats.org/officeDocument/2006/relationships/image" Target="../media/image41.png"/><Relationship Id="rId84" Type="http://schemas.openxmlformats.org/officeDocument/2006/relationships/customXml" Target="../ink/ink9964.xml"/><Relationship Id="rId138" Type="http://schemas.openxmlformats.org/officeDocument/2006/relationships/customXml" Target="../ink/ink9991.xml"/><Relationship Id="rId159" Type="http://schemas.openxmlformats.org/officeDocument/2006/relationships/image" Target="../media/image89.png"/><Relationship Id="rId170" Type="http://schemas.openxmlformats.org/officeDocument/2006/relationships/customXml" Target="../ink/ink10007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10035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9938.xml"/><Relationship Id="rId53" Type="http://schemas.openxmlformats.org/officeDocument/2006/relationships/image" Target="../media/image33.png"/><Relationship Id="rId74" Type="http://schemas.openxmlformats.org/officeDocument/2006/relationships/customXml" Target="../ink/ink9959.xml"/><Relationship Id="rId128" Type="http://schemas.openxmlformats.org/officeDocument/2006/relationships/customXml" Target="../ink/ink9986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10002.xml"/><Relationship Id="rId181" Type="http://schemas.openxmlformats.org/officeDocument/2006/relationships/image" Target="../media/image100.png"/><Relationship Id="rId216" Type="http://schemas.openxmlformats.org/officeDocument/2006/relationships/customXml" Target="../ink/ink10030.xml"/><Relationship Id="rId237" Type="http://schemas.openxmlformats.org/officeDocument/2006/relationships/image" Target="../media/image134.png"/><Relationship Id="rId22" Type="http://schemas.openxmlformats.org/officeDocument/2006/relationships/customXml" Target="../ink/ink9933.xml"/><Relationship Id="rId43" Type="http://schemas.openxmlformats.org/officeDocument/2006/relationships/image" Target="../media/image28.png"/><Relationship Id="rId64" Type="http://schemas.openxmlformats.org/officeDocument/2006/relationships/customXml" Target="../ink/ink9954.xml"/><Relationship Id="rId118" Type="http://schemas.openxmlformats.org/officeDocument/2006/relationships/customXml" Target="../ink/ink9981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9997.xml"/><Relationship Id="rId171" Type="http://schemas.openxmlformats.org/officeDocument/2006/relationships/image" Target="../media/image95.png"/><Relationship Id="rId192" Type="http://schemas.openxmlformats.org/officeDocument/2006/relationships/customXml" Target="../ink/ink10018.xml"/><Relationship Id="rId206" Type="http://schemas.openxmlformats.org/officeDocument/2006/relationships/customXml" Target="../ink/ink10025.xml"/><Relationship Id="rId227" Type="http://schemas.openxmlformats.org/officeDocument/2006/relationships/image" Target="../media/image124.png"/><Relationship Id="rId12" Type="http://schemas.openxmlformats.org/officeDocument/2006/relationships/customXml" Target="../ink/ink9928.xml"/><Relationship Id="rId33" Type="http://schemas.openxmlformats.org/officeDocument/2006/relationships/image" Target="../media/image23.png"/><Relationship Id="rId108" Type="http://schemas.openxmlformats.org/officeDocument/2006/relationships/customXml" Target="../ink/ink9976.xml"/><Relationship Id="rId129" Type="http://schemas.openxmlformats.org/officeDocument/2006/relationships/image" Target="../media/image74.png"/><Relationship Id="rId54" Type="http://schemas.openxmlformats.org/officeDocument/2006/relationships/customXml" Target="../ink/ink9949.xml"/><Relationship Id="rId75" Type="http://schemas.openxmlformats.org/officeDocument/2006/relationships/image" Target="../media/image47.png"/><Relationship Id="rId96" Type="http://schemas.openxmlformats.org/officeDocument/2006/relationships/customXml" Target="../ink/ink9970.xml"/><Relationship Id="rId140" Type="http://schemas.openxmlformats.org/officeDocument/2006/relationships/customXml" Target="../ink/ink9992.xml"/><Relationship Id="rId161" Type="http://schemas.openxmlformats.org/officeDocument/2006/relationships/image" Target="../media/image90.png"/><Relationship Id="rId182" Type="http://schemas.openxmlformats.org/officeDocument/2006/relationships/customXml" Target="../ink/ink10013.xml"/><Relationship Id="rId217" Type="http://schemas.openxmlformats.org/officeDocument/2006/relationships/image" Target="../media/image119.png"/><Relationship Id="rId6" Type="http://schemas.openxmlformats.org/officeDocument/2006/relationships/customXml" Target="../ink/ink9925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9944.xml"/><Relationship Id="rId65" Type="http://schemas.openxmlformats.org/officeDocument/2006/relationships/image" Target="../media/image42.png"/><Relationship Id="rId86" Type="http://schemas.openxmlformats.org/officeDocument/2006/relationships/customXml" Target="../ink/ink9965.xml"/><Relationship Id="rId130" Type="http://schemas.openxmlformats.org/officeDocument/2006/relationships/customXml" Target="../ink/ink9987.xml"/><Relationship Id="rId151" Type="http://schemas.openxmlformats.org/officeDocument/2006/relationships/image" Target="../media/image85.png"/><Relationship Id="rId172" Type="http://schemas.openxmlformats.org/officeDocument/2006/relationships/customXml" Target="../ink/ink10008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10036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9939.xml"/><Relationship Id="rId55" Type="http://schemas.openxmlformats.org/officeDocument/2006/relationships/image" Target="../media/image34.png"/><Relationship Id="rId76" Type="http://schemas.openxmlformats.org/officeDocument/2006/relationships/customXml" Target="../ink/ink9960.xml"/><Relationship Id="rId97" Type="http://schemas.openxmlformats.org/officeDocument/2006/relationships/image" Target="../media/image58.png"/><Relationship Id="rId120" Type="http://schemas.openxmlformats.org/officeDocument/2006/relationships/customXml" Target="../ink/ink9982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10003.xml"/><Relationship Id="rId183" Type="http://schemas.openxmlformats.org/officeDocument/2006/relationships/image" Target="../media/image101.png"/><Relationship Id="rId218" Type="http://schemas.openxmlformats.org/officeDocument/2006/relationships/customXml" Target="../ink/ink10031.xml"/><Relationship Id="rId24" Type="http://schemas.openxmlformats.org/officeDocument/2006/relationships/customXml" Target="../ink/ink9934.xml"/><Relationship Id="rId45" Type="http://schemas.openxmlformats.org/officeDocument/2006/relationships/image" Target="../media/image29.png"/><Relationship Id="rId66" Type="http://schemas.openxmlformats.org/officeDocument/2006/relationships/customXml" Target="../ink/ink9955.xml"/><Relationship Id="rId87" Type="http://schemas.openxmlformats.org/officeDocument/2006/relationships/image" Target="../media/image53.png"/><Relationship Id="rId110" Type="http://schemas.openxmlformats.org/officeDocument/2006/relationships/customXml" Target="../ink/ink9977.xml"/><Relationship Id="rId131" Type="http://schemas.openxmlformats.org/officeDocument/2006/relationships/image" Target="../media/image75.png"/><Relationship Id="rId152" Type="http://schemas.openxmlformats.org/officeDocument/2006/relationships/customXml" Target="../ink/ink9998.xml"/><Relationship Id="rId173" Type="http://schemas.openxmlformats.org/officeDocument/2006/relationships/image" Target="../media/image96.png"/><Relationship Id="rId194" Type="http://schemas.openxmlformats.org/officeDocument/2006/relationships/customXml" Target="../ink/ink10019.xml"/><Relationship Id="rId208" Type="http://schemas.openxmlformats.org/officeDocument/2006/relationships/customXml" Target="../ink/ink10026.xml"/><Relationship Id="rId229" Type="http://schemas.openxmlformats.org/officeDocument/2006/relationships/image" Target="../media/image125.png"/><Relationship Id="rId14" Type="http://schemas.openxmlformats.org/officeDocument/2006/relationships/customXml" Target="../ink/ink9929.xml"/><Relationship Id="rId35" Type="http://schemas.openxmlformats.org/officeDocument/2006/relationships/image" Target="../media/image24.png"/><Relationship Id="rId56" Type="http://schemas.openxmlformats.org/officeDocument/2006/relationships/customXml" Target="../ink/ink9950.xml"/><Relationship Id="rId77" Type="http://schemas.openxmlformats.org/officeDocument/2006/relationships/image" Target="../media/image48.png"/><Relationship Id="rId100" Type="http://schemas.openxmlformats.org/officeDocument/2006/relationships/customXml" Target="../ink/ink9972.xml"/><Relationship Id="rId8" Type="http://schemas.openxmlformats.org/officeDocument/2006/relationships/customXml" Target="../ink/ink9926.xml"/><Relationship Id="rId98" Type="http://schemas.openxmlformats.org/officeDocument/2006/relationships/customXml" Target="../ink/ink9971.xml"/><Relationship Id="rId121" Type="http://schemas.openxmlformats.org/officeDocument/2006/relationships/image" Target="../media/image70.png"/><Relationship Id="rId142" Type="http://schemas.openxmlformats.org/officeDocument/2006/relationships/customXml" Target="../ink/ink9993.xml"/><Relationship Id="rId163" Type="http://schemas.openxmlformats.org/officeDocument/2006/relationships/image" Target="../media/image91.png"/><Relationship Id="rId184" Type="http://schemas.openxmlformats.org/officeDocument/2006/relationships/customXml" Target="../ink/ink10014.xml"/><Relationship Id="rId219" Type="http://schemas.openxmlformats.org/officeDocument/2006/relationships/image" Target="../media/image120.png"/><Relationship Id="rId230" Type="http://schemas.openxmlformats.org/officeDocument/2006/relationships/customXml" Target="../ink/ink10037.xml"/><Relationship Id="rId25" Type="http://schemas.openxmlformats.org/officeDocument/2006/relationships/image" Target="../media/image19.png"/><Relationship Id="rId46" Type="http://schemas.openxmlformats.org/officeDocument/2006/relationships/customXml" Target="../ink/ink9945.xml"/><Relationship Id="rId67" Type="http://schemas.openxmlformats.org/officeDocument/2006/relationships/image" Target="../media/image43.png"/><Relationship Id="rId88" Type="http://schemas.openxmlformats.org/officeDocument/2006/relationships/customXml" Target="../ink/ink9966.xml"/><Relationship Id="rId111" Type="http://schemas.openxmlformats.org/officeDocument/2006/relationships/image" Target="../media/image65.png"/><Relationship Id="rId132" Type="http://schemas.openxmlformats.org/officeDocument/2006/relationships/customXml" Target="../ink/ink9988.xml"/><Relationship Id="rId153" Type="http://schemas.openxmlformats.org/officeDocument/2006/relationships/image" Target="../media/image86.png"/><Relationship Id="rId174" Type="http://schemas.openxmlformats.org/officeDocument/2006/relationships/customXml" Target="../ink/ink10009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10017.xml"/><Relationship Id="rId204" Type="http://schemas.openxmlformats.org/officeDocument/2006/relationships/customXml" Target="../ink/ink10024.xml"/><Relationship Id="rId220" Type="http://schemas.openxmlformats.org/officeDocument/2006/relationships/customXml" Target="../ink/ink10032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9940.xml"/><Relationship Id="rId57" Type="http://schemas.openxmlformats.org/officeDocument/2006/relationships/image" Target="../media/image35.png"/><Relationship Id="rId106" Type="http://schemas.openxmlformats.org/officeDocument/2006/relationships/customXml" Target="../ink/ink9975.xml"/><Relationship Id="rId127" Type="http://schemas.openxmlformats.org/officeDocument/2006/relationships/image" Target="../media/image73.png"/><Relationship Id="rId10" Type="http://schemas.openxmlformats.org/officeDocument/2006/relationships/customXml" Target="../ink/ink9927.xml"/><Relationship Id="rId31" Type="http://schemas.openxmlformats.org/officeDocument/2006/relationships/image" Target="../media/image22.png"/><Relationship Id="rId52" Type="http://schemas.openxmlformats.org/officeDocument/2006/relationships/customXml" Target="../ink/ink9948.xml"/><Relationship Id="rId73" Type="http://schemas.openxmlformats.org/officeDocument/2006/relationships/image" Target="../media/image46.png"/><Relationship Id="rId78" Type="http://schemas.openxmlformats.org/officeDocument/2006/relationships/customXml" Target="../ink/ink9961.xml"/><Relationship Id="rId94" Type="http://schemas.openxmlformats.org/officeDocument/2006/relationships/customXml" Target="../ink/ink9969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9983.xml"/><Relationship Id="rId143" Type="http://schemas.openxmlformats.org/officeDocument/2006/relationships/image" Target="../media/image81.png"/><Relationship Id="rId148" Type="http://schemas.openxmlformats.org/officeDocument/2006/relationships/customXml" Target="../ink/ink9996.xml"/><Relationship Id="rId164" Type="http://schemas.openxmlformats.org/officeDocument/2006/relationships/customXml" Target="../ink/ink10004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9924.xml"/><Relationship Id="rId9" Type="http://schemas.openxmlformats.org/officeDocument/2006/relationships/image" Target="../media/image1110.png"/><Relationship Id="rId180" Type="http://schemas.openxmlformats.org/officeDocument/2006/relationships/customXml" Target="../ink/ink10012.xml"/><Relationship Id="rId210" Type="http://schemas.openxmlformats.org/officeDocument/2006/relationships/customXml" Target="../ink/ink10027.xml"/><Relationship Id="rId215" Type="http://schemas.openxmlformats.org/officeDocument/2006/relationships/image" Target="../media/image118.png"/><Relationship Id="rId236" Type="http://schemas.openxmlformats.org/officeDocument/2006/relationships/customXml" Target="../ink/ink10040.xml"/><Relationship Id="rId26" Type="http://schemas.openxmlformats.org/officeDocument/2006/relationships/customXml" Target="../ink/ink9935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9956.xml"/><Relationship Id="rId89" Type="http://schemas.openxmlformats.org/officeDocument/2006/relationships/image" Target="../media/image54.png"/><Relationship Id="rId112" Type="http://schemas.openxmlformats.org/officeDocument/2006/relationships/customXml" Target="../ink/ink9978.xml"/><Relationship Id="rId133" Type="http://schemas.openxmlformats.org/officeDocument/2006/relationships/image" Target="../media/image76.png"/><Relationship Id="rId154" Type="http://schemas.openxmlformats.org/officeDocument/2006/relationships/customXml" Target="../ink/ink9999.xml"/><Relationship Id="rId175" Type="http://schemas.openxmlformats.org/officeDocument/2006/relationships/image" Target="../media/image97.png"/><Relationship Id="rId196" Type="http://schemas.openxmlformats.org/officeDocument/2006/relationships/customXml" Target="../ink/ink10020.xml"/><Relationship Id="rId200" Type="http://schemas.openxmlformats.org/officeDocument/2006/relationships/customXml" Target="../ink/ink10022.xml"/><Relationship Id="rId16" Type="http://schemas.openxmlformats.org/officeDocument/2006/relationships/customXml" Target="../ink/ink9930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9951.xml"/><Relationship Id="rId79" Type="http://schemas.openxmlformats.org/officeDocument/2006/relationships/image" Target="../media/image49.png"/><Relationship Id="rId102" Type="http://schemas.openxmlformats.org/officeDocument/2006/relationships/customXml" Target="../ink/ink9973.xml"/><Relationship Id="rId123" Type="http://schemas.openxmlformats.org/officeDocument/2006/relationships/image" Target="../media/image71.png"/><Relationship Id="rId144" Type="http://schemas.openxmlformats.org/officeDocument/2006/relationships/customXml" Target="../ink/ink9994.xml"/><Relationship Id="rId90" Type="http://schemas.openxmlformats.org/officeDocument/2006/relationships/customXml" Target="../ink/ink9967.xml"/><Relationship Id="rId165" Type="http://schemas.openxmlformats.org/officeDocument/2006/relationships/image" Target="../media/image92.png"/><Relationship Id="rId186" Type="http://schemas.openxmlformats.org/officeDocument/2006/relationships/customXml" Target="../ink/ink10015.xml"/><Relationship Id="rId211" Type="http://schemas.openxmlformats.org/officeDocument/2006/relationships/image" Target="../media/image131.png"/><Relationship Id="rId232" Type="http://schemas.openxmlformats.org/officeDocument/2006/relationships/customXml" Target="../ink/ink10038.xml"/><Relationship Id="rId27" Type="http://schemas.openxmlformats.org/officeDocument/2006/relationships/image" Target="../media/image20.png"/><Relationship Id="rId48" Type="http://schemas.openxmlformats.org/officeDocument/2006/relationships/customXml" Target="../ink/ink9946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9989.xml"/><Relationship Id="rId80" Type="http://schemas.openxmlformats.org/officeDocument/2006/relationships/customXml" Target="../ink/ink9962.xml"/><Relationship Id="rId155" Type="http://schemas.openxmlformats.org/officeDocument/2006/relationships/image" Target="../media/image87.png"/><Relationship Id="rId176" Type="http://schemas.openxmlformats.org/officeDocument/2006/relationships/customXml" Target="../ink/ink10010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10033.xml"/><Relationship Id="rId17" Type="http://schemas.openxmlformats.org/officeDocument/2006/relationships/image" Target="../media/image15.png"/><Relationship Id="rId38" Type="http://schemas.openxmlformats.org/officeDocument/2006/relationships/customXml" Target="../ink/ink9941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9984.xml"/><Relationship Id="rId70" Type="http://schemas.openxmlformats.org/officeDocument/2006/relationships/customXml" Target="../ink/ink9957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10005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028.xml"/><Relationship Id="rId233" Type="http://schemas.openxmlformats.org/officeDocument/2006/relationships/image" Target="../media/image132.png"/><Relationship Id="rId28" Type="http://schemas.openxmlformats.org/officeDocument/2006/relationships/customXml" Target="../ink/ink9936.xml"/><Relationship Id="rId49" Type="http://schemas.openxmlformats.org/officeDocument/2006/relationships/image" Target="../media/image31.png"/><Relationship Id="rId114" Type="http://schemas.openxmlformats.org/officeDocument/2006/relationships/customXml" Target="../ink/ink9979.xml"/><Relationship Id="rId60" Type="http://schemas.openxmlformats.org/officeDocument/2006/relationships/customXml" Target="../ink/ink9952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10000.xml"/><Relationship Id="rId177" Type="http://schemas.openxmlformats.org/officeDocument/2006/relationships/image" Target="../media/image98.png"/><Relationship Id="rId198" Type="http://schemas.openxmlformats.org/officeDocument/2006/relationships/customXml" Target="../ink/ink10021.xml"/><Relationship Id="rId202" Type="http://schemas.openxmlformats.org/officeDocument/2006/relationships/customXml" Target="../ink/ink10023.xml"/><Relationship Id="rId223" Type="http://schemas.openxmlformats.org/officeDocument/2006/relationships/image" Target="../media/image122.png"/><Relationship Id="rId18" Type="http://schemas.openxmlformats.org/officeDocument/2006/relationships/customXml" Target="../ink/ink9931.xml"/><Relationship Id="rId39" Type="http://schemas.openxmlformats.org/officeDocument/2006/relationships/image" Target="../media/image26.png"/><Relationship Id="rId50" Type="http://schemas.openxmlformats.org/officeDocument/2006/relationships/customXml" Target="../ink/ink9947.xml"/><Relationship Id="rId104" Type="http://schemas.openxmlformats.org/officeDocument/2006/relationships/customXml" Target="../ink/ink9974.xml"/><Relationship Id="rId125" Type="http://schemas.openxmlformats.org/officeDocument/2006/relationships/image" Target="../media/image72.png"/><Relationship Id="rId146" Type="http://schemas.openxmlformats.org/officeDocument/2006/relationships/customXml" Target="../ink/ink9995.xml"/><Relationship Id="rId167" Type="http://schemas.openxmlformats.org/officeDocument/2006/relationships/image" Target="../media/image93.png"/><Relationship Id="rId188" Type="http://schemas.openxmlformats.org/officeDocument/2006/relationships/customXml" Target="../ink/ink10016.xml"/><Relationship Id="rId71" Type="http://schemas.openxmlformats.org/officeDocument/2006/relationships/image" Target="../media/image45.png"/><Relationship Id="rId92" Type="http://schemas.openxmlformats.org/officeDocument/2006/relationships/customXml" Target="../ink/ink9968.xml"/><Relationship Id="rId213" Type="http://schemas.openxmlformats.org/officeDocument/2006/relationships/image" Target="../media/image117.png"/><Relationship Id="rId234" Type="http://schemas.openxmlformats.org/officeDocument/2006/relationships/customXml" Target="../ink/ink10039.xml"/><Relationship Id="rId2" Type="http://schemas.openxmlformats.org/officeDocument/2006/relationships/customXml" Target="../ink/ink9923.xml"/><Relationship Id="rId29" Type="http://schemas.openxmlformats.org/officeDocument/2006/relationships/image" Target="../media/image21.png"/><Relationship Id="rId40" Type="http://schemas.openxmlformats.org/officeDocument/2006/relationships/customXml" Target="../ink/ink9942.xml"/><Relationship Id="rId115" Type="http://schemas.openxmlformats.org/officeDocument/2006/relationships/image" Target="../media/image67.png"/><Relationship Id="rId136" Type="http://schemas.openxmlformats.org/officeDocument/2006/relationships/customXml" Target="../ink/ink9990.xml"/><Relationship Id="rId157" Type="http://schemas.openxmlformats.org/officeDocument/2006/relationships/image" Target="../media/image88.png"/><Relationship Id="rId178" Type="http://schemas.openxmlformats.org/officeDocument/2006/relationships/customXml" Target="../ink/ink10011.xml"/><Relationship Id="rId61" Type="http://schemas.openxmlformats.org/officeDocument/2006/relationships/image" Target="../media/image40.png"/><Relationship Id="rId82" Type="http://schemas.openxmlformats.org/officeDocument/2006/relationships/customXml" Target="../ink/ink9963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10034.xml"/><Relationship Id="rId30" Type="http://schemas.openxmlformats.org/officeDocument/2006/relationships/customXml" Target="../ink/ink9937.xml"/><Relationship Id="rId105" Type="http://schemas.openxmlformats.org/officeDocument/2006/relationships/image" Target="../media/image62.png"/><Relationship Id="rId126" Type="http://schemas.openxmlformats.org/officeDocument/2006/relationships/customXml" Target="../ink/ink9985.xml"/><Relationship Id="rId147" Type="http://schemas.openxmlformats.org/officeDocument/2006/relationships/image" Target="../media/image83.png"/><Relationship Id="rId168" Type="http://schemas.openxmlformats.org/officeDocument/2006/relationships/customXml" Target="../ink/ink10006.xml"/><Relationship Id="rId51" Type="http://schemas.openxmlformats.org/officeDocument/2006/relationships/image" Target="../media/image32.png"/><Relationship Id="rId72" Type="http://schemas.openxmlformats.org/officeDocument/2006/relationships/customXml" Target="../ink/ink9958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10029.xml"/><Relationship Id="rId235" Type="http://schemas.openxmlformats.org/officeDocument/2006/relationships/image" Target="../media/image133.png"/><Relationship Id="rId116" Type="http://schemas.openxmlformats.org/officeDocument/2006/relationships/customXml" Target="../ink/ink9980.xml"/><Relationship Id="rId137" Type="http://schemas.openxmlformats.org/officeDocument/2006/relationships/image" Target="../media/image78.png"/><Relationship Id="rId158" Type="http://schemas.openxmlformats.org/officeDocument/2006/relationships/customXml" Target="../ink/ink10001.xml"/><Relationship Id="rId20" Type="http://schemas.openxmlformats.org/officeDocument/2006/relationships/customXml" Target="../ink/ink9932.xml"/><Relationship Id="rId41" Type="http://schemas.openxmlformats.org/officeDocument/2006/relationships/image" Target="../media/image27.png"/><Relationship Id="rId62" Type="http://schemas.openxmlformats.org/officeDocument/2006/relationships/customXml" Target="../ink/ink9953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1" Type="http://schemas.openxmlformats.org/officeDocument/2006/relationships/image" Target="../media/image17.png"/><Relationship Id="rId42" Type="http://schemas.openxmlformats.org/officeDocument/2006/relationships/customXml" Target="../ink/ink10061.xml"/><Relationship Id="rId63" Type="http://schemas.openxmlformats.org/officeDocument/2006/relationships/image" Target="../media/image41.png"/><Relationship Id="rId84" Type="http://schemas.openxmlformats.org/officeDocument/2006/relationships/customXml" Target="../ink/ink10082.xml"/><Relationship Id="rId138" Type="http://schemas.openxmlformats.org/officeDocument/2006/relationships/customXml" Target="../ink/ink10109.xml"/><Relationship Id="rId159" Type="http://schemas.openxmlformats.org/officeDocument/2006/relationships/image" Target="../media/image89.png"/><Relationship Id="rId170" Type="http://schemas.openxmlformats.org/officeDocument/2006/relationships/customXml" Target="../ink/ink10125.xml"/><Relationship Id="rId191" Type="http://schemas.openxmlformats.org/officeDocument/2006/relationships/image" Target="../media/image105.png"/><Relationship Id="rId205" Type="http://schemas.openxmlformats.org/officeDocument/2006/relationships/image" Target="../media/image112.png"/><Relationship Id="rId226" Type="http://schemas.openxmlformats.org/officeDocument/2006/relationships/customXml" Target="../ink/ink10153.xml"/><Relationship Id="rId107" Type="http://schemas.openxmlformats.org/officeDocument/2006/relationships/image" Target="../media/image63.png"/><Relationship Id="rId11" Type="http://schemas.openxmlformats.org/officeDocument/2006/relationships/image" Target="../media/image12.png"/><Relationship Id="rId32" Type="http://schemas.openxmlformats.org/officeDocument/2006/relationships/customXml" Target="../ink/ink10056.xml"/><Relationship Id="rId53" Type="http://schemas.openxmlformats.org/officeDocument/2006/relationships/image" Target="../media/image33.png"/><Relationship Id="rId74" Type="http://schemas.openxmlformats.org/officeDocument/2006/relationships/customXml" Target="../ink/ink10077.xml"/><Relationship Id="rId128" Type="http://schemas.openxmlformats.org/officeDocument/2006/relationships/customXml" Target="../ink/ink10104.xml"/><Relationship Id="rId149" Type="http://schemas.openxmlformats.org/officeDocument/2006/relationships/image" Target="../media/image84.png"/><Relationship Id="rId5" Type="http://schemas.openxmlformats.org/officeDocument/2006/relationships/image" Target="../media/image910.png"/><Relationship Id="rId95" Type="http://schemas.openxmlformats.org/officeDocument/2006/relationships/image" Target="../media/image57.png"/><Relationship Id="rId160" Type="http://schemas.openxmlformats.org/officeDocument/2006/relationships/customXml" Target="../ink/ink10120.xml"/><Relationship Id="rId181" Type="http://schemas.openxmlformats.org/officeDocument/2006/relationships/image" Target="../media/image100.png"/><Relationship Id="rId216" Type="http://schemas.openxmlformats.org/officeDocument/2006/relationships/customXml" Target="../ink/ink10148.xml"/><Relationship Id="rId237" Type="http://schemas.openxmlformats.org/officeDocument/2006/relationships/image" Target="../media/image134.png"/><Relationship Id="rId22" Type="http://schemas.openxmlformats.org/officeDocument/2006/relationships/customXml" Target="../ink/ink10051.xml"/><Relationship Id="rId43" Type="http://schemas.openxmlformats.org/officeDocument/2006/relationships/image" Target="../media/image28.png"/><Relationship Id="rId64" Type="http://schemas.openxmlformats.org/officeDocument/2006/relationships/customXml" Target="../ink/ink10072.xml"/><Relationship Id="rId118" Type="http://schemas.openxmlformats.org/officeDocument/2006/relationships/customXml" Target="../ink/ink10099.xml"/><Relationship Id="rId139" Type="http://schemas.openxmlformats.org/officeDocument/2006/relationships/image" Target="../media/image79.png"/><Relationship Id="rId85" Type="http://schemas.openxmlformats.org/officeDocument/2006/relationships/image" Target="../media/image52.png"/><Relationship Id="rId150" Type="http://schemas.openxmlformats.org/officeDocument/2006/relationships/customXml" Target="../ink/ink10115.xml"/><Relationship Id="rId171" Type="http://schemas.openxmlformats.org/officeDocument/2006/relationships/image" Target="../media/image95.png"/><Relationship Id="rId192" Type="http://schemas.openxmlformats.org/officeDocument/2006/relationships/customXml" Target="../ink/ink10136.xml"/><Relationship Id="rId206" Type="http://schemas.openxmlformats.org/officeDocument/2006/relationships/customXml" Target="../ink/ink10143.xml"/><Relationship Id="rId227" Type="http://schemas.openxmlformats.org/officeDocument/2006/relationships/image" Target="../media/image124.png"/><Relationship Id="rId12" Type="http://schemas.openxmlformats.org/officeDocument/2006/relationships/customXml" Target="../ink/ink10046.xml"/><Relationship Id="rId33" Type="http://schemas.openxmlformats.org/officeDocument/2006/relationships/image" Target="../media/image23.png"/><Relationship Id="rId108" Type="http://schemas.openxmlformats.org/officeDocument/2006/relationships/customXml" Target="../ink/ink10094.xml"/><Relationship Id="rId129" Type="http://schemas.openxmlformats.org/officeDocument/2006/relationships/image" Target="../media/image74.png"/><Relationship Id="rId54" Type="http://schemas.openxmlformats.org/officeDocument/2006/relationships/customXml" Target="../ink/ink10067.xml"/><Relationship Id="rId75" Type="http://schemas.openxmlformats.org/officeDocument/2006/relationships/image" Target="../media/image47.png"/><Relationship Id="rId96" Type="http://schemas.openxmlformats.org/officeDocument/2006/relationships/customXml" Target="../ink/ink10088.xml"/><Relationship Id="rId140" Type="http://schemas.openxmlformats.org/officeDocument/2006/relationships/customXml" Target="../ink/ink10110.xml"/><Relationship Id="rId161" Type="http://schemas.openxmlformats.org/officeDocument/2006/relationships/image" Target="../media/image90.png"/><Relationship Id="rId182" Type="http://schemas.openxmlformats.org/officeDocument/2006/relationships/customXml" Target="../ink/ink10131.xml"/><Relationship Id="rId217" Type="http://schemas.openxmlformats.org/officeDocument/2006/relationships/image" Target="../media/image119.png"/><Relationship Id="rId6" Type="http://schemas.openxmlformats.org/officeDocument/2006/relationships/customXml" Target="../ink/ink10043.xml"/><Relationship Id="rId23" Type="http://schemas.openxmlformats.org/officeDocument/2006/relationships/image" Target="../media/image18.png"/><Relationship Id="rId119" Type="http://schemas.openxmlformats.org/officeDocument/2006/relationships/image" Target="../media/image69.png"/><Relationship Id="rId44" Type="http://schemas.openxmlformats.org/officeDocument/2006/relationships/customXml" Target="../ink/ink10062.xml"/><Relationship Id="rId65" Type="http://schemas.openxmlformats.org/officeDocument/2006/relationships/image" Target="../media/image42.png"/><Relationship Id="rId86" Type="http://schemas.openxmlformats.org/officeDocument/2006/relationships/customXml" Target="../ink/ink10083.xml"/><Relationship Id="rId130" Type="http://schemas.openxmlformats.org/officeDocument/2006/relationships/customXml" Target="../ink/ink10105.xml"/><Relationship Id="rId151" Type="http://schemas.openxmlformats.org/officeDocument/2006/relationships/image" Target="../media/image85.png"/><Relationship Id="rId172" Type="http://schemas.openxmlformats.org/officeDocument/2006/relationships/customXml" Target="../ink/ink10126.xml"/><Relationship Id="rId193" Type="http://schemas.openxmlformats.org/officeDocument/2006/relationships/image" Target="../media/image106.png"/><Relationship Id="rId207" Type="http://schemas.openxmlformats.org/officeDocument/2006/relationships/image" Target="../media/image113.png"/><Relationship Id="rId228" Type="http://schemas.openxmlformats.org/officeDocument/2006/relationships/customXml" Target="../ink/ink10154.xml"/><Relationship Id="rId13" Type="http://schemas.openxmlformats.org/officeDocument/2006/relationships/image" Target="../media/image13.png"/><Relationship Id="rId109" Type="http://schemas.openxmlformats.org/officeDocument/2006/relationships/image" Target="../media/image64.png"/><Relationship Id="rId34" Type="http://schemas.openxmlformats.org/officeDocument/2006/relationships/customXml" Target="../ink/ink10057.xml"/><Relationship Id="rId55" Type="http://schemas.openxmlformats.org/officeDocument/2006/relationships/image" Target="../media/image34.png"/><Relationship Id="rId76" Type="http://schemas.openxmlformats.org/officeDocument/2006/relationships/customXml" Target="../ink/ink10078.xml"/><Relationship Id="rId97" Type="http://schemas.openxmlformats.org/officeDocument/2006/relationships/image" Target="../media/image58.png"/><Relationship Id="rId120" Type="http://schemas.openxmlformats.org/officeDocument/2006/relationships/customXml" Target="../ink/ink10100.xml"/><Relationship Id="rId141" Type="http://schemas.openxmlformats.org/officeDocument/2006/relationships/image" Target="../media/image80.png"/><Relationship Id="rId7" Type="http://schemas.openxmlformats.org/officeDocument/2006/relationships/image" Target="../media/image1010.png"/><Relationship Id="rId162" Type="http://schemas.openxmlformats.org/officeDocument/2006/relationships/customXml" Target="../ink/ink10121.xml"/><Relationship Id="rId183" Type="http://schemas.openxmlformats.org/officeDocument/2006/relationships/image" Target="../media/image101.png"/><Relationship Id="rId218" Type="http://schemas.openxmlformats.org/officeDocument/2006/relationships/customXml" Target="../ink/ink10149.xml"/><Relationship Id="rId24" Type="http://schemas.openxmlformats.org/officeDocument/2006/relationships/customXml" Target="../ink/ink10052.xml"/><Relationship Id="rId45" Type="http://schemas.openxmlformats.org/officeDocument/2006/relationships/image" Target="../media/image29.png"/><Relationship Id="rId66" Type="http://schemas.openxmlformats.org/officeDocument/2006/relationships/customXml" Target="../ink/ink10073.xml"/><Relationship Id="rId87" Type="http://schemas.openxmlformats.org/officeDocument/2006/relationships/image" Target="../media/image53.png"/><Relationship Id="rId110" Type="http://schemas.openxmlformats.org/officeDocument/2006/relationships/customXml" Target="../ink/ink10095.xml"/><Relationship Id="rId131" Type="http://schemas.openxmlformats.org/officeDocument/2006/relationships/image" Target="../media/image75.png"/><Relationship Id="rId152" Type="http://schemas.openxmlformats.org/officeDocument/2006/relationships/customXml" Target="../ink/ink10116.xml"/><Relationship Id="rId173" Type="http://schemas.openxmlformats.org/officeDocument/2006/relationships/image" Target="../media/image96.png"/><Relationship Id="rId194" Type="http://schemas.openxmlformats.org/officeDocument/2006/relationships/customXml" Target="../ink/ink10137.xml"/><Relationship Id="rId208" Type="http://schemas.openxmlformats.org/officeDocument/2006/relationships/customXml" Target="../ink/ink10144.xml"/><Relationship Id="rId229" Type="http://schemas.openxmlformats.org/officeDocument/2006/relationships/image" Target="../media/image125.png"/><Relationship Id="rId14" Type="http://schemas.openxmlformats.org/officeDocument/2006/relationships/customXml" Target="../ink/ink10047.xml"/><Relationship Id="rId35" Type="http://schemas.openxmlformats.org/officeDocument/2006/relationships/image" Target="../media/image24.png"/><Relationship Id="rId56" Type="http://schemas.openxmlformats.org/officeDocument/2006/relationships/customXml" Target="../ink/ink10068.xml"/><Relationship Id="rId77" Type="http://schemas.openxmlformats.org/officeDocument/2006/relationships/image" Target="../media/image48.png"/><Relationship Id="rId100" Type="http://schemas.openxmlformats.org/officeDocument/2006/relationships/customXml" Target="../ink/ink10090.xml"/><Relationship Id="rId8" Type="http://schemas.openxmlformats.org/officeDocument/2006/relationships/customXml" Target="../ink/ink10044.xml"/><Relationship Id="rId98" Type="http://schemas.openxmlformats.org/officeDocument/2006/relationships/customXml" Target="../ink/ink10089.xml"/><Relationship Id="rId121" Type="http://schemas.openxmlformats.org/officeDocument/2006/relationships/image" Target="../media/image70.png"/><Relationship Id="rId142" Type="http://schemas.openxmlformats.org/officeDocument/2006/relationships/customXml" Target="../ink/ink10111.xml"/><Relationship Id="rId163" Type="http://schemas.openxmlformats.org/officeDocument/2006/relationships/image" Target="../media/image91.png"/><Relationship Id="rId184" Type="http://schemas.openxmlformats.org/officeDocument/2006/relationships/customXml" Target="../ink/ink10132.xml"/><Relationship Id="rId219" Type="http://schemas.openxmlformats.org/officeDocument/2006/relationships/image" Target="../media/image120.png"/><Relationship Id="rId230" Type="http://schemas.openxmlformats.org/officeDocument/2006/relationships/customXml" Target="../ink/ink10155.xml"/><Relationship Id="rId25" Type="http://schemas.openxmlformats.org/officeDocument/2006/relationships/image" Target="../media/image19.png"/><Relationship Id="rId46" Type="http://schemas.openxmlformats.org/officeDocument/2006/relationships/customXml" Target="../ink/ink10063.xml"/><Relationship Id="rId67" Type="http://schemas.openxmlformats.org/officeDocument/2006/relationships/image" Target="../media/image43.png"/><Relationship Id="rId88" Type="http://schemas.openxmlformats.org/officeDocument/2006/relationships/customXml" Target="../ink/ink10084.xml"/><Relationship Id="rId111" Type="http://schemas.openxmlformats.org/officeDocument/2006/relationships/image" Target="../media/image65.png"/><Relationship Id="rId132" Type="http://schemas.openxmlformats.org/officeDocument/2006/relationships/customXml" Target="../ink/ink10106.xml"/><Relationship Id="rId153" Type="http://schemas.openxmlformats.org/officeDocument/2006/relationships/image" Target="../media/image86.png"/><Relationship Id="rId174" Type="http://schemas.openxmlformats.org/officeDocument/2006/relationships/customXml" Target="../ink/ink10127.xml"/><Relationship Id="rId195" Type="http://schemas.openxmlformats.org/officeDocument/2006/relationships/image" Target="../media/image107.png"/><Relationship Id="rId209" Type="http://schemas.openxmlformats.org/officeDocument/2006/relationships/image" Target="../media/image114.png"/><Relationship Id="rId190" Type="http://schemas.openxmlformats.org/officeDocument/2006/relationships/customXml" Target="../ink/ink10135.xml"/><Relationship Id="rId204" Type="http://schemas.openxmlformats.org/officeDocument/2006/relationships/customXml" Target="../ink/ink10142.xml"/><Relationship Id="rId220" Type="http://schemas.openxmlformats.org/officeDocument/2006/relationships/customXml" Target="../ink/ink10150.xml"/><Relationship Id="rId225" Type="http://schemas.openxmlformats.org/officeDocument/2006/relationships/image" Target="../media/image123.png"/><Relationship Id="rId15" Type="http://schemas.openxmlformats.org/officeDocument/2006/relationships/image" Target="../media/image14.png"/><Relationship Id="rId36" Type="http://schemas.openxmlformats.org/officeDocument/2006/relationships/customXml" Target="../ink/ink10058.xml"/><Relationship Id="rId57" Type="http://schemas.openxmlformats.org/officeDocument/2006/relationships/image" Target="../media/image35.png"/><Relationship Id="rId106" Type="http://schemas.openxmlformats.org/officeDocument/2006/relationships/customXml" Target="../ink/ink10093.xml"/><Relationship Id="rId127" Type="http://schemas.openxmlformats.org/officeDocument/2006/relationships/image" Target="../media/image73.png"/><Relationship Id="rId10" Type="http://schemas.openxmlformats.org/officeDocument/2006/relationships/customXml" Target="../ink/ink10045.xml"/><Relationship Id="rId31" Type="http://schemas.openxmlformats.org/officeDocument/2006/relationships/image" Target="../media/image22.png"/><Relationship Id="rId52" Type="http://schemas.openxmlformats.org/officeDocument/2006/relationships/customXml" Target="../ink/ink10066.xml"/><Relationship Id="rId73" Type="http://schemas.openxmlformats.org/officeDocument/2006/relationships/image" Target="../media/image46.png"/><Relationship Id="rId78" Type="http://schemas.openxmlformats.org/officeDocument/2006/relationships/customXml" Target="../ink/ink10079.xml"/><Relationship Id="rId94" Type="http://schemas.openxmlformats.org/officeDocument/2006/relationships/customXml" Target="../ink/ink10087.xml"/><Relationship Id="rId99" Type="http://schemas.openxmlformats.org/officeDocument/2006/relationships/image" Target="../media/image59.png"/><Relationship Id="rId101" Type="http://schemas.openxmlformats.org/officeDocument/2006/relationships/image" Target="../media/image60.png"/><Relationship Id="rId122" Type="http://schemas.openxmlformats.org/officeDocument/2006/relationships/customXml" Target="../ink/ink10101.xml"/><Relationship Id="rId143" Type="http://schemas.openxmlformats.org/officeDocument/2006/relationships/image" Target="../media/image81.png"/><Relationship Id="rId148" Type="http://schemas.openxmlformats.org/officeDocument/2006/relationships/customXml" Target="../ink/ink10114.xml"/><Relationship Id="rId164" Type="http://schemas.openxmlformats.org/officeDocument/2006/relationships/customXml" Target="../ink/ink10122.xml"/><Relationship Id="rId169" Type="http://schemas.openxmlformats.org/officeDocument/2006/relationships/image" Target="../media/image94.png"/><Relationship Id="rId185" Type="http://schemas.openxmlformats.org/officeDocument/2006/relationships/image" Target="../media/image102.png"/><Relationship Id="rId4" Type="http://schemas.openxmlformats.org/officeDocument/2006/relationships/customXml" Target="../ink/ink10042.xml"/><Relationship Id="rId9" Type="http://schemas.openxmlformats.org/officeDocument/2006/relationships/image" Target="../media/image1110.png"/><Relationship Id="rId180" Type="http://schemas.openxmlformats.org/officeDocument/2006/relationships/customXml" Target="../ink/ink10130.xml"/><Relationship Id="rId210" Type="http://schemas.openxmlformats.org/officeDocument/2006/relationships/customXml" Target="../ink/ink10145.xml"/><Relationship Id="rId215" Type="http://schemas.openxmlformats.org/officeDocument/2006/relationships/image" Target="../media/image118.png"/><Relationship Id="rId236" Type="http://schemas.openxmlformats.org/officeDocument/2006/relationships/customXml" Target="../ink/ink10158.xml"/><Relationship Id="rId26" Type="http://schemas.openxmlformats.org/officeDocument/2006/relationships/customXml" Target="../ink/ink10053.xml"/><Relationship Id="rId231" Type="http://schemas.openxmlformats.org/officeDocument/2006/relationships/image" Target="../media/image126.png"/><Relationship Id="rId47" Type="http://schemas.openxmlformats.org/officeDocument/2006/relationships/image" Target="../media/image30.png"/><Relationship Id="rId68" Type="http://schemas.openxmlformats.org/officeDocument/2006/relationships/customXml" Target="../ink/ink10074.xml"/><Relationship Id="rId89" Type="http://schemas.openxmlformats.org/officeDocument/2006/relationships/image" Target="../media/image54.png"/><Relationship Id="rId112" Type="http://schemas.openxmlformats.org/officeDocument/2006/relationships/customXml" Target="../ink/ink10096.xml"/><Relationship Id="rId133" Type="http://schemas.openxmlformats.org/officeDocument/2006/relationships/image" Target="../media/image76.png"/><Relationship Id="rId154" Type="http://schemas.openxmlformats.org/officeDocument/2006/relationships/customXml" Target="../ink/ink10117.xml"/><Relationship Id="rId175" Type="http://schemas.openxmlformats.org/officeDocument/2006/relationships/image" Target="../media/image97.png"/><Relationship Id="rId196" Type="http://schemas.openxmlformats.org/officeDocument/2006/relationships/customXml" Target="../ink/ink10138.xml"/><Relationship Id="rId200" Type="http://schemas.openxmlformats.org/officeDocument/2006/relationships/customXml" Target="../ink/ink10140.xml"/><Relationship Id="rId16" Type="http://schemas.openxmlformats.org/officeDocument/2006/relationships/customXml" Target="../ink/ink10048.xml"/><Relationship Id="rId221" Type="http://schemas.openxmlformats.org/officeDocument/2006/relationships/image" Target="../media/image121.png"/><Relationship Id="rId37" Type="http://schemas.openxmlformats.org/officeDocument/2006/relationships/image" Target="../media/image25.png"/><Relationship Id="rId58" Type="http://schemas.openxmlformats.org/officeDocument/2006/relationships/customXml" Target="../ink/ink10069.xml"/><Relationship Id="rId79" Type="http://schemas.openxmlformats.org/officeDocument/2006/relationships/image" Target="../media/image49.png"/><Relationship Id="rId102" Type="http://schemas.openxmlformats.org/officeDocument/2006/relationships/customXml" Target="../ink/ink10091.xml"/><Relationship Id="rId123" Type="http://schemas.openxmlformats.org/officeDocument/2006/relationships/image" Target="../media/image71.png"/><Relationship Id="rId144" Type="http://schemas.openxmlformats.org/officeDocument/2006/relationships/customXml" Target="../ink/ink10112.xml"/><Relationship Id="rId90" Type="http://schemas.openxmlformats.org/officeDocument/2006/relationships/customXml" Target="../ink/ink10085.xml"/><Relationship Id="rId165" Type="http://schemas.openxmlformats.org/officeDocument/2006/relationships/image" Target="../media/image92.png"/><Relationship Id="rId186" Type="http://schemas.openxmlformats.org/officeDocument/2006/relationships/customXml" Target="../ink/ink10133.xml"/><Relationship Id="rId211" Type="http://schemas.openxmlformats.org/officeDocument/2006/relationships/image" Target="../media/image135.png"/><Relationship Id="rId232" Type="http://schemas.openxmlformats.org/officeDocument/2006/relationships/customXml" Target="../ink/ink10156.xml"/><Relationship Id="rId27" Type="http://schemas.openxmlformats.org/officeDocument/2006/relationships/image" Target="../media/image20.png"/><Relationship Id="rId48" Type="http://schemas.openxmlformats.org/officeDocument/2006/relationships/customXml" Target="../ink/ink10064.xml"/><Relationship Id="rId69" Type="http://schemas.openxmlformats.org/officeDocument/2006/relationships/image" Target="../media/image44.png"/><Relationship Id="rId113" Type="http://schemas.openxmlformats.org/officeDocument/2006/relationships/image" Target="../media/image66.png"/><Relationship Id="rId134" Type="http://schemas.openxmlformats.org/officeDocument/2006/relationships/customXml" Target="../ink/ink10107.xml"/><Relationship Id="rId80" Type="http://schemas.openxmlformats.org/officeDocument/2006/relationships/customXml" Target="../ink/ink10080.xml"/><Relationship Id="rId155" Type="http://schemas.openxmlformats.org/officeDocument/2006/relationships/image" Target="../media/image87.png"/><Relationship Id="rId176" Type="http://schemas.openxmlformats.org/officeDocument/2006/relationships/customXml" Target="../ink/ink10128.xml"/><Relationship Id="rId197" Type="http://schemas.openxmlformats.org/officeDocument/2006/relationships/image" Target="../media/image108.png"/><Relationship Id="rId201" Type="http://schemas.openxmlformats.org/officeDocument/2006/relationships/image" Target="../media/image110.png"/><Relationship Id="rId222" Type="http://schemas.openxmlformats.org/officeDocument/2006/relationships/customXml" Target="../ink/ink10151.xml"/><Relationship Id="rId17" Type="http://schemas.openxmlformats.org/officeDocument/2006/relationships/image" Target="../media/image15.png"/><Relationship Id="rId38" Type="http://schemas.openxmlformats.org/officeDocument/2006/relationships/customXml" Target="../ink/ink10059.xml"/><Relationship Id="rId59" Type="http://schemas.openxmlformats.org/officeDocument/2006/relationships/image" Target="../media/image36.png"/><Relationship Id="rId103" Type="http://schemas.openxmlformats.org/officeDocument/2006/relationships/image" Target="../media/image61.png"/><Relationship Id="rId124" Type="http://schemas.openxmlformats.org/officeDocument/2006/relationships/customXml" Target="../ink/ink10102.xml"/><Relationship Id="rId70" Type="http://schemas.openxmlformats.org/officeDocument/2006/relationships/customXml" Target="../ink/ink10075.xml"/><Relationship Id="rId91" Type="http://schemas.openxmlformats.org/officeDocument/2006/relationships/image" Target="../media/image55.png"/><Relationship Id="rId145" Type="http://schemas.openxmlformats.org/officeDocument/2006/relationships/image" Target="../media/image82.png"/><Relationship Id="rId166" Type="http://schemas.openxmlformats.org/officeDocument/2006/relationships/customXml" Target="../ink/ink10123.xml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10146.xml"/><Relationship Id="rId233" Type="http://schemas.openxmlformats.org/officeDocument/2006/relationships/image" Target="../media/image132.png"/><Relationship Id="rId28" Type="http://schemas.openxmlformats.org/officeDocument/2006/relationships/customXml" Target="../ink/ink10054.xml"/><Relationship Id="rId49" Type="http://schemas.openxmlformats.org/officeDocument/2006/relationships/image" Target="../media/image31.png"/><Relationship Id="rId114" Type="http://schemas.openxmlformats.org/officeDocument/2006/relationships/customXml" Target="../ink/ink10097.xml"/><Relationship Id="rId60" Type="http://schemas.openxmlformats.org/officeDocument/2006/relationships/customXml" Target="../ink/ink10070.xml"/><Relationship Id="rId81" Type="http://schemas.openxmlformats.org/officeDocument/2006/relationships/image" Target="../media/image50.png"/><Relationship Id="rId135" Type="http://schemas.openxmlformats.org/officeDocument/2006/relationships/image" Target="../media/image77.png"/><Relationship Id="rId156" Type="http://schemas.openxmlformats.org/officeDocument/2006/relationships/customXml" Target="../ink/ink10118.xml"/><Relationship Id="rId177" Type="http://schemas.openxmlformats.org/officeDocument/2006/relationships/image" Target="../media/image98.png"/><Relationship Id="rId198" Type="http://schemas.openxmlformats.org/officeDocument/2006/relationships/customXml" Target="../ink/ink10139.xml"/><Relationship Id="rId202" Type="http://schemas.openxmlformats.org/officeDocument/2006/relationships/customXml" Target="../ink/ink10141.xml"/><Relationship Id="rId223" Type="http://schemas.openxmlformats.org/officeDocument/2006/relationships/image" Target="../media/image122.png"/><Relationship Id="rId18" Type="http://schemas.openxmlformats.org/officeDocument/2006/relationships/customXml" Target="../ink/ink10049.xml"/><Relationship Id="rId39" Type="http://schemas.openxmlformats.org/officeDocument/2006/relationships/image" Target="../media/image26.png"/><Relationship Id="rId50" Type="http://schemas.openxmlformats.org/officeDocument/2006/relationships/customXml" Target="../ink/ink10065.xml"/><Relationship Id="rId104" Type="http://schemas.openxmlformats.org/officeDocument/2006/relationships/customXml" Target="../ink/ink10092.xml"/><Relationship Id="rId125" Type="http://schemas.openxmlformats.org/officeDocument/2006/relationships/image" Target="../media/image72.png"/><Relationship Id="rId146" Type="http://schemas.openxmlformats.org/officeDocument/2006/relationships/customXml" Target="../ink/ink10113.xml"/><Relationship Id="rId167" Type="http://schemas.openxmlformats.org/officeDocument/2006/relationships/image" Target="../media/image93.png"/><Relationship Id="rId188" Type="http://schemas.openxmlformats.org/officeDocument/2006/relationships/customXml" Target="../ink/ink10134.xml"/><Relationship Id="rId71" Type="http://schemas.openxmlformats.org/officeDocument/2006/relationships/image" Target="../media/image45.png"/><Relationship Id="rId92" Type="http://schemas.openxmlformats.org/officeDocument/2006/relationships/customXml" Target="../ink/ink10086.xml"/><Relationship Id="rId213" Type="http://schemas.openxmlformats.org/officeDocument/2006/relationships/image" Target="../media/image117.png"/><Relationship Id="rId234" Type="http://schemas.openxmlformats.org/officeDocument/2006/relationships/customXml" Target="../ink/ink10157.xml"/><Relationship Id="rId2" Type="http://schemas.openxmlformats.org/officeDocument/2006/relationships/customXml" Target="../ink/ink10041.xml"/><Relationship Id="rId29" Type="http://schemas.openxmlformats.org/officeDocument/2006/relationships/image" Target="../media/image21.png"/><Relationship Id="rId40" Type="http://schemas.openxmlformats.org/officeDocument/2006/relationships/customXml" Target="../ink/ink10060.xml"/><Relationship Id="rId115" Type="http://schemas.openxmlformats.org/officeDocument/2006/relationships/image" Target="../media/image67.png"/><Relationship Id="rId136" Type="http://schemas.openxmlformats.org/officeDocument/2006/relationships/customXml" Target="../ink/ink10108.xml"/><Relationship Id="rId157" Type="http://schemas.openxmlformats.org/officeDocument/2006/relationships/image" Target="../media/image88.png"/><Relationship Id="rId178" Type="http://schemas.openxmlformats.org/officeDocument/2006/relationships/customXml" Target="../ink/ink10129.xml"/><Relationship Id="rId61" Type="http://schemas.openxmlformats.org/officeDocument/2006/relationships/image" Target="../media/image40.png"/><Relationship Id="rId82" Type="http://schemas.openxmlformats.org/officeDocument/2006/relationships/customXml" Target="../ink/ink10081.xml"/><Relationship Id="rId199" Type="http://schemas.openxmlformats.org/officeDocument/2006/relationships/image" Target="../media/image109.png"/><Relationship Id="rId203" Type="http://schemas.openxmlformats.org/officeDocument/2006/relationships/image" Target="../media/image111.png"/><Relationship Id="rId19" Type="http://schemas.openxmlformats.org/officeDocument/2006/relationships/image" Target="../media/image16.png"/><Relationship Id="rId224" Type="http://schemas.openxmlformats.org/officeDocument/2006/relationships/customXml" Target="../ink/ink10152.xml"/><Relationship Id="rId30" Type="http://schemas.openxmlformats.org/officeDocument/2006/relationships/customXml" Target="../ink/ink10055.xml"/><Relationship Id="rId105" Type="http://schemas.openxmlformats.org/officeDocument/2006/relationships/image" Target="../media/image62.png"/><Relationship Id="rId126" Type="http://schemas.openxmlformats.org/officeDocument/2006/relationships/customXml" Target="../ink/ink10103.xml"/><Relationship Id="rId147" Type="http://schemas.openxmlformats.org/officeDocument/2006/relationships/image" Target="../media/image83.png"/><Relationship Id="rId168" Type="http://schemas.openxmlformats.org/officeDocument/2006/relationships/customXml" Target="../ink/ink10124.xml"/><Relationship Id="rId51" Type="http://schemas.openxmlformats.org/officeDocument/2006/relationships/image" Target="../media/image32.png"/><Relationship Id="rId72" Type="http://schemas.openxmlformats.org/officeDocument/2006/relationships/customXml" Target="../ink/ink10076.xml"/><Relationship Id="rId93" Type="http://schemas.openxmlformats.org/officeDocument/2006/relationships/image" Target="../media/image56.png"/><Relationship Id="rId189" Type="http://schemas.openxmlformats.org/officeDocument/2006/relationships/image" Target="../media/image104.png"/><Relationship Id="rId3" Type="http://schemas.openxmlformats.org/officeDocument/2006/relationships/image" Target="../media/image810.png"/><Relationship Id="rId214" Type="http://schemas.openxmlformats.org/officeDocument/2006/relationships/customXml" Target="../ink/ink10147.xml"/><Relationship Id="rId235" Type="http://schemas.openxmlformats.org/officeDocument/2006/relationships/image" Target="../media/image133.png"/><Relationship Id="rId116" Type="http://schemas.openxmlformats.org/officeDocument/2006/relationships/customXml" Target="../ink/ink10098.xml"/><Relationship Id="rId137" Type="http://schemas.openxmlformats.org/officeDocument/2006/relationships/image" Target="../media/image78.png"/><Relationship Id="rId158" Type="http://schemas.openxmlformats.org/officeDocument/2006/relationships/customXml" Target="../ink/ink10119.xml"/><Relationship Id="rId20" Type="http://schemas.openxmlformats.org/officeDocument/2006/relationships/customXml" Target="../ink/ink10050.xml"/><Relationship Id="rId41" Type="http://schemas.openxmlformats.org/officeDocument/2006/relationships/image" Target="../media/image27.png"/><Relationship Id="rId62" Type="http://schemas.openxmlformats.org/officeDocument/2006/relationships/customXml" Target="../ink/ink10071.xml"/><Relationship Id="rId83" Type="http://schemas.openxmlformats.org/officeDocument/2006/relationships/image" Target="../media/image51.png"/><Relationship Id="rId179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289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0A205F-E6DF-4363-994E-856D8177DBB1}"/>
              </a:ext>
            </a:extLst>
          </p:cNvPr>
          <p:cNvGrpSpPr/>
          <p:nvPr/>
        </p:nvGrpSpPr>
        <p:grpSpPr>
          <a:xfrm>
            <a:off x="6145996" y="3316832"/>
            <a:ext cx="1127160" cy="428400"/>
            <a:chOff x="6145996" y="3316832"/>
            <a:chExt cx="1127160" cy="42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14:cNvPr>
                <p14:cNvContentPartPr/>
                <p14:nvPr/>
              </p14:nvContentPartPr>
              <p14:xfrm>
                <a:off x="6145996" y="3316832"/>
                <a:ext cx="1127160" cy="62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ABE6980-EB17-4AA6-9BEE-DF67304A528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7996" y="3298832"/>
                  <a:ext cx="11628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14:cNvPr>
                <p14:cNvContentPartPr/>
                <p14:nvPr/>
              </p14:nvContentPartPr>
              <p14:xfrm>
                <a:off x="6429676" y="3489992"/>
                <a:ext cx="34200" cy="255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B1EF27-CC58-4A80-8B2C-D8CFC2798E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11676" y="3471992"/>
                  <a:ext cx="69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14:cNvPr>
                <p14:cNvContentPartPr/>
                <p14:nvPr/>
              </p14:nvContentPartPr>
              <p14:xfrm>
                <a:off x="6591316" y="3471632"/>
                <a:ext cx="376920" cy="213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C872C-A9E1-4655-947A-3A73272821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73676" y="3453632"/>
                  <a:ext cx="4125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1210BD-EDF8-4174-97AE-8A242F9DA4E9}"/>
              </a:ext>
            </a:extLst>
          </p:cNvPr>
          <p:cNvGrpSpPr/>
          <p:nvPr/>
        </p:nvGrpSpPr>
        <p:grpSpPr>
          <a:xfrm>
            <a:off x="508396" y="6085232"/>
            <a:ext cx="1020960" cy="544320"/>
            <a:chOff x="508396" y="6085232"/>
            <a:chExt cx="1020960" cy="54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14:cNvPr>
                <p14:cNvContentPartPr/>
                <p14:nvPr/>
              </p14:nvContentPartPr>
              <p14:xfrm>
                <a:off x="508396" y="6206192"/>
                <a:ext cx="274320" cy="410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97F3A6-B188-4C8D-8EC4-419E22E0B8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0756" y="6188552"/>
                  <a:ext cx="3099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14:cNvPr>
                <p14:cNvContentPartPr/>
                <p14:nvPr/>
              </p14:nvContentPartPr>
              <p14:xfrm>
                <a:off x="887476" y="6425072"/>
                <a:ext cx="42120" cy="196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D848CC-F369-4BEA-B889-69BA3270C7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9476" y="6407432"/>
                  <a:ext cx="77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14:cNvPr>
                <p14:cNvContentPartPr/>
                <p14:nvPr/>
              </p14:nvContentPartPr>
              <p14:xfrm>
                <a:off x="916636" y="6246872"/>
                <a:ext cx="252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A1FC324-4CE7-46D9-AF86-9111E30BA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8636" y="6229232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14:cNvPr>
                <p14:cNvContentPartPr/>
                <p14:nvPr/>
              </p14:nvContentPartPr>
              <p14:xfrm>
                <a:off x="1003396" y="6350192"/>
                <a:ext cx="87840" cy="279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9BC6232-8652-406A-AD1B-DC727D2725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85396" y="6332192"/>
                  <a:ext cx="123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14:cNvPr>
                <p14:cNvContentPartPr/>
                <p14:nvPr/>
              </p14:nvContentPartPr>
              <p14:xfrm>
                <a:off x="1210036" y="6488072"/>
                <a:ext cx="12240" cy="98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D750CC9-B0B6-4707-8410-C12B1E9899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92036" y="6470072"/>
                  <a:ext cx="47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14:cNvPr>
                <p14:cNvContentPartPr/>
                <p14:nvPr/>
              </p14:nvContentPartPr>
              <p14:xfrm>
                <a:off x="1130836" y="6303032"/>
                <a:ext cx="9360" cy="5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E57880F-7246-49AD-990B-6704435208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3196" y="6285032"/>
                  <a:ext cx="45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14:cNvPr>
                <p14:cNvContentPartPr/>
                <p14:nvPr/>
              </p14:nvContentPartPr>
              <p14:xfrm>
                <a:off x="1369516" y="6085232"/>
                <a:ext cx="114120" cy="470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168E2-58DC-478F-8C1B-B7462A5CA0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51516" y="6067232"/>
                  <a:ext cx="149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14:cNvPr>
                <p14:cNvContentPartPr/>
                <p14:nvPr/>
              </p14:nvContentPartPr>
              <p14:xfrm>
                <a:off x="1334596" y="6254432"/>
                <a:ext cx="194760" cy="104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4D5053-F470-4E8D-AF2D-A5783B4575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6596" y="6236792"/>
                  <a:ext cx="2304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B887C7-E4C7-411E-A77D-1DB63BB65018}"/>
              </a:ext>
            </a:extLst>
          </p:cNvPr>
          <p:cNvGrpSpPr/>
          <p:nvPr/>
        </p:nvGrpSpPr>
        <p:grpSpPr>
          <a:xfrm>
            <a:off x="1810876" y="5967872"/>
            <a:ext cx="1082520" cy="631440"/>
            <a:chOff x="1810876" y="5967872"/>
            <a:chExt cx="1082520" cy="631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14:cNvPr>
                <p14:cNvContentPartPr/>
                <p14:nvPr/>
              </p14:nvContentPartPr>
              <p14:xfrm>
                <a:off x="1810876" y="6267392"/>
                <a:ext cx="322560" cy="330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4D2FBBD-8F1D-45CD-BD11-25A804F679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2876" y="6249392"/>
                  <a:ext cx="358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14:cNvPr>
                <p14:cNvContentPartPr/>
                <p14:nvPr/>
              </p14:nvContentPartPr>
              <p14:xfrm>
                <a:off x="2179876" y="5967872"/>
                <a:ext cx="236880" cy="63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F96757-DA34-4A05-AE3F-A9CFEB9FD9D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62236" y="5949872"/>
                  <a:ext cx="27252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14:cNvPr>
                <p14:cNvContentPartPr/>
                <p14:nvPr/>
              </p14:nvContentPartPr>
              <p14:xfrm>
                <a:off x="2467876" y="6268472"/>
                <a:ext cx="425520" cy="3038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5CF0B98-9FA0-4DF7-8821-1DDE2A1F8B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49876" y="6250832"/>
                  <a:ext cx="46116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EB4CC6-12BD-4BF4-A35E-2ECAE9964A8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D12C364-E74C-4E40-BF1D-EBC0A08CEF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80302B30-9645-4685-9133-1D65A2E06237}"/>
              </a:ext>
            </a:extLst>
          </p:cNvPr>
          <p:cNvGrpSpPr/>
          <p:nvPr/>
        </p:nvGrpSpPr>
        <p:grpSpPr>
          <a:xfrm>
            <a:off x="3558316" y="6168392"/>
            <a:ext cx="474840" cy="407880"/>
            <a:chOff x="3558316" y="6168392"/>
            <a:chExt cx="474840" cy="40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14:cNvPr>
                <p14:cNvContentPartPr/>
                <p14:nvPr/>
              </p14:nvContentPartPr>
              <p14:xfrm>
                <a:off x="3558316" y="6168392"/>
                <a:ext cx="19440" cy="40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24D7D27-9F56-4033-A2DB-7D86C905AD5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0676" y="6150392"/>
                  <a:ext cx="550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14:cNvPr>
                <p14:cNvContentPartPr/>
                <p14:nvPr/>
              </p14:nvContentPartPr>
              <p14:xfrm>
                <a:off x="3660916" y="6197192"/>
                <a:ext cx="372240" cy="318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81CECA-529D-4D24-8CC6-47BFF60D3F2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42916" y="6179192"/>
                  <a:ext cx="40788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3087E45-508A-4A28-9317-2767DA30F56A}"/>
              </a:ext>
            </a:extLst>
          </p:cNvPr>
          <p:cNvGrpSpPr/>
          <p:nvPr/>
        </p:nvGrpSpPr>
        <p:grpSpPr>
          <a:xfrm>
            <a:off x="7668076" y="1170612"/>
            <a:ext cx="2354760" cy="986400"/>
            <a:chOff x="7668076" y="1170612"/>
            <a:chExt cx="2354760" cy="98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14:cNvPr>
                <p14:cNvContentPartPr/>
                <p14:nvPr/>
              </p14:nvContentPartPr>
              <p14:xfrm>
                <a:off x="7668076" y="1458972"/>
                <a:ext cx="214200" cy="236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18BC3AF-0C16-48CF-9A6E-DC19573B7A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9076" y="1449972"/>
                  <a:ext cx="231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14:cNvPr>
                <p14:cNvContentPartPr/>
                <p14:nvPr/>
              </p14:nvContentPartPr>
              <p14:xfrm>
                <a:off x="7933036" y="1308852"/>
                <a:ext cx="167040" cy="393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AB8A76-4435-49E5-B82A-A841438C29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24036" y="1300212"/>
                  <a:ext cx="1846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14:cNvPr>
                <p14:cNvContentPartPr/>
                <p14:nvPr/>
              </p14:nvContentPartPr>
              <p14:xfrm>
                <a:off x="8149036" y="1550052"/>
                <a:ext cx="39600" cy="128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7399F01-28B5-43E6-9EAA-473399A6BF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40396" y="1541052"/>
                  <a:ext cx="57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14:cNvPr>
                <p14:cNvContentPartPr/>
                <p14:nvPr/>
              </p14:nvContentPartPr>
              <p14:xfrm>
                <a:off x="8108356" y="1378332"/>
                <a:ext cx="3600" cy="12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BF382D-F228-4455-809F-62AC66A4FE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9716" y="1369692"/>
                  <a:ext cx="21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14:cNvPr>
                <p14:cNvContentPartPr/>
                <p14:nvPr/>
              </p14:nvContentPartPr>
              <p14:xfrm>
                <a:off x="8204116" y="1260612"/>
                <a:ext cx="61200" cy="49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392D76-CA22-46AB-8052-F6B75B8B9D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95476" y="1251612"/>
                  <a:ext cx="78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14:cNvPr>
                <p14:cNvContentPartPr/>
                <p14:nvPr/>
              </p14:nvContentPartPr>
              <p14:xfrm>
                <a:off x="8297716" y="1523772"/>
                <a:ext cx="142560" cy="192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DEC3A2-54D5-4F77-8F3C-E027D6DD19B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89076" y="1514772"/>
                  <a:ext cx="160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14:cNvPr>
                <p14:cNvContentPartPr/>
                <p14:nvPr/>
              </p14:nvContentPartPr>
              <p14:xfrm>
                <a:off x="8617756" y="1447812"/>
                <a:ext cx="88560" cy="18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3AF6C49-6479-47F1-ABC9-1E140F77659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09116" y="1438812"/>
                  <a:ext cx="106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14:cNvPr>
                <p14:cNvContentPartPr/>
                <p14:nvPr/>
              </p14:nvContentPartPr>
              <p14:xfrm>
                <a:off x="8753836" y="1290492"/>
                <a:ext cx="101160" cy="342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58B860-AD34-46A3-B442-04452E186B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44836" y="1281852"/>
                  <a:ext cx="118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14:cNvPr>
                <p14:cNvContentPartPr/>
                <p14:nvPr/>
              </p14:nvContentPartPr>
              <p14:xfrm>
                <a:off x="8716396" y="1395972"/>
                <a:ext cx="1299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3F796B-4FF3-4F44-803B-CEE11C86A6C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707756" y="1387332"/>
                  <a:ext cx="1476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14:cNvPr>
                <p14:cNvContentPartPr/>
                <p14:nvPr/>
              </p14:nvContentPartPr>
              <p14:xfrm>
                <a:off x="8865076" y="1516212"/>
                <a:ext cx="92160" cy="113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10114FF-57F2-4FA7-BF2D-BEB470A6A0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56076" y="1507572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14:cNvPr>
                <p14:cNvContentPartPr/>
                <p14:nvPr/>
              </p14:nvContentPartPr>
              <p14:xfrm>
                <a:off x="9011956" y="1491012"/>
                <a:ext cx="98640" cy="145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85BAD4-98E7-4FD1-B069-3D75EC8E2D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03316" y="1482372"/>
                  <a:ext cx="1162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14:cNvPr>
                <p14:cNvContentPartPr/>
                <p14:nvPr/>
              </p14:nvContentPartPr>
              <p14:xfrm>
                <a:off x="9126076" y="1359252"/>
                <a:ext cx="101160" cy="330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89CA92-CB7D-401C-A260-0A3137E812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17436" y="1350612"/>
                  <a:ext cx="1188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14:cNvPr>
                <p14:cNvContentPartPr/>
                <p14:nvPr/>
              </p14:nvContentPartPr>
              <p14:xfrm>
                <a:off x="9161356" y="1564452"/>
                <a:ext cx="114480" cy="5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C59E173-52D1-4D3E-852D-84F9AD9A15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52356" y="1555452"/>
                  <a:ext cx="132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14:cNvPr>
                <p14:cNvContentPartPr/>
                <p14:nvPr/>
              </p14:nvContentPartPr>
              <p14:xfrm>
                <a:off x="9389956" y="1482372"/>
                <a:ext cx="132120" cy="130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A51BFC5-0E7C-4F45-822A-7A240ECD453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0956" y="1473732"/>
                  <a:ext cx="14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14:cNvPr>
                <p14:cNvContentPartPr/>
                <p14:nvPr/>
              </p14:nvContentPartPr>
              <p14:xfrm>
                <a:off x="9567796" y="1444572"/>
                <a:ext cx="132840" cy="129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8DD22E-C52C-4B54-82C1-CB71E1427F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58796" y="1435572"/>
                  <a:ext cx="15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14:cNvPr>
                <p14:cNvContentPartPr/>
                <p14:nvPr/>
              </p14:nvContentPartPr>
              <p14:xfrm>
                <a:off x="9728356" y="1198692"/>
                <a:ext cx="62640" cy="315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B81D284-A162-4339-BFB2-3CDB7A1D5A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19716" y="1190052"/>
                  <a:ext cx="802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14:cNvPr>
                <p14:cNvContentPartPr/>
                <p14:nvPr/>
              </p14:nvContentPartPr>
              <p14:xfrm>
                <a:off x="9677236" y="1314252"/>
                <a:ext cx="201960" cy="31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B24848-B120-4CD0-9D48-05FB00DE3D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8596" y="1305252"/>
                  <a:ext cx="21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14:cNvPr>
                <p14:cNvContentPartPr/>
                <p14:nvPr/>
              </p14:nvContentPartPr>
              <p14:xfrm>
                <a:off x="8888836" y="1804932"/>
                <a:ext cx="113760" cy="145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805416-F2F0-40EF-9D07-CAC94AF47C8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79836" y="1795932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14:cNvPr>
                <p14:cNvContentPartPr/>
                <p14:nvPr/>
              </p14:nvContentPartPr>
              <p14:xfrm>
                <a:off x="9108076" y="1797732"/>
                <a:ext cx="252000" cy="107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6AE21FF-DC76-4237-B6BD-5C02B75EE0A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099436" y="1789092"/>
                  <a:ext cx="269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14:cNvPr>
                <p14:cNvContentPartPr/>
                <p14:nvPr/>
              </p14:nvContentPartPr>
              <p14:xfrm>
                <a:off x="9439636" y="1786572"/>
                <a:ext cx="67680" cy="29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5AC3C3-FE10-4FBB-BCA8-C28CCF21EA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30636" y="1777572"/>
                  <a:ext cx="8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14:cNvPr>
                <p14:cNvContentPartPr/>
                <p14:nvPr/>
              </p14:nvContentPartPr>
              <p14:xfrm>
                <a:off x="9441436" y="1763532"/>
                <a:ext cx="123120" cy="173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09D94-D2C1-4060-85F0-B6AEFC8C979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32796" y="1754532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14:cNvPr>
                <p14:cNvContentPartPr/>
                <p14:nvPr/>
              </p14:nvContentPartPr>
              <p14:xfrm>
                <a:off x="9647356" y="1671732"/>
                <a:ext cx="90720" cy="20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CF268D-F95A-4B9B-A3A8-832BA653DA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38356" y="1663092"/>
                  <a:ext cx="108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14:cNvPr>
                <p14:cNvContentPartPr/>
                <p14:nvPr/>
              </p14:nvContentPartPr>
              <p14:xfrm>
                <a:off x="9599476" y="1738332"/>
                <a:ext cx="266400" cy="392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DCED5D-0E55-4FEB-859C-46260F7683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90476" y="1729332"/>
                  <a:ext cx="284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14:cNvPr>
                <p14:cNvContentPartPr/>
                <p14:nvPr/>
              </p14:nvContentPartPr>
              <p14:xfrm>
                <a:off x="9822676" y="1170612"/>
                <a:ext cx="200160" cy="923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035F560-CD9A-4474-AF09-45C263B0457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814036" y="1161972"/>
                  <a:ext cx="21780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14:cNvPr>
                <p14:cNvContentPartPr/>
                <p14:nvPr/>
              </p14:nvContentPartPr>
              <p14:xfrm>
                <a:off x="8505436" y="1320012"/>
                <a:ext cx="156240" cy="83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770B80-546F-4FB4-BF2D-43776488C17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96796" y="1311372"/>
                  <a:ext cx="173880" cy="85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E241BD0-5CB7-44B1-B35A-D43EBB22AA0D}"/>
              </a:ext>
            </a:extLst>
          </p:cNvPr>
          <p:cNvGrpSpPr/>
          <p:nvPr/>
        </p:nvGrpSpPr>
        <p:grpSpPr>
          <a:xfrm>
            <a:off x="8262436" y="2318652"/>
            <a:ext cx="688320" cy="1415520"/>
            <a:chOff x="8262436" y="2318652"/>
            <a:chExt cx="688320" cy="14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14:cNvPr>
                <p14:cNvContentPartPr/>
                <p14:nvPr/>
              </p14:nvContentPartPr>
              <p14:xfrm>
                <a:off x="8262796" y="2371212"/>
                <a:ext cx="34200" cy="360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A882112-9295-41EF-BE70-7B6CFDEDAC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53796" y="2362572"/>
                  <a:ext cx="51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14:cNvPr>
                <p14:cNvContentPartPr/>
                <p14:nvPr/>
              </p14:nvContentPartPr>
              <p14:xfrm>
                <a:off x="8262436" y="2318652"/>
                <a:ext cx="154440" cy="191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DAA411-658C-4ED2-8870-84294E1033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53796" y="2310012"/>
                  <a:ext cx="1720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14:cNvPr>
                <p14:cNvContentPartPr/>
                <p14:nvPr/>
              </p14:nvContentPartPr>
              <p14:xfrm>
                <a:off x="8412916" y="2375892"/>
                <a:ext cx="81000" cy="16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E0DE37A-795E-47D6-A9C4-960FDF834A2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3916" y="2367252"/>
                  <a:ext cx="98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14:cNvPr>
                <p14:cNvContentPartPr/>
                <p14:nvPr/>
              </p14:nvContentPartPr>
              <p14:xfrm>
                <a:off x="8617396" y="2424492"/>
                <a:ext cx="29160" cy="33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C4CE09D-0B8A-4F79-B827-769C752524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08756" y="2415492"/>
                  <a:ext cx="468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14:cNvPr>
                <p14:cNvContentPartPr/>
                <p14:nvPr/>
              </p14:nvContentPartPr>
              <p14:xfrm>
                <a:off x="8574916" y="2350692"/>
                <a:ext cx="212760" cy="192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DE4E78A-9AF0-46DE-B847-E3F16C90204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66276" y="2342052"/>
                  <a:ext cx="230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14:cNvPr>
                <p14:cNvContentPartPr/>
                <p14:nvPr/>
              </p14:nvContentPartPr>
              <p14:xfrm>
                <a:off x="8266396" y="2940012"/>
                <a:ext cx="158400" cy="207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9C55EFD-B0AA-469D-81C5-022399063AA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57756" y="2931012"/>
                  <a:ext cx="17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14:cNvPr>
                <p14:cNvContentPartPr/>
                <p14:nvPr/>
              </p14:nvContentPartPr>
              <p14:xfrm>
                <a:off x="8487796" y="3055212"/>
                <a:ext cx="41040" cy="13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03199D-9459-49C1-ACB0-C8F24608BFE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79156" y="3046572"/>
                  <a:ext cx="58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14:cNvPr>
                <p14:cNvContentPartPr/>
                <p14:nvPr/>
              </p14:nvContentPartPr>
              <p14:xfrm>
                <a:off x="8535676" y="2917692"/>
                <a:ext cx="36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84D110-7A2A-4269-82A5-9EF61A36E4E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26676" y="29090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14:cNvPr>
                <p14:cNvContentPartPr/>
                <p14:nvPr/>
              </p14:nvContentPartPr>
              <p14:xfrm>
                <a:off x="8504716" y="2942172"/>
                <a:ext cx="126720" cy="233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8F5FCF7-2C2B-4B50-8754-D8EDA6F1864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496076" y="2933532"/>
                  <a:ext cx="144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14:cNvPr>
                <p14:cNvContentPartPr/>
                <p14:nvPr/>
              </p14:nvContentPartPr>
              <p14:xfrm>
                <a:off x="8658076" y="3046572"/>
                <a:ext cx="30600" cy="112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37B3B72-4AF0-4499-8FEB-F389D65B07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49436" y="3037932"/>
                  <a:ext cx="48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14:cNvPr>
                <p14:cNvContentPartPr/>
                <p14:nvPr/>
              </p14:nvContentPartPr>
              <p14:xfrm>
                <a:off x="8677876" y="2793132"/>
                <a:ext cx="230400" cy="347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50ADE2C-B8C8-46ED-9F42-62DBCDE009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8876" y="2784492"/>
                  <a:ext cx="248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14:cNvPr>
                <p14:cNvContentPartPr/>
                <p14:nvPr/>
              </p14:nvContentPartPr>
              <p14:xfrm>
                <a:off x="8750596" y="2920932"/>
                <a:ext cx="200160" cy="39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8BCA8B-25CE-4019-AE72-5127257C6F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41596" y="2912292"/>
                  <a:ext cx="217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14:cNvPr>
                <p14:cNvContentPartPr/>
                <p14:nvPr/>
              </p14:nvContentPartPr>
              <p14:xfrm>
                <a:off x="8298436" y="3415572"/>
                <a:ext cx="36000" cy="31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E4C0843-FBDC-435B-BEEE-EA53D1D27FC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89796" y="3406572"/>
                  <a:ext cx="536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14:cNvPr>
                <p14:cNvContentPartPr/>
                <p14:nvPr/>
              </p14:nvContentPartPr>
              <p14:xfrm>
                <a:off x="8278996" y="3360852"/>
                <a:ext cx="157680" cy="16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6529FA8-0CE7-4B78-86BB-4A81309F2B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70356" y="3351852"/>
                  <a:ext cx="17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14:cNvPr>
                <p14:cNvContentPartPr/>
                <p14:nvPr/>
              </p14:nvContentPartPr>
              <p14:xfrm>
                <a:off x="8470156" y="3441132"/>
                <a:ext cx="113760" cy="141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F7F2CB8-B58D-4DEE-9330-8DEDA7AE35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61156" y="3432132"/>
                  <a:ext cx="131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14:cNvPr>
                <p14:cNvContentPartPr/>
                <p14:nvPr/>
              </p14:nvContentPartPr>
              <p14:xfrm>
                <a:off x="8612356" y="3362652"/>
                <a:ext cx="113760" cy="201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842D9C8-6001-447E-B9DF-546C690100F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3356" y="3353652"/>
                  <a:ext cx="13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14:cNvPr>
                <p14:cNvContentPartPr/>
                <p14:nvPr/>
              </p14:nvContentPartPr>
              <p14:xfrm>
                <a:off x="8768236" y="3266172"/>
                <a:ext cx="181080" cy="3128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130972B-482A-499B-AA8B-B3EC76FAF0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59236" y="3257532"/>
                  <a:ext cx="19872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C9784A-7145-45DB-A092-92DC33646FC0}"/>
              </a:ext>
            </a:extLst>
          </p:cNvPr>
          <p:cNvGrpSpPr/>
          <p:nvPr/>
        </p:nvGrpSpPr>
        <p:grpSpPr>
          <a:xfrm>
            <a:off x="9110236" y="3180852"/>
            <a:ext cx="854280" cy="540000"/>
            <a:chOff x="9110236" y="3180852"/>
            <a:chExt cx="85428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14:cNvPr>
                <p14:cNvContentPartPr/>
                <p14:nvPr/>
              </p14:nvContentPartPr>
              <p14:xfrm>
                <a:off x="9110236" y="3407652"/>
                <a:ext cx="97200" cy="120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AB85BF6-0918-4C1B-8DB1-ABCACA9103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101236" y="3399012"/>
                  <a:ext cx="114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14:cNvPr>
                <p14:cNvContentPartPr/>
                <p14:nvPr/>
              </p14:nvContentPartPr>
              <p14:xfrm>
                <a:off x="9280516" y="3271932"/>
                <a:ext cx="38880" cy="21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46B66C-5A45-4846-B472-0F86F1932A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71516" y="3263292"/>
                  <a:ext cx="565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14:cNvPr>
                <p14:cNvContentPartPr/>
                <p14:nvPr/>
              </p14:nvContentPartPr>
              <p14:xfrm>
                <a:off x="9216076" y="3323412"/>
                <a:ext cx="253800" cy="397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AE3FE-E7E1-4564-A888-5E1A295CE2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07436" y="3314772"/>
                  <a:ext cx="27144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14:cNvPr>
                <p14:cNvContentPartPr/>
                <p14:nvPr/>
              </p14:nvContentPartPr>
              <p14:xfrm>
                <a:off x="9554836" y="3180852"/>
                <a:ext cx="133560" cy="35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16C53ED-488E-4579-8848-B8D6FA48D1B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46196" y="3172212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14:cNvPr>
                <p14:cNvContentPartPr/>
                <p14:nvPr/>
              </p14:nvContentPartPr>
              <p14:xfrm>
                <a:off x="9812236" y="3201372"/>
                <a:ext cx="42120" cy="256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8E9230-8E96-4C8C-A5EF-F3457FE2EC8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803596" y="3192372"/>
                  <a:ext cx="5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14:cNvPr>
                <p14:cNvContentPartPr/>
                <p14:nvPr/>
              </p14:nvContentPartPr>
              <p14:xfrm>
                <a:off x="9755356" y="3318012"/>
                <a:ext cx="209160" cy="327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EF604CE-3587-4051-A0DD-68620450ABD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46356" y="3309012"/>
                  <a:ext cx="2268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14:cNvPr>
              <p14:cNvContentPartPr/>
              <p14:nvPr/>
            </p14:nvContentPartPr>
            <p14:xfrm>
              <a:off x="8330116" y="3870612"/>
              <a:ext cx="65880" cy="395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318A009-7334-4722-950F-2D33751B1C9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21116" y="386197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14:cNvPr>
              <p14:cNvContentPartPr/>
              <p14:nvPr/>
            </p14:nvContentPartPr>
            <p14:xfrm>
              <a:off x="8376916" y="3807972"/>
              <a:ext cx="160920" cy="250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6013720-E4D7-47DD-A0C5-3D948439F7F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368276" y="3798972"/>
                <a:ext cx="17856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D71EA76-18E4-433D-BB9E-A301550AF995}"/>
              </a:ext>
            </a:extLst>
          </p:cNvPr>
          <p:cNvGrpSpPr/>
          <p:nvPr/>
        </p:nvGrpSpPr>
        <p:grpSpPr>
          <a:xfrm>
            <a:off x="8606236" y="3830292"/>
            <a:ext cx="459360" cy="351720"/>
            <a:chOff x="8606236" y="3830292"/>
            <a:chExt cx="4593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14:cNvPr>
                <p14:cNvContentPartPr/>
                <p14:nvPr/>
              </p14:nvContentPartPr>
              <p14:xfrm>
                <a:off x="8606236" y="4063212"/>
                <a:ext cx="89280" cy="109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7F970E6-5EA7-49D5-9FA4-95FDA1F2F5A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597596" y="4054572"/>
                  <a:ext cx="106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14:cNvPr>
                <p14:cNvContentPartPr/>
                <p14:nvPr/>
              </p14:nvContentPartPr>
              <p14:xfrm>
                <a:off x="8730796" y="3979692"/>
                <a:ext cx="128160" cy="202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201E97-B4B4-4143-B28F-79CD34661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22156" y="3970692"/>
                  <a:ext cx="145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14:cNvPr>
                <p14:cNvContentPartPr/>
                <p14:nvPr/>
              </p14:nvContentPartPr>
              <p14:xfrm>
                <a:off x="8898556" y="3830292"/>
                <a:ext cx="167040" cy="316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BAF75D-EDE4-457D-9CED-FBCB20CBA5C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89916" y="3821292"/>
                  <a:ext cx="184680" cy="33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53EB0DB-FE33-4C6E-BBF4-BA5FD6773703}"/>
              </a:ext>
            </a:extLst>
          </p:cNvPr>
          <p:cNvGrpSpPr/>
          <p:nvPr/>
        </p:nvGrpSpPr>
        <p:grpSpPr>
          <a:xfrm>
            <a:off x="9278356" y="3733812"/>
            <a:ext cx="716400" cy="410760"/>
            <a:chOff x="9278356" y="3733812"/>
            <a:chExt cx="71640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14:cNvPr>
                <p14:cNvContentPartPr/>
                <p14:nvPr/>
              </p14:nvContentPartPr>
              <p14:xfrm>
                <a:off x="9278356" y="3791052"/>
                <a:ext cx="64440" cy="353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9FC7388-EE68-454B-AC1C-BB3C0C371C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69716" y="3782052"/>
                  <a:ext cx="820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14:cNvPr>
                <p14:cNvContentPartPr/>
                <p14:nvPr/>
              </p14:nvContentPartPr>
              <p14:xfrm>
                <a:off x="9409396" y="3968172"/>
                <a:ext cx="145800" cy="163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497A38-7E58-4212-BCE8-C19822B9FE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00756" y="3959172"/>
                  <a:ext cx="16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14:cNvPr>
                <p14:cNvContentPartPr/>
                <p14:nvPr/>
              </p14:nvContentPartPr>
              <p14:xfrm>
                <a:off x="9585076" y="3742092"/>
                <a:ext cx="106560" cy="384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2BCA222-C522-4B35-AD13-09F6EFB45F5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76076" y="3733092"/>
                  <a:ext cx="124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14:cNvPr>
                <p14:cNvContentPartPr/>
                <p14:nvPr/>
              </p14:nvContentPartPr>
              <p14:xfrm>
                <a:off x="9618916" y="3959172"/>
                <a:ext cx="49320" cy="31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82B4EC5-783D-4F5B-962E-CA5E668CE2E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610276" y="3950532"/>
                  <a:ext cx="66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14:cNvPr>
                <p14:cNvContentPartPr/>
                <p14:nvPr/>
              </p14:nvContentPartPr>
              <p14:xfrm>
                <a:off x="9793876" y="3733812"/>
                <a:ext cx="200880" cy="313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65B9EA-6595-4DD1-B588-98BDD9AD5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784876" y="3725172"/>
                  <a:ext cx="2185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14:cNvPr>
              <p14:cNvContentPartPr/>
              <p14:nvPr/>
            </p14:nvContentPartPr>
            <p14:xfrm>
              <a:off x="7530556" y="938772"/>
              <a:ext cx="2626920" cy="3493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0200EBE-489B-4F5D-AE5B-6C1735D6136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26236" y="93445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53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F11AE1-F4ED-4412-A8A7-672CA867B3E6}"/>
              </a:ext>
            </a:extLst>
          </p:cNvPr>
          <p:cNvGrpSpPr/>
          <p:nvPr/>
        </p:nvGrpSpPr>
        <p:grpSpPr>
          <a:xfrm>
            <a:off x="2466796" y="1423232"/>
            <a:ext cx="1512000" cy="502200"/>
            <a:chOff x="2466796" y="1423232"/>
            <a:chExt cx="15120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14:cNvPr>
                <p14:cNvContentPartPr/>
                <p14:nvPr/>
              </p14:nvContentPartPr>
              <p14:xfrm>
                <a:off x="2466796" y="1423232"/>
                <a:ext cx="937440" cy="502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F5EBF1-ED40-4ABE-804A-6A490D671E9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57796" y="1414232"/>
                  <a:ext cx="9550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14:cNvPr>
                <p14:cNvContentPartPr/>
                <p14:nvPr/>
              </p14:nvContentPartPr>
              <p14:xfrm>
                <a:off x="3484516" y="1494512"/>
                <a:ext cx="183960" cy="334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913374-C9C2-4026-85F2-9DBA76A976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75516" y="1485512"/>
                  <a:ext cx="2016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14:cNvPr>
                <p14:cNvContentPartPr/>
                <p14:nvPr/>
              </p14:nvContentPartPr>
              <p14:xfrm>
                <a:off x="3654796" y="1467152"/>
                <a:ext cx="324000" cy="21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8BB535-E1CF-498C-89F4-913293F91A2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45796" y="1458512"/>
                  <a:ext cx="3416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2E74C-9924-4E2F-9012-68E5356FCB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3B2E58-9D21-4035-8AB6-A48CBA585A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5DE088-8F70-4181-BA9A-A70207384D3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2575100-CBF7-4C28-87D3-A1CADBBA88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F9CA2B-A931-4676-9288-0740CD0A13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211AA6-DE1D-474F-A9A7-99BB81EEAA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36E129A-E4F5-4EAB-A742-E89C8696F73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D76EAA-EE0B-4CB8-9771-06DD8A083C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77BDE1F-2348-4FAD-9A14-6FB464897EC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7D9A8C-4B05-4FFD-AC1E-A444FB1E9C2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3342D67-4F32-42E8-B3B3-06E86A616F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8D9A40F-AF71-449D-A784-A8FBDB83995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E15394-7A79-456B-BC6D-7D51597A072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9B655B-632C-4C51-942D-BDDF888AF2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0CC5C47-DED8-4FBF-9DE4-A36E6D52B31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67F819-B77F-444A-9CA7-C5DCE676A7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5E61ED0-46E4-4FEE-A811-0B0E3432712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0304220-80B7-4353-A54F-41BCD0F21E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CF4DEF-B53F-47D5-8C95-6B6C09A7E21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F98FCD3-BF00-4CF8-A173-914A87B524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64C207-9CEC-4748-8BEA-9C06AEBE070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96AC2C7-5FDA-4EC6-B863-E967E487DCC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839BDD8-A16F-4F7E-A270-164AFA141AC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D77A51-F242-46AD-8623-FED539FA5A1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DABA193-B393-4064-88E7-667D70671A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8EBE9C-9163-40BE-9993-FE2E67D5AA2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E471C73-2882-4A5B-9406-51E3FB50136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007F8B-2DB9-490D-B4E5-5AE43CA5A2F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5512D53-2942-455F-91C1-3A82A02603E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CBB531-896D-4FD6-9622-3B29253734B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095E00-3A25-4E5F-B537-376F3DC8813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ABEA015-9B6C-4B1D-AF86-40AB84080E3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A07512-CA0F-4F1F-871E-18CC0CF7D66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4A4C92B-966B-4151-ABC0-3084B67381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79FA87C-4C29-4955-9CD9-3BC2D3CAACC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C2D88F6-65BD-4E97-85F9-6DD8322B2BD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BE1A3F0-90C8-4B71-836C-C300BF5F0B9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AC593F9-9584-4515-9ECD-053A61FC98E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F662CBF-9E23-42D8-974E-80838F24CB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FF4E81-EC85-46C3-9756-190A99F617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4A3E451-CDAF-4D29-A1D1-75E21F1D4F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30A9E6D-EC8E-4DF2-BDEB-B5D6D602B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D1B23C-A910-4D19-B86F-7EB45B7ABD0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22D538C-AA39-4437-9E6F-302DA032142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8CB4A8-76B2-4A44-BD6F-839A912EED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DCE3D34-877D-4054-B089-4A3175FF704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13E5C2-B739-4EA4-8E71-AED38F01A5B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47C4E7-0DF2-41BB-87C5-57C466F5D6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3E1D25E-8798-4F55-8EA8-C330D1D5432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BCAD455-4852-4BB4-A5C7-BF08F8A0D7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C30842E-BE38-4C92-84B5-0087BB73BB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AB91A74-1453-4857-96A5-F92D5927BF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CFB23B9-7938-4F53-A936-E26EFC61CA0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28F73E-5585-49C3-9F20-AFE492470B9F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750F8F0-F40B-48C8-9FEF-B5211D0E4DB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BEF29B-357F-4995-842A-A85DAB27A3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23D7C2-A0A9-483B-9A81-55F991625F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7A01E21-495A-4372-ADB8-7B68CA09478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719DD1-78BB-4633-B173-4FFDC20BF82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B40D58C-5F1E-4AB9-87E6-D9E25795C3C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98E295F-8B5B-49D3-B908-A920DEDE86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8CFC6ED-A560-46B5-A225-1C77B5F875A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AE74FB0-F10C-4A3C-8C34-B8086EE64CC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AA94642-279F-4CCF-9AE0-E4DFF040C12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E38F45A-7AB0-451D-92D5-371B6C9FF1B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E6887CC-74C4-4EE8-BB36-28457304BA9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4868AB8-6396-487C-A785-540E5B48671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918873E-549C-4D37-8730-48338510122C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DE83E8-4DDE-492A-95A2-EDDFC55C66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BECF180-6AC6-4D7E-AF27-2053B14AED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879244F-D4FB-401C-B945-857DEEC735D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777E56E-B597-45D9-9149-019CCD3C462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D977D8B-7FE8-4BF1-8720-307FB9E828D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8AAF8CD-6BD8-4E35-B5D7-76E190750B4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29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080476" y="3082472"/>
            <a:ext cx="1141920" cy="708120"/>
            <a:chOff x="6080476" y="3082472"/>
            <a:chExt cx="114192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14:cNvPr>
                <p14:cNvContentPartPr/>
                <p14:nvPr/>
              </p14:nvContentPartPr>
              <p14:xfrm>
                <a:off x="6080476" y="3082472"/>
                <a:ext cx="11419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79CA715-62A3-41AF-9869-6D97C824C98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62476" y="3064472"/>
                  <a:ext cx="117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14:cNvPr>
                <p14:cNvContentPartPr/>
                <p14:nvPr/>
              </p14:nvContentPartPr>
              <p14:xfrm>
                <a:off x="6602836" y="3244112"/>
                <a:ext cx="142200" cy="207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8DB2B38-511C-42EB-BC04-C632427E38D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84836" y="3226472"/>
                  <a:ext cx="17784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1C388C1-385F-4BBF-9AD5-3F87561087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556C4DF-738C-4370-B7BD-9705E998934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11BBEF9-C64F-42CC-88D0-5985721AF45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5ABFDE-576D-4597-B516-963C425E729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16B02E-D532-4EB1-9D05-34D6F83D0FD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27DF563-E8C6-4482-8E49-1C878BDCA42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4C0739-6F34-410B-BFC3-3AA22FCA010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DAEA2AF-A3F8-4CD1-89F5-A2DD864D5E1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9D435DC-728D-4248-B1C4-026EC88093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A456410-395E-4DD2-ABD8-7372C9B6C3E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6123038-D9E3-48F4-8663-F79E3898114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5795ED-F593-4A38-9F82-2B0F957ED8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501D575-4460-4C76-BEEF-3928DCD8739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511660B-112A-410D-9C60-A9E3B20DEE9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3F91C18-ADC3-4CB8-9E8F-0465C56355C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697432-6533-4FD0-93D2-78893E27454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15587B4-11C9-46F4-A991-0048611C876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1D67549-673D-47FC-9FBD-05FAE2BC288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AE6B41-A96F-4486-8D63-4D81D9A7874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A3C6E8-9F6E-42C2-B89B-A6089656314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B4E7A12-EC7E-4801-AD2F-5EA24775F56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1A3A45-0D01-4E30-8563-1BE7FE0537B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8478CE-5F38-43F6-9AF2-C7B7A2B54DE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B242E8-17EE-456A-8BD1-8761E024E73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9C11FC-B1E8-4FE1-8276-541B848BE6F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32C6A44-3853-4464-931E-69B4197DFC5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333BB4-F25C-4127-84DE-14A86F3325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B7BD7C4-F7C2-4362-A746-C3EF09D8E9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497A209-9FE8-4ED7-A89C-D27A329589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07629D1-846B-4AA1-AC73-69CF819047D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AC2F220-A912-419F-91C4-F3410A1137B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F2BABB-E49A-44B8-BC98-CA6B677C961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1CF3FC8-AD67-4925-B2AD-27DA3AD6BAC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F2F00D5-22D1-4FCA-BDE8-D15EFCE24D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E754170-0D08-4F6F-9BA7-3E470D7DB04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58ABF5E-6E0C-48D0-84DD-9B424760A7B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43C0E0F-AF98-4B16-9795-D5CF4D15476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E3C27E1-B8B1-4885-B9A7-012CA1E66E8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B4F475-D055-4556-A050-829D7D7A570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24340E2-D702-4519-A2E2-3FFD41932BF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0F86F2-D636-47AB-82C8-2E53E9EBD52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2ADBD4-A832-4285-B31E-6EB291A060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E11F6A3-5639-464C-AB73-AFC52F57B28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BD9CF1A-3006-412F-AF8A-7AC700643B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58053FE-E93E-4D8C-849A-27D4E1608B4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1EC9152-1AA0-41F1-A837-ECC30D36541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9070529-C936-40B0-8CD4-86A433BA95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5EA947-712D-4177-BAF2-9E7540061DA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5BB2A22-9038-4D5B-AAC4-8C2571D2DB0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F7220B-78C4-4C4D-A774-4A8C8978099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EE85B6D-6EFF-4049-A945-7C27AFA592B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DA7E570-4B65-439C-AD09-19A7AED6D27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E9AD706-E883-487C-B7CD-C542628E131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46F47E-F266-43F9-B511-91B9437B7CE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88DFCDE-A635-4546-8494-2F6D71A7792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4040BAD-A29E-4CC5-B63D-379D303C2B3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3FDA42C-D617-4CA1-B5D3-B82C2A9A2D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2755D5D-62AA-469B-9D05-3F79EDE5BF4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26DAB82-48D8-4462-B144-C6EC7D443A8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18F61C4-6385-4508-A3D1-E823525834E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295C0A8-AAF6-4073-A23C-68B0B982A15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67197B2-45C5-484B-9F24-1E7E64C7DFD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6FA5EB4-3750-40BF-97D3-A68EBC6922E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2F32E7C-139D-4C4B-B459-C47014E3935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8052EB2-0407-4946-8CA5-E9DBDB75776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0BC2C5C-0118-4012-AF69-B99F03085CC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570289-9BBD-4D93-B009-113810ABA04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53CACEE-98B2-47B7-969E-946C8578E79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3F54D5-B0E2-4187-9B4B-CE021833922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36E00D4-547C-405B-BF7A-66D79D2F0D3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18F4773-97EA-4C27-B958-AC176315668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1E82D4E-458F-4415-8625-7D0141B642E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AC73E85-DEFC-4790-B94D-EE20DBB5DDB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5ADDD2B-EFD3-4AB1-8AAF-D76FA5F0819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2A8A5A0-A722-42B6-B6C2-BDFC3260126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520793C-BB73-47D6-9A5D-F2545A8C30B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718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12C1D3-7600-4BF6-9A8E-8BE1F01FC607}"/>
              </a:ext>
            </a:extLst>
          </p:cNvPr>
          <p:cNvGrpSpPr/>
          <p:nvPr/>
        </p:nvGrpSpPr>
        <p:grpSpPr>
          <a:xfrm>
            <a:off x="294916" y="1630952"/>
            <a:ext cx="788400" cy="1054080"/>
            <a:chOff x="294916" y="1630952"/>
            <a:chExt cx="788400" cy="10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14:cNvPr>
                <p14:cNvContentPartPr/>
                <p14:nvPr/>
              </p14:nvContentPartPr>
              <p14:xfrm>
                <a:off x="397156" y="2105072"/>
                <a:ext cx="686160" cy="579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3ADA11C-D18F-43EF-8BB6-854BC8B34C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8156" y="2096432"/>
                  <a:ext cx="7038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14:cNvPr>
                <p14:cNvContentPartPr/>
                <p14:nvPr/>
              </p14:nvContentPartPr>
              <p14:xfrm>
                <a:off x="294916" y="1761632"/>
                <a:ext cx="181080" cy="290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9D6E3A8-CB82-4A71-ABAF-CA8B734941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6276" y="1752632"/>
                  <a:ext cx="198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14:cNvPr>
                <p14:cNvContentPartPr/>
                <p14:nvPr/>
              </p14:nvContentPartPr>
              <p14:xfrm>
                <a:off x="476356" y="1630952"/>
                <a:ext cx="169200" cy="30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85E86EB-B9B9-4E40-9CB2-7DAC349A51B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716" y="1621952"/>
                  <a:ext cx="1868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014956" y="2612672"/>
            <a:ext cx="1298880" cy="776880"/>
            <a:chOff x="6014956" y="2612672"/>
            <a:chExt cx="1298880" cy="77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14:cNvPr>
                <p14:cNvContentPartPr/>
                <p14:nvPr/>
              </p14:nvContentPartPr>
              <p14:xfrm>
                <a:off x="6014956" y="2612672"/>
                <a:ext cx="1218240" cy="72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12D7E7-0653-49CA-8C7B-4864F9C6E8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7316" y="2594672"/>
                  <a:ext cx="1253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14:cNvPr>
                <p14:cNvContentPartPr/>
                <p14:nvPr/>
              </p14:nvContentPartPr>
              <p14:xfrm>
                <a:off x="6445156" y="2762072"/>
                <a:ext cx="205200" cy="290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750518-57F1-4C67-8595-9FBA0F8E21A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27516" y="2744432"/>
                  <a:ext cx="240840" cy="32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4F1F86D-1BF4-4B31-B73F-76B2CAFDE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5BBE68E-594C-437E-AF7A-070B8F485D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9EDE07-337B-4DFB-8B6B-CEF4BDAA78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14E2D4-85B6-45E9-A6A5-B752DCA4C0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9E27D2-8029-4682-8678-E841F3351CA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1BDE5FF-F7B2-4808-AC3B-525EFA996D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E0AC502-846D-452F-BEC3-409B1951C67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45DCBDC-CCA5-488E-875A-8980DE7643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C5FD938-197B-42B3-A016-37ED9CE1DAE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4B9A857-4903-44C3-914B-C659A2613B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686F49E-A4EE-400F-9A2A-CCEE31B9F5C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E4029C7-776A-40C2-98AE-DCDB9C432F9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078BE8-4BA2-4145-8DB7-3145F9EBA9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0AE5A8D-C10B-45CC-9CCB-B79948BDAFC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05DA81-868C-47AE-A1BB-04FA37CC79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F0730AA-1FCF-48F0-9A9E-415B226EA7B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37C2C25-FC0A-4164-B394-69A32667F0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92B4CA3-621B-4861-BF6E-1B26B7B4AC5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7CF02C-745B-464C-9DE6-3C8DE030FA4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32960A-BEA3-4624-ADF2-F40E6AAE955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C1B0543-C841-4FC3-AEC6-3F8544A4C1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71B7127-5546-4998-9E78-38F1ECCCD13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A64B2E-18EA-4757-BDBC-B2811B968D2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83A0C59-08C1-4F8C-9F6D-D0057DCF983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D56D6B-BD38-4EFA-8DAA-9E1C2150F14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4016A1-F608-437A-8232-3CD43A405B2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0BF3A85-DE8E-4B09-9A5A-C2B23289CEC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1DEBEC8-261A-48AD-BC75-6608059BCC0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94F4024-E4A0-4EA4-AC86-97E26C914ED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94FD1A-249A-4DAF-BA9C-52441E0D6F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ED3502-D6C0-4AD2-908A-8421EFEC935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6C4EB9C-E127-4792-9A83-85BBEEAD43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3A4BC6-326D-4994-B734-9A7516827B1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F097ED7-A377-4C25-9154-DB40646D27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51AE537-F6E3-4F7D-AB78-60941C306C3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866F7A1-9131-4AEB-BC8D-E269A6E8A8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3458C56-8DD7-40A1-8D30-FE73CC9A618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D214E75-6C8E-48B8-9C6F-4344BF96FED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B3DD2B2-03A8-4E88-82B1-7AD167CB5FF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715FC96-D6C8-49D0-9109-7EC68570A1BF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4077AA-7567-438D-89F0-4725BDD431F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367F47-537F-49FA-B313-95AE0A045CF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CFBC7E0-AC72-4576-8864-6E7C51A31EB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AC97AD6-BAB5-425C-95A5-52944AB7930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DEDBECC-8480-49A5-820E-012D9058491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26010A3-7CF4-48F2-9277-ADCEB3196E0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64F021B-4C6B-4A7C-8263-0A8103B3219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47E923-9784-4209-8223-EB910474FE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A0F936B-ED05-4317-9D1E-1916A9C4CC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BA5F51B-5851-404D-B5E5-C2AF8A2BD30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E90D1E8-99C8-4EB4-B43E-2546946F42D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CAC888-6AFB-48C4-B615-27E8112645B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0BAA08F-9ECA-4F96-B24E-F8C5740BBC0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15A28D3-C23E-4B61-90DC-3B1D42AF00A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AF4AFDE-D181-4525-A714-C37E91AA477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170853C-AD36-42C0-8322-40F3E5908FA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A98E341-05F0-4803-8A8D-C8F8DA8837F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01CDF47-540C-42C9-9C7C-586E0C56487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F57737D-6A3D-4F6A-99A8-8D67CA8D5B8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94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AEA0BBE0-731B-4A47-A973-AAC4DE88AAD3}"/>
              </a:ext>
            </a:extLst>
          </p:cNvPr>
          <p:cNvGrpSpPr/>
          <p:nvPr/>
        </p:nvGrpSpPr>
        <p:grpSpPr>
          <a:xfrm>
            <a:off x="155596" y="2429432"/>
            <a:ext cx="369720" cy="1312920"/>
            <a:chOff x="155596" y="2429432"/>
            <a:chExt cx="369720" cy="13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14:cNvPr>
                <p14:cNvContentPartPr/>
                <p14:nvPr/>
              </p14:nvContentPartPr>
              <p14:xfrm>
                <a:off x="186916" y="2881952"/>
                <a:ext cx="294840" cy="86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3ECD4F-2F35-4FA3-9FDB-D4CC8E26C0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8276" y="2873312"/>
                  <a:ext cx="31248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14:cNvPr>
                <p14:cNvContentPartPr/>
                <p14:nvPr/>
              </p14:nvContentPartPr>
              <p14:xfrm>
                <a:off x="155596" y="2563352"/>
                <a:ext cx="143280" cy="30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B3C488-D95B-4271-B8B5-6E4F983A29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6596" y="2554712"/>
                  <a:ext cx="1609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14:cNvPr>
                <p14:cNvContentPartPr/>
                <p14:nvPr/>
              </p14:nvContentPartPr>
              <p14:xfrm>
                <a:off x="337756" y="2429432"/>
                <a:ext cx="187560" cy="28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7FA787-9D2D-4FA5-8CBE-0B358A706A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8756" y="2420432"/>
                  <a:ext cx="2052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6AD1412-FC3C-46E8-89DB-5ED4370A4D5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741C589-B403-4252-A74D-1A94C5B376D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22A5E9-6FC7-4E97-82E2-B9C89D1704E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700DA2-F028-4075-B4F7-A12CE6F7CA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A52F184-A373-4061-A99E-548ED8DEC5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7CA5BE5-505D-43C7-BA96-9C248B3272A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099D39F-E7F4-43C4-A83E-B6255E6D646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C088F-55A7-4F9B-9F1C-51365581F47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7F42527-6EFB-4293-A258-51553ED8B16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268E52-01C3-4AEA-8BE9-B026BC4B108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2669CB1-38C3-4446-85C3-400C30E360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3989AA2-C510-424C-8034-7AAE4512A5E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A0D4F2-2408-466F-99CD-06CBBD7B169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BD596AC-5EC0-4106-B2E2-EBF77CF14F1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3DDBEDF-0B73-480E-AB69-79D995F4EEA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9921BD8-5C46-4059-A3DC-15A4DC95F9C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E8A658-745D-4C5D-B82D-BAF105BCE6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6A5E402-CD69-452B-BF04-9AF377197B5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A382CD3-6B88-4592-B632-4616F74514E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7462E58-C7B9-492C-935E-E745FD50122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38A3A4C-DD88-4A0A-869B-A6466488244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E8C42A-9881-4E43-B4E1-C8ADCAB6619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FC21DF-6591-4EA9-BC1D-F1B8E2559F7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20A57BB-69D0-4999-AA58-D4E2A670545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3BB7C86-E271-40D2-A769-4C28B823FE4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3EEAB5-1D2E-4457-915A-475049BE7EB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7355F44-D16B-4192-9C8F-05BA0B238B0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9A41865-E8F5-4C3D-AB8E-610E797105F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980849F-BCA9-4B53-BAB9-099E0BFD084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E6476CA-DC05-4097-BE18-C12C559BB50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37A8CA6-C48B-4DEC-8C8E-89D5919F9BF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5035D1-A7DB-4FCA-92DA-344CF1409D0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F47D390-D7FE-4659-A8B0-6373E807D1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00DCEE-8181-4D2F-B04C-ADC1D64BCD8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6C13C95-5012-4CA6-A129-58BAB90BD1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CA78BCE-C5CA-45FB-BE16-37935E0D112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11034B-CB2A-4ACC-859A-71155DD1529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6AF4095-41B1-4F8C-8F5A-01CD3BC4CE9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324134F-1560-41D6-9395-1BBC0F7204A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C21D540-E1BC-4629-BE51-1BFC9A2FEF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E9B9A91-BAFF-46AF-AF88-8E6A988E1F2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27CDF18-5EA4-4229-AE6E-C80FA1A1430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EDFF3CD-53BF-4E8D-97C1-3188C81F10B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8423342-F766-4A50-812A-01A384D40E7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F04C3E9-19A7-40D7-89CE-5E9926EA653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CDFF2CB-454F-4B9E-8919-94632D69ABB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03BF14D-AB4F-4E51-A925-DCEC6F60A2D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77E1EDD2-1A75-499E-83AF-3C71EC04474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6828CE7-B716-4EA0-B1D0-01AD497CC28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957461-F64B-48B5-BEF8-88A2CCE5C83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60A521-DF6E-4129-840C-8DF4D4012AC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DD4682C-3EB8-4913-BBE5-1F1DA01A06F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8188E16-9F1B-4998-B7CC-76547654AE5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F3934E2-80A5-4516-978B-8ED0F6D755E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1D2CCFF-E24E-45BA-B610-D8A9F9139B4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C83649-2830-4800-AA6C-44B4E863EA2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7764D3-B095-4B39-BACF-4DDB39523C3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E1291AB-F428-4930-93EC-4DFBA86AD68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75210AE-5573-4B80-B197-CB581BEE10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9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4C86BCF-3E0B-4F99-84F5-C0A48D210869}"/>
              </a:ext>
            </a:extLst>
          </p:cNvPr>
          <p:cNvGrpSpPr/>
          <p:nvPr/>
        </p:nvGrpSpPr>
        <p:grpSpPr>
          <a:xfrm>
            <a:off x="6041956" y="2560112"/>
            <a:ext cx="1179360" cy="481680"/>
            <a:chOff x="6041956" y="2560112"/>
            <a:chExt cx="1179360" cy="48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14:cNvPr>
                <p14:cNvContentPartPr/>
                <p14:nvPr/>
              </p14:nvContentPartPr>
              <p14:xfrm>
                <a:off x="6041956" y="2560112"/>
                <a:ext cx="1179360" cy="9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C31555-9A0A-478B-B98C-3AF0F9940D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23956" y="2542472"/>
                  <a:ext cx="121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14:cNvPr>
                <p14:cNvContentPartPr/>
                <p14:nvPr/>
              </p14:nvContentPartPr>
              <p14:xfrm>
                <a:off x="6440836" y="2711672"/>
                <a:ext cx="211680" cy="330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6CA1F90-3D93-4D7B-A185-5DA0A9D0E7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2836" y="2693672"/>
                  <a:ext cx="24732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14:cNvPr>
                <p14:cNvContentPartPr/>
                <p14:nvPr/>
              </p14:nvContentPartPr>
              <p14:xfrm>
                <a:off x="6481516" y="2856392"/>
                <a:ext cx="281160" cy="16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30AE30-FD82-4C2C-9297-25D502E859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63516" y="2838752"/>
                  <a:ext cx="3168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C3B564-353B-4095-8C20-145C62D892D7}"/>
              </a:ext>
            </a:extLst>
          </p:cNvPr>
          <p:cNvGrpSpPr/>
          <p:nvPr/>
        </p:nvGrpSpPr>
        <p:grpSpPr>
          <a:xfrm>
            <a:off x="198076" y="4570712"/>
            <a:ext cx="875880" cy="611640"/>
            <a:chOff x="198076" y="4570712"/>
            <a:chExt cx="87588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14:cNvPr>
                <p14:cNvContentPartPr/>
                <p14:nvPr/>
              </p14:nvContentPartPr>
              <p14:xfrm>
                <a:off x="507316" y="4815152"/>
                <a:ext cx="566640" cy="367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4116788-9CB0-4A6F-93BC-E1E09FECF89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8316" y="4806152"/>
                  <a:ext cx="58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14:cNvPr>
                <p14:cNvContentPartPr/>
                <p14:nvPr/>
              </p14:nvContentPartPr>
              <p14:xfrm>
                <a:off x="198076" y="4656032"/>
                <a:ext cx="220680" cy="306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FF3639-0993-4D4D-B03A-5E5D7AD54A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436" y="4647032"/>
                  <a:ext cx="238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14:cNvPr>
                <p14:cNvContentPartPr/>
                <p14:nvPr/>
              </p14:nvContentPartPr>
              <p14:xfrm>
                <a:off x="374476" y="4570712"/>
                <a:ext cx="232560" cy="249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BD604AF-6363-4812-B8D0-E4BDCF0226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5836" y="4561712"/>
                  <a:ext cx="2502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3663A65-B7B3-4559-93C5-EA3B231EA70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1C9215F-7BDB-4946-B7FA-20CDC9DDC56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CB8E24-6E51-49B1-9AA3-A905C4F797F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6C9189F-A576-4204-8A9E-779D0FD317A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81870F2-25F5-4966-9207-0ED34E4C046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3E3F577-09CF-4561-9592-E6FA3FBCEC9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4721C8A-BE39-4D2D-8637-98F0C4B3C45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2BF9882-096A-4911-BE19-A56A8B55E6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D41033A-7247-4CB5-A3A3-B74AEBF7A97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D8E8884-A4F2-4E15-A87C-E85D0842F99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37CF25D-2169-4778-8DC8-C78A02499B2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33F4E8-329D-4518-A55C-7346210B42C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7CD550E-AB97-4983-A1D3-C22DE76CFC5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7F5BA3C-6BEF-4D67-A70C-684848EBBA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1B6812FE-F11C-4928-B724-08C31CD1B5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5064D69-A7B1-43F6-9C86-59D7752D40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11E43D2-34F5-43D4-95BC-E4336DCF0FE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DDD0573-E925-4A95-B0AE-AFA9922BD5F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8EB815E-873D-4603-A110-E8C87560D02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246A738-4278-4A8E-8E06-61E8009AF66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D16B7B-B061-46E5-90A5-772AA9F5E4A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78F27FA-6808-4D81-853F-DEB4DD90FB3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EE6B8FB-0756-4AD4-9952-DDC4E473E49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04317F6-B395-4738-BD38-A3A5CAF8D7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D826309-4EA6-4DDC-A72B-F4BC3BB83A4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D1DE6E4-06A8-436E-9AA0-EE634DD42A7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B1B681-CA59-40EB-9A88-9036C0565F8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7F6812A-F881-45D4-8783-72F41948FBD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0345475-FD75-4FED-AE1A-77A2D9EE84B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E94881D-533A-466A-A6F6-47182D78900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C06336-671B-4EFD-8D21-43979DA02C6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903A69D-CA7F-4BFB-A386-BE62BCE7136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3C1E71F-F8CB-4F00-B465-66FBE0EE9C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FA56F30-A6E2-46A6-94EE-AADAEC63101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27E9BA2-1F8D-4A32-BA7C-C18C31E8180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5E177B-D737-4456-B5C8-B25ED65254D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554BD3D-7755-4F41-99C9-2B012991FBD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9401372-BC06-474E-8EA3-7D6B060957A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2B5E208-1FA3-4234-BBF5-83B2404EFB4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3311270-B7C6-4CBB-A362-D823DD67D04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AD1D375-2A61-4B9F-98B0-D935860FFFA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9D32D85-82A6-4F38-B69F-6531EDDE8B4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A4518E8-D0E4-4E77-9965-EC0B3242E5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7A152F1-9EAD-44C9-885B-3850ABD6E7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231B38D-CF63-4EDF-AD85-7D6115B5B8A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4BEFC04-7DCF-47C9-827A-6EBCBDEE63A9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9506B19-EC47-4406-8C6E-EDEA6A65CF8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2CBF81B-AE90-4A79-824F-4A2B815477B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BB4107E-BED2-43AF-A6F6-7F78E8CC66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F786F05-0802-4015-A7E2-E947588C70A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7ABB173-D5AD-4C1C-915F-42BC32741D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5332C0F-E9F3-4139-9CF7-29C27731041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B29C6AF-AA93-4C29-9D85-1A1B65529FA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4A389E-2465-4484-88DB-F5DA7DD808F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C20091F-3307-4D18-A87E-8B5F4B5CA93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8FFA129-A8EE-4A82-96C4-47A011C48A7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47276E5-E60A-49AB-92B6-8A2CB372A5F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FA630A2-1314-4D77-B9CC-D7A1B2C4A9A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970D2B1-1F88-491D-92B7-2F6B21D0F6F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6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F08F5E6-6EB6-4B3D-B75E-F31766647912}"/>
              </a:ext>
            </a:extLst>
          </p:cNvPr>
          <p:cNvGrpSpPr/>
          <p:nvPr/>
        </p:nvGrpSpPr>
        <p:grpSpPr>
          <a:xfrm>
            <a:off x="6108556" y="3005072"/>
            <a:ext cx="1205280" cy="384480"/>
            <a:chOff x="6108556" y="3005072"/>
            <a:chExt cx="12052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14:cNvPr>
                <p14:cNvContentPartPr/>
                <p14:nvPr/>
              </p14:nvContentPartPr>
              <p14:xfrm>
                <a:off x="6108556" y="3005072"/>
                <a:ext cx="1205280" cy="11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1C9919-A115-4203-8C7D-59C7F1D015A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0916" y="2987072"/>
                  <a:ext cx="124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14:cNvPr>
                <p14:cNvContentPartPr/>
                <p14:nvPr/>
              </p14:nvContentPartPr>
              <p14:xfrm>
                <a:off x="6511396" y="3168152"/>
                <a:ext cx="2016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8A2AFDE-F806-4260-8429-CED2BFFD58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93756" y="3150512"/>
                  <a:ext cx="5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14:cNvPr>
                <p14:cNvContentPartPr/>
                <p14:nvPr/>
              </p14:nvContentPartPr>
              <p14:xfrm>
                <a:off x="6622996" y="3165632"/>
                <a:ext cx="163800" cy="223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DD55F60-D2A2-4146-82CB-57078F17F3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05356" y="3147632"/>
                  <a:ext cx="199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81D7C6-543C-4D16-9CD2-CFA02EAA6C3F}"/>
              </a:ext>
            </a:extLst>
          </p:cNvPr>
          <p:cNvGrpSpPr/>
          <p:nvPr/>
        </p:nvGrpSpPr>
        <p:grpSpPr>
          <a:xfrm>
            <a:off x="2166556" y="3283712"/>
            <a:ext cx="668520" cy="718920"/>
            <a:chOff x="2166556" y="3283712"/>
            <a:chExt cx="6685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14:cNvPr>
                <p14:cNvContentPartPr/>
                <p14:nvPr/>
              </p14:nvContentPartPr>
              <p14:xfrm>
                <a:off x="2166556" y="3497912"/>
                <a:ext cx="668520" cy="504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076C2C-DBC8-4389-A226-BFC2A6DC038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57916" y="3488912"/>
                  <a:ext cx="68616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14:cNvPr>
                <p14:cNvContentPartPr/>
                <p14:nvPr/>
              </p14:nvContentPartPr>
              <p14:xfrm>
                <a:off x="2376076" y="3350312"/>
                <a:ext cx="15624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3110A01-39D2-4F03-8A79-F05234C2E4A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67436" y="3341312"/>
                  <a:ext cx="173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14:cNvPr>
                <p14:cNvContentPartPr/>
                <p14:nvPr/>
              </p14:nvContentPartPr>
              <p14:xfrm>
                <a:off x="2519716" y="3283712"/>
                <a:ext cx="200520" cy="221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A6FBE4-4ED1-4D86-BA8C-E50763CF270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11076" y="3274712"/>
                  <a:ext cx="2181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057666-F8F0-4BAE-B261-C65A4485D4C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5D8060-C0AC-4887-B2B7-973373269EF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711F752-B8F9-4B4C-AB88-C00C77CF89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0E66CBA-E5AD-4489-BD04-4260656A9D2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5DFAC5-FE6C-4419-9070-6D062C24141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34BAEB4-BD4C-4CA3-BD4A-F88B89CCB6B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31E0615-D41B-46FE-A5DC-55D4A5046C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4B1CF-9FD6-4CA6-88AF-067AB3E92B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F6117AB-6BED-48FB-B474-93B8F68DB1E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F1E460-69B3-4F4B-BC4F-08FD433739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32EC46B-02CA-4838-9002-5DFE94E98B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B69BBAB-24D9-4EFB-9B27-6FEA96700E0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9D189E3-927B-4AA7-A9A6-D0132E9CC50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C13B43A-4F6E-4FF8-881E-0525283F427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D0AA6C0-22D6-4564-9A5D-2ABA9C6193F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9C7F6A-9E89-4A5F-AB5A-7D05C195C91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8D46DD-2645-4B8D-A77A-DF8315853C0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DD36EC5-1488-4865-8E99-923F2C87A4B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71291D7-C26F-4FE3-8206-9A125B50CE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67B5AC-BFF5-4577-B970-3FD8418577D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2424EB8-AC9C-423F-AC44-E23788EC40F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A060A01-2E6E-4EC3-8740-236C66DE6A7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291F209-D057-441A-84F0-5024ADB0BEB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B7775CA-89E4-45F8-B763-660C9EA2E6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387F8B3-D197-4340-A506-6F9B8A47654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392B128-7943-4D48-A5A9-8EB57070F24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C4EA082-1FCC-4CD8-9815-0889EEFBB0B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3AEED9-7996-45BD-9F1E-B3FE270D347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B15E102-F0E6-4B2A-BB31-F4A3662059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CAB396-DCA1-47DA-9BE5-4FB8BA1A372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655C617-B6C3-476A-BE45-98606C3355E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B477BF5-33FF-4E85-9418-F8BF1D3C997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B6C73F-EBC4-4A82-A28F-D1D867356B3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A3C1999-9B18-45F9-B720-5A76DCBE3D8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6D6BD00-5588-461B-983F-CBE247D8DB4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91FCCBF-05E4-4232-98D1-39DD8933A69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A0C2900-3510-4E12-96EC-7601A7590ED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1805EC-438F-4698-AD74-2F824743BA7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1A9B9B6-BBB5-4619-BAD9-19E6A08BFB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10BC165-8903-406E-B8A7-CA623987AF8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28956F8-BB1E-4A26-82DB-72E95086025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B774B40-290E-4F82-B3FE-1056F73C481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E4DC77E-51A0-4F14-8160-06CF85DBD3A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EB2724D-87A2-42AC-B5BD-DCEA987B95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4F5E32D-FBE3-4F3C-B607-F38DCD944C9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001EFE7-F1FA-4966-8D8A-FED2CF05804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49457F-961F-4CBC-84D0-2DE6C56CE37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3281139-F924-48C8-B5E6-00EFB70ACD8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48614EE-B0B2-4449-B9C9-BEE8A5F9015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A8DF1B6-15D1-498C-88AD-CCE54FC6B1B6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EF4040-071B-4448-860E-1425245D7A6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6DAD438-DE24-430B-8817-EF4903895BA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002AEAE-3EF2-47A6-86A0-AB103E4240F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7897849-DFE6-4314-8462-77704FDAF9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D7C3976-F284-4F18-B8B0-E371F43FD68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11ABDCC-8136-4E0C-818E-C2832201517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69A3F4-9D65-424D-9041-4E37358835B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2C6989F-34E7-4542-90C8-36C8230DB86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581605C-4EE0-405C-BEE5-BC371FA600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77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14:cNvPr>
              <p14:cNvContentPartPr/>
              <p14:nvPr/>
            </p14:nvContentPartPr>
            <p14:xfrm>
              <a:off x="6153196" y="3425192"/>
              <a:ext cx="1187280" cy="5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F7A93C4-1463-4136-9278-98CA9992BC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35196" y="3407192"/>
                <a:ext cx="122292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8A9A75-4EE1-4FA0-8CF1-5639180C7A0D}"/>
              </a:ext>
            </a:extLst>
          </p:cNvPr>
          <p:cNvGrpSpPr/>
          <p:nvPr/>
        </p:nvGrpSpPr>
        <p:grpSpPr>
          <a:xfrm>
            <a:off x="6514996" y="3515192"/>
            <a:ext cx="284400" cy="275400"/>
            <a:chOff x="6514996" y="3515192"/>
            <a:chExt cx="284400" cy="27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14:cNvPr>
                <p14:cNvContentPartPr/>
                <p14:nvPr/>
              </p14:nvContentPartPr>
              <p14:xfrm>
                <a:off x="6514996" y="3545072"/>
                <a:ext cx="46800" cy="19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C9DC0E9-89DD-4BD8-9993-766EE464639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96996" y="3527072"/>
                  <a:ext cx="8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14:cNvPr>
                <p14:cNvContentPartPr/>
                <p14:nvPr/>
              </p14:nvContentPartPr>
              <p14:xfrm>
                <a:off x="6664036" y="3515192"/>
                <a:ext cx="13536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CD4D1E-D5E2-4AD9-B6B2-0B52A952535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46396" y="3497192"/>
                  <a:ext cx="17100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75929D9-778D-4EE5-BD49-E40EF557FBE8}"/>
              </a:ext>
            </a:extLst>
          </p:cNvPr>
          <p:cNvGrpSpPr/>
          <p:nvPr/>
        </p:nvGrpSpPr>
        <p:grpSpPr>
          <a:xfrm>
            <a:off x="3162676" y="1750832"/>
            <a:ext cx="1163160" cy="1141920"/>
            <a:chOff x="3162676" y="1750832"/>
            <a:chExt cx="1163160" cy="11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14:cNvPr>
                <p14:cNvContentPartPr/>
                <p14:nvPr/>
              </p14:nvContentPartPr>
              <p14:xfrm>
                <a:off x="3162676" y="2227472"/>
                <a:ext cx="854640" cy="665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4CD3800-8575-4A4B-9AC8-43AFD0627BF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54036" y="2218832"/>
                  <a:ext cx="8722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14:cNvPr>
                <p14:cNvContentPartPr/>
                <p14:nvPr/>
              </p14:nvContentPartPr>
              <p14:xfrm>
                <a:off x="3777916" y="1795112"/>
                <a:ext cx="213120" cy="339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4F7024-E6A9-4AF2-A582-B5FFFDF44D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69276" y="1786112"/>
                  <a:ext cx="230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14:cNvPr>
                <p14:cNvContentPartPr/>
                <p14:nvPr/>
              </p14:nvContentPartPr>
              <p14:xfrm>
                <a:off x="3983476" y="1750832"/>
                <a:ext cx="342360" cy="261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F6568E4-FE2C-47BC-A96F-64828AE73AC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74836" y="1741832"/>
                  <a:ext cx="3600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47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681A6CD1-6782-49CC-847F-764FC7475464}"/>
              </a:ext>
            </a:extLst>
          </p:cNvPr>
          <p:cNvGrpSpPr/>
          <p:nvPr/>
        </p:nvGrpSpPr>
        <p:grpSpPr>
          <a:xfrm>
            <a:off x="6105316" y="3370112"/>
            <a:ext cx="1290240" cy="331200"/>
            <a:chOff x="6105316" y="3370112"/>
            <a:chExt cx="1290240" cy="33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14:cNvPr>
                <p14:cNvContentPartPr/>
                <p14:nvPr/>
              </p14:nvContentPartPr>
              <p14:xfrm>
                <a:off x="6105316" y="3370112"/>
                <a:ext cx="1290240" cy="6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99B167-9EE9-4952-8557-D02DF8D8E20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087676" y="3352112"/>
                  <a:ext cx="1325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14:cNvPr>
                <p14:cNvContentPartPr/>
                <p14:nvPr/>
              </p14:nvContentPartPr>
              <p14:xfrm>
                <a:off x="6415996" y="3505112"/>
                <a:ext cx="171360" cy="19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A9C2F1C-7657-4FF8-85D5-29C1FCD0E83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97996" y="3487472"/>
                  <a:ext cx="207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14:cNvPr>
                <p14:cNvContentPartPr/>
                <p14:nvPr/>
              </p14:nvContentPartPr>
              <p14:xfrm>
                <a:off x="6705076" y="3497192"/>
                <a:ext cx="194760" cy="18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F01270E-F9F2-4D4E-84C2-046617A484C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87076" y="3479552"/>
                  <a:ext cx="23040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F369896-CE8E-4088-8B54-D122B735F320}"/>
              </a:ext>
            </a:extLst>
          </p:cNvPr>
          <p:cNvGrpSpPr/>
          <p:nvPr/>
        </p:nvGrpSpPr>
        <p:grpSpPr>
          <a:xfrm>
            <a:off x="3967996" y="2635712"/>
            <a:ext cx="744480" cy="1062360"/>
            <a:chOff x="3967996" y="2635712"/>
            <a:chExt cx="744480" cy="10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14:cNvPr>
                <p14:cNvContentPartPr/>
                <p14:nvPr/>
              </p14:nvContentPartPr>
              <p14:xfrm>
                <a:off x="3967996" y="3065552"/>
                <a:ext cx="712080" cy="632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D7738DD-30DF-44FE-A63D-7B91120F0AD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9356" y="3056912"/>
                  <a:ext cx="7297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14:cNvPr>
                <p14:cNvContentPartPr/>
                <p14:nvPr/>
              </p14:nvContentPartPr>
              <p14:xfrm>
                <a:off x="4348516" y="2697272"/>
                <a:ext cx="129600" cy="271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C2DF76D-A088-4AE5-8D65-6E6C77A3CC7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39876" y="2688272"/>
                  <a:ext cx="147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14:cNvPr>
                <p14:cNvContentPartPr/>
                <p14:nvPr/>
              </p14:nvContentPartPr>
              <p14:xfrm>
                <a:off x="4500796" y="2635712"/>
                <a:ext cx="211680" cy="239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2B851E4-B6CA-4B04-9F33-779FE3CE1D1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92156" y="2626712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421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3 is due on 2/11</a:t>
            </a:r>
          </a:p>
          <a:p>
            <a:pPr lvl="1"/>
            <a:r>
              <a:rPr lang="en-US" dirty="0"/>
              <a:t>Homework 4 is due on 2/14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612882-24BF-46B8-BE35-B75C71D281EC}"/>
              </a:ext>
            </a:extLst>
          </p:cNvPr>
          <p:cNvGrpSpPr/>
          <p:nvPr/>
        </p:nvGrpSpPr>
        <p:grpSpPr>
          <a:xfrm>
            <a:off x="6127636" y="3275792"/>
            <a:ext cx="1302120" cy="569520"/>
            <a:chOff x="6127636" y="3275792"/>
            <a:chExt cx="1302120" cy="569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14:cNvPr>
                <p14:cNvContentPartPr/>
                <p14:nvPr/>
              </p14:nvContentPartPr>
              <p14:xfrm>
                <a:off x="6127636" y="3275792"/>
                <a:ext cx="1302120" cy="114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D82DA-9F45-4F34-81D7-10E0811620F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09636" y="3257792"/>
                  <a:ext cx="133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14:cNvPr>
                <p14:cNvContentPartPr/>
                <p14:nvPr/>
              </p14:nvContentPartPr>
              <p14:xfrm>
                <a:off x="6467836" y="3480632"/>
                <a:ext cx="16920" cy="317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C80567-FDC9-4F02-8A4C-5E1005D60BB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0196" y="3462992"/>
                  <a:ext cx="52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14:cNvPr>
                <p14:cNvContentPartPr/>
                <p14:nvPr/>
              </p14:nvContentPartPr>
              <p14:xfrm>
                <a:off x="6563236" y="3468032"/>
                <a:ext cx="231480" cy="37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F167F0-954C-4B07-B64A-6DA13219D9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45236" y="3450032"/>
                  <a:ext cx="2671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65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Preorder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6122596" y="1603232"/>
            <a:ext cx="1283400" cy="2985480"/>
            <a:chOff x="6122596" y="1603232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6122596" y="1603232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04596" y="1585232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6196396" y="4099472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8756" y="4081832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6479716" y="4052672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62076" y="4034672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6467116" y="4243112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49116" y="4225472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6625876" y="4360112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07876" y="4342112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915316" y="4281272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97676" y="4263272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7131676" y="4140512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4036" y="4122512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7165156" y="4395752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47516" y="4378112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908396" y="4657112"/>
            <a:ext cx="2218320" cy="891360"/>
            <a:chOff x="5908396" y="4657112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908396" y="4690592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0396" y="4672592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6174436" y="4974992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6436" y="4957352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6459916" y="4999112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1916" y="4981112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6378556" y="5134832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60556" y="5116832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6710116" y="5118632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2116" y="5100632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7016476" y="4750352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98836" y="4732352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7157956" y="5136632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40316" y="5118992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7194316" y="4984352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6316" y="4966712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7263436" y="5055992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5436" y="5038352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7553596" y="5149232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35956" y="5131232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7502116" y="5021792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84116" y="5003792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7682116" y="4796072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4476" y="4778072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7658356" y="5004152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0716" y="4986152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7857076" y="4657112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39076" y="4639472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14:cNvPr>
              <p14:cNvContentPartPr/>
              <p14:nvPr/>
            </p14:nvContentPartPr>
            <p14:xfrm>
              <a:off x="3558316" y="6168392"/>
              <a:ext cx="19440" cy="407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132228-AAC9-46F0-8B3B-D9B54FFF96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540676" y="6150392"/>
                <a:ext cx="55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14:cNvPr>
              <p14:cNvContentPartPr/>
              <p14:nvPr/>
            </p14:nvContentPartPr>
            <p14:xfrm>
              <a:off x="3660916" y="6197192"/>
              <a:ext cx="372240" cy="31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3C1A962-48AB-4008-ACDF-4B6F4EC1CD4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2916" y="6179192"/>
                <a:ext cx="4078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14:cNvPr>
              <p14:cNvContentPartPr/>
              <p14:nvPr/>
            </p14:nvContentPartPr>
            <p14:xfrm>
              <a:off x="4084996" y="6472232"/>
              <a:ext cx="90000" cy="298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F6742C-AF19-41B6-AD22-2E6BF43C24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67356" y="6454592"/>
                <a:ext cx="125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14:cNvPr>
              <p14:cNvContentPartPr/>
              <p14:nvPr/>
            </p14:nvContentPartPr>
            <p14:xfrm>
              <a:off x="4445356" y="6174152"/>
              <a:ext cx="191880" cy="488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7C3B50-ED15-4736-B640-41AB3FBCBC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27356" y="6156152"/>
                <a:ext cx="22752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92C501C0-7799-492D-8B77-3D6241EC0505}"/>
              </a:ext>
            </a:extLst>
          </p:cNvPr>
          <p:cNvGrpSpPr/>
          <p:nvPr/>
        </p:nvGrpSpPr>
        <p:grpSpPr>
          <a:xfrm>
            <a:off x="4737316" y="6071912"/>
            <a:ext cx="533880" cy="809280"/>
            <a:chOff x="4737316" y="6071912"/>
            <a:chExt cx="533880" cy="809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14:cNvPr>
                <p14:cNvContentPartPr/>
                <p14:nvPr/>
              </p14:nvContentPartPr>
              <p14:xfrm>
                <a:off x="4737316" y="6571952"/>
                <a:ext cx="93600" cy="309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1792BD6-AC02-4809-BBF8-A74413A04A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19316" y="6553952"/>
                  <a:ext cx="1292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14:cNvPr>
                <p14:cNvContentPartPr/>
                <p14:nvPr/>
              </p14:nvContentPartPr>
              <p14:xfrm>
                <a:off x="4934956" y="6071912"/>
                <a:ext cx="336240" cy="485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575360B-AFE9-40FA-B681-DFDDCA54487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6956" y="6054272"/>
                  <a:ext cx="371880" cy="52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ADFD94-CAD5-4B12-853C-9FC0ECDEC1C5}"/>
              </a:ext>
            </a:extLst>
          </p:cNvPr>
          <p:cNvGrpSpPr/>
          <p:nvPr/>
        </p:nvGrpSpPr>
        <p:grpSpPr>
          <a:xfrm>
            <a:off x="5259676" y="5923232"/>
            <a:ext cx="624960" cy="938160"/>
            <a:chOff x="5259676" y="5923232"/>
            <a:chExt cx="624960" cy="93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14:cNvPr>
                <p14:cNvContentPartPr/>
                <p14:nvPr/>
              </p14:nvContentPartPr>
              <p14:xfrm>
                <a:off x="5259676" y="6440912"/>
                <a:ext cx="138600" cy="420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D9F08F4-716A-4955-8680-6D8F441975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036" y="6422912"/>
                  <a:ext cx="17424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14:cNvPr>
                <p14:cNvContentPartPr/>
                <p14:nvPr/>
              </p14:nvContentPartPr>
              <p14:xfrm>
                <a:off x="5467396" y="5923232"/>
                <a:ext cx="308160" cy="74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1D5E6-CA16-44F6-9201-9604FF042C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49756" y="5905232"/>
                  <a:ext cx="343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14:cNvPr>
                <p14:cNvContentPartPr/>
                <p14:nvPr/>
              </p14:nvContentPartPr>
              <p14:xfrm>
                <a:off x="5574676" y="6207992"/>
                <a:ext cx="309960" cy="5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6A7FBD4-B96E-4F4D-853D-0C957411711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6676" y="6190352"/>
                  <a:ext cx="34560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82CB0C-018D-47C8-A33D-77E4A4433752}"/>
              </a:ext>
            </a:extLst>
          </p:cNvPr>
          <p:cNvGrpSpPr/>
          <p:nvPr/>
        </p:nvGrpSpPr>
        <p:grpSpPr>
          <a:xfrm>
            <a:off x="5815516" y="6187472"/>
            <a:ext cx="919080" cy="771120"/>
            <a:chOff x="5815516" y="6187472"/>
            <a:chExt cx="919080" cy="771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14:cNvPr>
                <p14:cNvContentPartPr/>
                <p14:nvPr/>
              </p14:nvContentPartPr>
              <p14:xfrm>
                <a:off x="5815516" y="6587432"/>
                <a:ext cx="251640" cy="37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E9F9E2-180D-4C68-A4AC-0DA4C9C7C3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7876" y="6569792"/>
                  <a:ext cx="28728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14:cNvPr>
                <p14:cNvContentPartPr/>
                <p14:nvPr/>
              </p14:nvContentPartPr>
              <p14:xfrm>
                <a:off x="6242116" y="6187472"/>
                <a:ext cx="24840" cy="622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E05AFE-881B-4B18-886E-1FE248844A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224116" y="6169472"/>
                  <a:ext cx="60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14:cNvPr>
                <p14:cNvContentPartPr/>
                <p14:nvPr/>
              </p14:nvContentPartPr>
              <p14:xfrm>
                <a:off x="6395116" y="6188552"/>
                <a:ext cx="339480" cy="475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357F5A-2DF7-47A2-B99C-AA7FCDB6C8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77116" y="6170912"/>
                  <a:ext cx="375120" cy="51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1BCCB-807A-4A81-8D30-51FD5D83F821}"/>
              </a:ext>
            </a:extLst>
          </p:cNvPr>
          <p:cNvGrpSpPr/>
          <p:nvPr/>
        </p:nvGrpSpPr>
        <p:grpSpPr>
          <a:xfrm>
            <a:off x="6663316" y="5994512"/>
            <a:ext cx="944280" cy="1089360"/>
            <a:chOff x="6663316" y="5994512"/>
            <a:chExt cx="944280" cy="1089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14:cNvPr>
                <p14:cNvContentPartPr/>
                <p14:nvPr/>
              </p14:nvContentPartPr>
              <p14:xfrm>
                <a:off x="6663316" y="6598592"/>
                <a:ext cx="250920" cy="485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F20B1F-A232-4B4A-953B-1C3CEAF1E2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5316" y="6580952"/>
                  <a:ext cx="2865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14:cNvPr>
                <p14:cNvContentPartPr/>
                <p14:nvPr/>
              </p14:nvContentPartPr>
              <p14:xfrm>
                <a:off x="7066156" y="6121952"/>
                <a:ext cx="79920" cy="45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A233A6A-F410-49EE-AD5E-DBDA50C493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48156" y="6104312"/>
                  <a:ext cx="1155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14:cNvPr>
                <p14:cNvContentPartPr/>
                <p14:nvPr/>
              </p14:nvContentPartPr>
              <p14:xfrm>
                <a:off x="7247596" y="5994512"/>
                <a:ext cx="360000" cy="632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33836F1-79D7-45D3-A067-16164CEDA6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229596" y="5976872"/>
                  <a:ext cx="395640" cy="66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14:cNvPr>
              <p14:cNvContentPartPr/>
              <p14:nvPr/>
            </p14:nvContentPartPr>
            <p14:xfrm>
              <a:off x="7668076" y="1452752"/>
              <a:ext cx="214200" cy="236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5F05E2B-121B-4A7D-B4D6-E25F617842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659076" y="1443752"/>
                <a:ext cx="2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14:cNvPr>
              <p14:cNvContentPartPr/>
              <p14:nvPr/>
            </p14:nvContentPartPr>
            <p14:xfrm>
              <a:off x="7933036" y="1302632"/>
              <a:ext cx="167040" cy="393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F852A7-8E55-444C-8A68-0E78739FF77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924036" y="1293992"/>
                <a:ext cx="184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14:cNvPr>
              <p14:cNvContentPartPr/>
              <p14:nvPr/>
            </p14:nvContentPartPr>
            <p14:xfrm>
              <a:off x="8149036" y="1543832"/>
              <a:ext cx="39600" cy="128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9BBA2F1-205C-4A1C-8DB0-46B0284C07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40396" y="1534832"/>
                <a:ext cx="57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14:cNvPr>
              <p14:cNvContentPartPr/>
              <p14:nvPr/>
            </p14:nvContentPartPr>
            <p14:xfrm>
              <a:off x="8108356" y="1372112"/>
              <a:ext cx="3600" cy="12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83BAE-CE2A-4550-9808-0A8AFF82F27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99716" y="1363472"/>
                <a:ext cx="21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14:cNvPr>
              <p14:cNvContentPartPr/>
              <p14:nvPr/>
            </p14:nvContentPartPr>
            <p14:xfrm>
              <a:off x="8204116" y="1254392"/>
              <a:ext cx="61200" cy="490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5BB6CDD-CE6D-4F80-97C1-3E2AF991167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5476" y="1245392"/>
                <a:ext cx="78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14:cNvPr>
              <p14:cNvContentPartPr/>
              <p14:nvPr/>
            </p14:nvContentPartPr>
            <p14:xfrm>
              <a:off x="8297716" y="1517552"/>
              <a:ext cx="142560" cy="192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B65B67E-4157-4C81-8018-F363AC2C8BA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89076" y="1508552"/>
                <a:ext cx="160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14:cNvPr>
              <p14:cNvContentPartPr/>
              <p14:nvPr/>
            </p14:nvContentPartPr>
            <p14:xfrm>
              <a:off x="8617756" y="1441592"/>
              <a:ext cx="88560" cy="189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02B7135-EF83-4A4A-88BC-1A0ACDBC237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609116" y="1432592"/>
                <a:ext cx="106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14:cNvPr>
              <p14:cNvContentPartPr/>
              <p14:nvPr/>
            </p14:nvContentPartPr>
            <p14:xfrm>
              <a:off x="8753836" y="1284272"/>
              <a:ext cx="101160" cy="342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886398A-6117-4401-9572-97DCF723785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44836" y="1275632"/>
                <a:ext cx="118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14:cNvPr>
              <p14:cNvContentPartPr/>
              <p14:nvPr/>
            </p14:nvContentPartPr>
            <p14:xfrm>
              <a:off x="8716396" y="1389752"/>
              <a:ext cx="129960" cy="29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581157-FD0C-45E7-B053-2BEE656BC39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707756" y="1381112"/>
                <a:ext cx="147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14:cNvPr>
              <p14:cNvContentPartPr/>
              <p14:nvPr/>
            </p14:nvContentPartPr>
            <p14:xfrm>
              <a:off x="8865076" y="1509992"/>
              <a:ext cx="92160" cy="113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3B20B64-35C0-4DC8-9D51-89FC611F5FE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56076" y="1501352"/>
                <a:ext cx="1098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14:cNvPr>
              <p14:cNvContentPartPr/>
              <p14:nvPr/>
            </p14:nvContentPartPr>
            <p14:xfrm>
              <a:off x="9011956" y="1484792"/>
              <a:ext cx="98640" cy="145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64A2623-5C34-49D3-A2D4-6AAEC6EC80F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03316" y="1476152"/>
                <a:ext cx="116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14:cNvPr>
              <p14:cNvContentPartPr/>
              <p14:nvPr/>
            </p14:nvContentPartPr>
            <p14:xfrm>
              <a:off x="9126076" y="1353032"/>
              <a:ext cx="101160" cy="33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08A03A-C59E-40F4-8752-824A90BA08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17436" y="1344392"/>
                <a:ext cx="118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14:cNvPr>
              <p14:cNvContentPartPr/>
              <p14:nvPr/>
            </p14:nvContentPartPr>
            <p14:xfrm>
              <a:off x="9161356" y="1558232"/>
              <a:ext cx="114480" cy="54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94E3F1A-582E-4271-8AAB-154A2BFF2DE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152356" y="1549232"/>
                <a:ext cx="1321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14:cNvPr>
              <p14:cNvContentPartPr/>
              <p14:nvPr/>
            </p14:nvContentPartPr>
            <p14:xfrm>
              <a:off x="9389956" y="1476152"/>
              <a:ext cx="132120" cy="130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2444B0-F6C3-4932-879F-C4797B180EA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380956" y="1467512"/>
                <a:ext cx="149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14:cNvPr>
              <p14:cNvContentPartPr/>
              <p14:nvPr/>
            </p14:nvContentPartPr>
            <p14:xfrm>
              <a:off x="9567796" y="1438352"/>
              <a:ext cx="132840" cy="129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04D51D-A80B-48D4-B81B-C2EACA36321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58796" y="1429352"/>
                <a:ext cx="1504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14:cNvPr>
              <p14:cNvContentPartPr/>
              <p14:nvPr/>
            </p14:nvContentPartPr>
            <p14:xfrm>
              <a:off x="9728356" y="1192472"/>
              <a:ext cx="62640" cy="31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CA4E3E-95F1-45AE-8A9C-4AAA207C8DD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19716" y="1183832"/>
                <a:ext cx="802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14:cNvPr>
              <p14:cNvContentPartPr/>
              <p14:nvPr/>
            </p14:nvContentPartPr>
            <p14:xfrm>
              <a:off x="9677236" y="1308032"/>
              <a:ext cx="201960" cy="3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EB18F9-63FA-453B-B41D-9776D0EFE36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668596" y="1299032"/>
                <a:ext cx="219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14:cNvPr>
              <p14:cNvContentPartPr/>
              <p14:nvPr/>
            </p14:nvContentPartPr>
            <p14:xfrm>
              <a:off x="8888836" y="1798712"/>
              <a:ext cx="113760" cy="145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957839-99D7-4CFF-B224-6E470C94036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79836" y="1789712"/>
                <a:ext cx="131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14:cNvPr>
              <p14:cNvContentPartPr/>
              <p14:nvPr/>
            </p14:nvContentPartPr>
            <p14:xfrm>
              <a:off x="9108076" y="1791512"/>
              <a:ext cx="252000" cy="107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5848995-F35B-4D44-ACD8-FB2ED19D51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099436" y="1782872"/>
                <a:ext cx="269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14:cNvPr>
              <p14:cNvContentPartPr/>
              <p14:nvPr/>
            </p14:nvContentPartPr>
            <p14:xfrm>
              <a:off x="9439636" y="1780352"/>
              <a:ext cx="67680" cy="295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FCE969-521C-4309-9B90-7A66185657E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430636" y="1771352"/>
                <a:ext cx="85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14:cNvPr>
              <p14:cNvContentPartPr/>
              <p14:nvPr/>
            </p14:nvContentPartPr>
            <p14:xfrm>
              <a:off x="9441436" y="1757312"/>
              <a:ext cx="123120" cy="173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D2B937-5F92-4D46-A429-0944CFD8AE7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432796" y="174831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14:cNvPr>
              <p14:cNvContentPartPr/>
              <p14:nvPr/>
            </p14:nvContentPartPr>
            <p14:xfrm>
              <a:off x="9647356" y="1665512"/>
              <a:ext cx="90720" cy="205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16BFC8D-078C-41FD-9545-659EABC04B8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38356" y="1656872"/>
                <a:ext cx="108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14:cNvPr>
              <p14:cNvContentPartPr/>
              <p14:nvPr/>
            </p14:nvContentPartPr>
            <p14:xfrm>
              <a:off x="9599476" y="1732112"/>
              <a:ext cx="266400" cy="392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54681E-C215-4113-A5E7-E976A9178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476" y="1723112"/>
                <a:ext cx="2840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14:cNvPr>
              <p14:cNvContentPartPr/>
              <p14:nvPr/>
            </p14:nvContentPartPr>
            <p14:xfrm>
              <a:off x="9822676" y="1164392"/>
              <a:ext cx="200160" cy="92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7020AE-E8EE-4A96-BBB7-23F4527DA3A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814036" y="1155752"/>
                <a:ext cx="2178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14:cNvPr>
              <p14:cNvContentPartPr/>
              <p14:nvPr/>
            </p14:nvContentPartPr>
            <p14:xfrm>
              <a:off x="8505436" y="1313792"/>
              <a:ext cx="156240" cy="83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DFBC99E-E08D-4C23-826F-FC6AC495347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96796" y="1305152"/>
                <a:ext cx="17388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14:cNvPr>
              <p14:cNvContentPartPr/>
              <p14:nvPr/>
            </p14:nvContentPartPr>
            <p14:xfrm>
              <a:off x="8262796" y="2364992"/>
              <a:ext cx="34200" cy="360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7394752-D0B6-414F-BB3D-C7E79A405A0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253796" y="2356352"/>
                <a:ext cx="518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14:cNvPr>
              <p14:cNvContentPartPr/>
              <p14:nvPr/>
            </p14:nvContentPartPr>
            <p14:xfrm>
              <a:off x="8262436" y="2312432"/>
              <a:ext cx="154440" cy="19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F57BF7-DE72-41B6-A50D-E1C024A9462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53796" y="2303792"/>
                <a:ext cx="172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14:cNvPr>
              <p14:cNvContentPartPr/>
              <p14:nvPr/>
            </p14:nvContentPartPr>
            <p14:xfrm>
              <a:off x="8412916" y="2369672"/>
              <a:ext cx="81000" cy="16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B367C32-C6D0-41D0-8C72-9D69BC9F210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03916" y="2361032"/>
                <a:ext cx="98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14:cNvPr>
              <p14:cNvContentPartPr/>
              <p14:nvPr/>
            </p14:nvContentPartPr>
            <p14:xfrm>
              <a:off x="8617396" y="2418272"/>
              <a:ext cx="29160" cy="33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E3AE4B-EEB2-48CE-80EA-E1BCC67F67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08756" y="2409272"/>
                <a:ext cx="468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14:cNvPr>
              <p14:cNvContentPartPr/>
              <p14:nvPr/>
            </p14:nvContentPartPr>
            <p14:xfrm>
              <a:off x="8574916" y="2344472"/>
              <a:ext cx="212760" cy="1926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61A3037-D4AE-464C-AC7A-E31BC51E118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66276" y="2335832"/>
                <a:ext cx="2304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14:cNvPr>
              <p14:cNvContentPartPr/>
              <p14:nvPr/>
            </p14:nvContentPartPr>
            <p14:xfrm>
              <a:off x="8266396" y="2933792"/>
              <a:ext cx="158400" cy="207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D581F09-2EEA-491B-9867-995AEDAB50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257756" y="2924792"/>
                <a:ext cx="17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14:cNvPr>
              <p14:cNvContentPartPr/>
              <p14:nvPr/>
            </p14:nvContentPartPr>
            <p14:xfrm>
              <a:off x="8487796" y="3048992"/>
              <a:ext cx="41040" cy="135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2DFF4C1-9972-4A33-A31F-94EE5C496F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479156" y="3040352"/>
                <a:ext cx="58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14:cNvPr>
              <p14:cNvContentPartPr/>
              <p14:nvPr/>
            </p14:nvContentPartPr>
            <p14:xfrm>
              <a:off x="8535676" y="2911472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1F4A8F7-C34C-4C68-9056-2028E5B688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26676" y="29028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14:cNvPr>
              <p14:cNvContentPartPr/>
              <p14:nvPr/>
            </p14:nvContentPartPr>
            <p14:xfrm>
              <a:off x="8504716" y="2935952"/>
              <a:ext cx="126720" cy="233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874BAEC-A384-4DEE-B454-3EAB8430816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496076" y="2927312"/>
                <a:ext cx="1443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14:cNvPr>
              <p14:cNvContentPartPr/>
              <p14:nvPr/>
            </p14:nvContentPartPr>
            <p14:xfrm>
              <a:off x="8658076" y="3040352"/>
              <a:ext cx="30600" cy="112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F8A3700-03F6-4FA0-9917-5BCA36F5833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649436" y="3031712"/>
                <a:ext cx="482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14:cNvPr>
              <p14:cNvContentPartPr/>
              <p14:nvPr/>
            </p14:nvContentPartPr>
            <p14:xfrm>
              <a:off x="8677876" y="2786912"/>
              <a:ext cx="23040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0510C8-AA96-41B1-A5C8-45F02FE1F14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668876" y="2778272"/>
                <a:ext cx="248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14:cNvPr>
              <p14:cNvContentPartPr/>
              <p14:nvPr/>
            </p14:nvContentPartPr>
            <p14:xfrm>
              <a:off x="8750596" y="2914712"/>
              <a:ext cx="200160" cy="39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79BCE9F-D634-4786-89C7-83B7D90EB27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741596" y="2906072"/>
                <a:ext cx="217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14:cNvPr>
              <p14:cNvContentPartPr/>
              <p14:nvPr/>
            </p14:nvContentPartPr>
            <p14:xfrm>
              <a:off x="8298436" y="3409352"/>
              <a:ext cx="36000" cy="318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AE2743-C26D-417E-8002-B8F005E928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89796" y="3400352"/>
                <a:ext cx="53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14:cNvPr>
              <p14:cNvContentPartPr/>
              <p14:nvPr/>
            </p14:nvContentPartPr>
            <p14:xfrm>
              <a:off x="8278996" y="3354632"/>
              <a:ext cx="157680" cy="16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0301B45-4906-4144-A8E1-2B0EC706E8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270356" y="3345632"/>
                <a:ext cx="175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14:cNvPr>
              <p14:cNvContentPartPr/>
              <p14:nvPr/>
            </p14:nvContentPartPr>
            <p14:xfrm>
              <a:off x="8470156" y="3434912"/>
              <a:ext cx="113760" cy="141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AF23EC8-E2A7-44FD-9518-861B40733D0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461156" y="3425912"/>
                <a:ext cx="131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14:cNvPr>
              <p14:cNvContentPartPr/>
              <p14:nvPr/>
            </p14:nvContentPartPr>
            <p14:xfrm>
              <a:off x="8612356" y="3356432"/>
              <a:ext cx="113760" cy="20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3747E4-051D-47A1-B112-DBE1C8FE720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603356" y="3347432"/>
                <a:ext cx="1314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14:cNvPr>
              <p14:cNvContentPartPr/>
              <p14:nvPr/>
            </p14:nvContentPartPr>
            <p14:xfrm>
              <a:off x="8768236" y="3259952"/>
              <a:ext cx="181080" cy="31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1DA0B5A-0F75-4B5E-880E-9717C4F5DF1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759236" y="3251312"/>
                <a:ext cx="1987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14:cNvPr>
              <p14:cNvContentPartPr/>
              <p14:nvPr/>
            </p14:nvContentPartPr>
            <p14:xfrm>
              <a:off x="9110236" y="3401432"/>
              <a:ext cx="97200" cy="120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35AEBF-3F84-4BB3-BE8D-1892D1433D4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01236" y="3392792"/>
                <a:ext cx="114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14:cNvPr>
              <p14:cNvContentPartPr/>
              <p14:nvPr/>
            </p14:nvContentPartPr>
            <p14:xfrm>
              <a:off x="9280516" y="3265712"/>
              <a:ext cx="38880" cy="210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356FB54-9728-40BF-902E-94ADB4846D0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271516" y="3257072"/>
                <a:ext cx="565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14:cNvPr>
              <p14:cNvContentPartPr/>
              <p14:nvPr/>
            </p14:nvContentPartPr>
            <p14:xfrm>
              <a:off x="9216076" y="3317192"/>
              <a:ext cx="25380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E89A59-13CA-4F63-8793-A54C15874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07436" y="3308552"/>
                <a:ext cx="2714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14:cNvPr>
              <p14:cNvContentPartPr/>
              <p14:nvPr/>
            </p14:nvContentPartPr>
            <p14:xfrm>
              <a:off x="9554836" y="3174632"/>
              <a:ext cx="133560" cy="357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8978DB-CE39-41E1-859A-6FE00D622D1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546196" y="316599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14:cNvPr>
              <p14:cNvContentPartPr/>
              <p14:nvPr/>
            </p14:nvContentPartPr>
            <p14:xfrm>
              <a:off x="9812236" y="3195152"/>
              <a:ext cx="42120" cy="256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2E1DCB-DF79-45A7-808B-A7BA9F11A0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803596" y="3186152"/>
                <a:ext cx="59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14:cNvPr>
              <p14:cNvContentPartPr/>
              <p14:nvPr/>
            </p14:nvContentPartPr>
            <p14:xfrm>
              <a:off x="9755356" y="3311792"/>
              <a:ext cx="209160" cy="327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C8F739-FDD7-442E-A3AC-979B9DEFD79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746356" y="3302792"/>
                <a:ext cx="226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14:cNvPr>
              <p14:cNvContentPartPr/>
              <p14:nvPr/>
            </p14:nvContentPartPr>
            <p14:xfrm>
              <a:off x="8330116" y="3864392"/>
              <a:ext cx="65880" cy="39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5B005B-D28F-4B01-A415-2C8BD9908957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321116" y="3855752"/>
                <a:ext cx="83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14:cNvPr>
              <p14:cNvContentPartPr/>
              <p14:nvPr/>
            </p14:nvContentPartPr>
            <p14:xfrm>
              <a:off x="8376916" y="3801752"/>
              <a:ext cx="160920" cy="250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AB303CE-C7B6-4018-8863-0982275BD77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368276" y="3792752"/>
                <a:ext cx="1785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14:cNvPr>
              <p14:cNvContentPartPr/>
              <p14:nvPr/>
            </p14:nvContentPartPr>
            <p14:xfrm>
              <a:off x="8606236" y="4056992"/>
              <a:ext cx="8928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845CF0B-91FA-4EB7-BBA0-D30E0A33C46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597596" y="4048352"/>
                <a:ext cx="106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14:cNvPr>
              <p14:cNvContentPartPr/>
              <p14:nvPr/>
            </p14:nvContentPartPr>
            <p14:xfrm>
              <a:off x="8730796" y="3973472"/>
              <a:ext cx="128160" cy="202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01AA587-11E4-4B11-AFDC-30EC3A020B1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722156" y="3964472"/>
                <a:ext cx="145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14:cNvPr>
              <p14:cNvContentPartPr/>
              <p14:nvPr/>
            </p14:nvContentPartPr>
            <p14:xfrm>
              <a:off x="8898556" y="3824072"/>
              <a:ext cx="167040" cy="31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48FA34D-50AF-425A-9662-F7A5308BB74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889916" y="3815072"/>
                <a:ext cx="184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14:cNvPr>
              <p14:cNvContentPartPr/>
              <p14:nvPr/>
            </p14:nvContentPartPr>
            <p14:xfrm>
              <a:off x="9278356" y="3784832"/>
              <a:ext cx="64440" cy="353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89A208-EFBF-4E53-9BBE-CC2AC5DBA93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269716" y="3775832"/>
                <a:ext cx="82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14:cNvPr>
              <p14:cNvContentPartPr/>
              <p14:nvPr/>
            </p14:nvContentPartPr>
            <p14:xfrm>
              <a:off x="9409396" y="3961952"/>
              <a:ext cx="145800" cy="163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791DD46-9058-4F03-9517-5AF45E42037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00756" y="3952952"/>
                <a:ext cx="163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14:cNvPr>
              <p14:cNvContentPartPr/>
              <p14:nvPr/>
            </p14:nvContentPartPr>
            <p14:xfrm>
              <a:off x="9585076" y="3735872"/>
              <a:ext cx="106560" cy="384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AB0381A-7584-4991-8C46-CE74EB5B993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576076" y="3726872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14:cNvPr>
              <p14:cNvContentPartPr/>
              <p14:nvPr/>
            </p14:nvContentPartPr>
            <p14:xfrm>
              <a:off x="9618916" y="3952952"/>
              <a:ext cx="49320" cy="3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4E4CCBD-F9BA-43E3-8FA3-5997CDC35695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610276" y="3944312"/>
                <a:ext cx="669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14:cNvPr>
              <p14:cNvContentPartPr/>
              <p14:nvPr/>
            </p14:nvContentPartPr>
            <p14:xfrm>
              <a:off x="9793876" y="3727592"/>
              <a:ext cx="200880" cy="313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5CC5C7-DDEF-496F-90BF-5C031D8278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784876" y="3718952"/>
                <a:ext cx="218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14:cNvPr>
              <p14:cNvContentPartPr/>
              <p14:nvPr/>
            </p14:nvContentPartPr>
            <p14:xfrm>
              <a:off x="7530556" y="932552"/>
              <a:ext cx="2626920" cy="3493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115C22-3B43-4590-B72F-44F93B5B26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526236" y="928232"/>
                <a:ext cx="2635560" cy="35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36ACB73-EC6F-4C32-8E35-4AB8E1DA5ECA}"/>
              </a:ext>
            </a:extLst>
          </p:cNvPr>
          <p:cNvGrpSpPr/>
          <p:nvPr/>
        </p:nvGrpSpPr>
        <p:grpSpPr>
          <a:xfrm>
            <a:off x="7699756" y="6159392"/>
            <a:ext cx="1204200" cy="838440"/>
            <a:chOff x="7699756" y="6159392"/>
            <a:chExt cx="1204200" cy="838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14:cNvPr>
                <p14:cNvContentPartPr/>
                <p14:nvPr/>
              </p14:nvContentPartPr>
              <p14:xfrm>
                <a:off x="7699756" y="6517952"/>
                <a:ext cx="213840" cy="479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8668EB-2CDA-459F-A8A7-3F7C3147A60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2116" y="6499952"/>
                  <a:ext cx="249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14:cNvPr>
                <p14:cNvContentPartPr/>
                <p14:nvPr/>
              </p14:nvContentPartPr>
              <p14:xfrm>
                <a:off x="8080276" y="6205472"/>
                <a:ext cx="304560" cy="549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D8949EC-56B5-4422-A4A1-E076E03DCB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62636" y="6187832"/>
                  <a:ext cx="34020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14:cNvPr>
                <p14:cNvContentPartPr/>
                <p14:nvPr/>
              </p14:nvContentPartPr>
              <p14:xfrm>
                <a:off x="8529916" y="6159392"/>
                <a:ext cx="374040" cy="434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9C56F3B-5287-441B-BAE1-A096300869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11916" y="6141392"/>
                  <a:ext cx="409680" cy="46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633CD-5870-4035-A5E4-EC3C5E836A16}"/>
              </a:ext>
            </a:extLst>
          </p:cNvPr>
          <p:cNvGrpSpPr/>
          <p:nvPr/>
        </p:nvGrpSpPr>
        <p:grpSpPr>
          <a:xfrm>
            <a:off x="3340876" y="4666832"/>
            <a:ext cx="1403640" cy="482760"/>
            <a:chOff x="3340876" y="4666832"/>
            <a:chExt cx="140364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14:cNvPr>
                <p14:cNvContentPartPr/>
                <p14:nvPr/>
              </p14:nvContentPartPr>
              <p14:xfrm>
                <a:off x="3340876" y="4701752"/>
                <a:ext cx="862560" cy="44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464257-8EE2-47D4-97B7-2EF4D162BB8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331876" y="4692752"/>
                  <a:ext cx="880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14:cNvPr>
                <p14:cNvContentPartPr/>
                <p14:nvPr/>
              </p14:nvContentPartPr>
              <p14:xfrm>
                <a:off x="4364716" y="4752872"/>
                <a:ext cx="137880" cy="257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D058A-91AA-4D8C-9E63-89507AA73E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56076" y="4743872"/>
                  <a:ext cx="155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14:cNvPr>
                <p14:cNvContentPartPr/>
                <p14:nvPr/>
              </p14:nvContentPartPr>
              <p14:xfrm>
                <a:off x="4483516" y="4666832"/>
                <a:ext cx="261000" cy="25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C82E65-C589-462F-8A66-94087553F66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474516" y="4658192"/>
                  <a:ext cx="27864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2A2FB26-E210-4E5B-9E01-CBF3664EB854}"/>
              </a:ext>
            </a:extLst>
          </p:cNvPr>
          <p:cNvGrpSpPr/>
          <p:nvPr/>
        </p:nvGrpSpPr>
        <p:grpSpPr>
          <a:xfrm>
            <a:off x="8946076" y="6246872"/>
            <a:ext cx="887760" cy="860760"/>
            <a:chOff x="8946076" y="6246872"/>
            <a:chExt cx="887760" cy="860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14:cNvPr>
                <p14:cNvContentPartPr/>
                <p14:nvPr/>
              </p14:nvContentPartPr>
              <p14:xfrm>
                <a:off x="8946076" y="6560792"/>
                <a:ext cx="267840" cy="546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B10F7B-E10D-4851-95ED-062511FD2CC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28076" y="6542792"/>
                  <a:ext cx="3034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14:cNvPr>
                <p14:cNvContentPartPr/>
                <p14:nvPr/>
              </p14:nvContentPartPr>
              <p14:xfrm>
                <a:off x="9340636" y="6305192"/>
                <a:ext cx="143280" cy="438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3CA70F6-E01F-42A1-A3BA-E84670A95DC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22996" y="6287552"/>
                  <a:ext cx="178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14:cNvPr>
                <p14:cNvContentPartPr/>
                <p14:nvPr/>
              </p14:nvContentPartPr>
              <p14:xfrm>
                <a:off x="9545116" y="6246872"/>
                <a:ext cx="288720" cy="582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237B4EC-5B78-4BAF-970E-45345ED7E4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27116" y="6229232"/>
                  <a:ext cx="324360" cy="61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5416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/>
              <a:t>In-order traversal </a:t>
            </a:r>
          </a:p>
          <a:p>
            <a:pPr lvl="1" eaLnBrk="1" hangingPunct="1"/>
            <a:r>
              <a:rPr lang="en-US" altLang="en-US" sz="2645" dirty="0"/>
              <a:t>Visit root of a binary tree between visiting nodes in root’s subtrees.</a:t>
            </a:r>
          </a:p>
          <a:p>
            <a:pPr lvl="1" eaLnBrk="1" hangingPunct="1"/>
            <a:r>
              <a:rPr lang="en-US" altLang="en-US" sz="2645" dirty="0"/>
              <a:t>left then root then right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46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F6F50C-692C-4BB7-90E4-04D1641EE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9" name="Google Shape;469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8" name="Google Shape;468;p33" descr="672px-Sorted_binary_tree_in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42C76-47C3-41CD-9659-D0580796E5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B1BA2-A3D8-1646-9E98-F764166B7F87}"/>
              </a:ext>
            </a:extLst>
          </p:cNvPr>
          <p:cNvSpPr/>
          <p:nvPr/>
        </p:nvSpPr>
        <p:spPr>
          <a:xfrm>
            <a:off x="246223" y="1225879"/>
            <a:ext cx="46358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252525"/>
                </a:solidFill>
              </a:rPr>
              <a:t>A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B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C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D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E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F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G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H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443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			traverse(</a:t>
            </a:r>
            <a:r>
              <a:rPr lang="en-US" sz="2800" dirty="0" err="1">
                <a:latin typeface="Courier" pitchFamily="2" charset="0"/>
              </a:rPr>
              <a:t>root.left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  <a:ea typeface="+mn-ea"/>
              </a:rPr>
              <a:t>System.out.println</a:t>
            </a:r>
            <a:r>
              <a:rPr lang="en-US" sz="2800" dirty="0">
                <a:latin typeface="Courier" pitchFamily="2" charset="0"/>
                <a:ea typeface="+mn-ea"/>
              </a:rPr>
              <a:t>(</a:t>
            </a:r>
            <a:r>
              <a:rPr lang="en-US" sz="2800" dirty="0" err="1">
                <a:latin typeface="Courier" pitchFamily="2" charset="0"/>
                <a:ea typeface="+mn-ea"/>
              </a:rPr>
              <a:t>root.data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0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5168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14:cNvPr>
              <p14:cNvContentPartPr/>
              <p14:nvPr/>
            </p14:nvContentPartPr>
            <p14:xfrm>
              <a:off x="6571876" y="2004144"/>
              <a:ext cx="3311640" cy="120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5F93DD-DA32-4201-B9EA-800F52730692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517876" y="1896504"/>
                <a:ext cx="341928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1978944"/>
            <a:ext cx="1379880" cy="1434600"/>
            <a:chOff x="5204596" y="1978944"/>
            <a:chExt cx="1379880" cy="143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14:cNvPr>
                <p14:cNvContentPartPr/>
                <p14:nvPr/>
              </p14:nvContentPartPr>
              <p14:xfrm>
                <a:off x="5213956" y="1978944"/>
                <a:ext cx="1201680" cy="78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BB828DC1-6450-441C-80E7-AA811A98CA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95956" y="1960944"/>
                  <a:ext cx="1237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14:cNvPr>
                <p14:cNvContentPartPr/>
                <p14:nvPr/>
              </p14:nvContentPartPr>
              <p14:xfrm>
                <a:off x="5593756" y="2112864"/>
                <a:ext cx="276120" cy="24264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07CC2FB3-CF09-453A-A6E5-457F9710428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76116" y="2094864"/>
                  <a:ext cx="31176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14:cNvPr>
              <p14:cNvContentPartPr/>
              <p14:nvPr/>
            </p14:nvContentPartPr>
            <p14:xfrm>
              <a:off x="6905236" y="2574744"/>
              <a:ext cx="3132360" cy="45072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1957423-07CC-46E1-A832-4B99F96F565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851236" y="2466744"/>
                <a:ext cx="324000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84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5A631C-B205-497E-9ADA-56040EFF5884}"/>
              </a:ext>
            </a:extLst>
          </p:cNvPr>
          <p:cNvGrpSpPr/>
          <p:nvPr/>
        </p:nvGrpSpPr>
        <p:grpSpPr>
          <a:xfrm>
            <a:off x="140476" y="2597424"/>
            <a:ext cx="440280" cy="1124640"/>
            <a:chOff x="140476" y="2597424"/>
            <a:chExt cx="440280" cy="11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14:cNvPr>
                <p14:cNvContentPartPr/>
                <p14:nvPr/>
              </p14:nvContentPartPr>
              <p14:xfrm>
                <a:off x="140476" y="3030144"/>
                <a:ext cx="440280" cy="691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06A041-DE4D-428F-A882-37A5BDE9AD9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1476" y="3021504"/>
                  <a:ext cx="4579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14:cNvPr>
                <p14:cNvContentPartPr/>
                <p14:nvPr/>
              </p14:nvContentPartPr>
              <p14:xfrm>
                <a:off x="182956" y="2629104"/>
                <a:ext cx="204480" cy="37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1AE784-E3FC-4F44-AEF7-F2F315F0139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316" y="2620104"/>
                  <a:ext cx="22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14:cNvPr>
                <p14:cNvContentPartPr/>
                <p14:nvPr/>
              </p14:nvContentPartPr>
              <p14:xfrm>
                <a:off x="362596" y="2597424"/>
                <a:ext cx="194760" cy="229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412C5D-11E9-434C-89AC-65915C405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3956" y="2588424"/>
                  <a:ext cx="21240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14:cNvPr>
              <p14:cNvContentPartPr/>
              <p14:nvPr/>
            </p14:nvContentPartPr>
            <p14:xfrm>
              <a:off x="6962116" y="3357744"/>
              <a:ext cx="1936800" cy="225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A794B96-C6DB-40BE-B81D-951094F3B80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908476" y="3250104"/>
                <a:ext cx="2044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51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14:cNvPr>
              <p14:cNvContentPartPr/>
              <p14:nvPr/>
            </p14:nvContentPartPr>
            <p14:xfrm>
              <a:off x="6878596" y="3954264"/>
              <a:ext cx="2660040" cy="110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6C28D04-54BD-4ED3-84A9-EB246A7A3D2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824956" y="3846264"/>
                <a:ext cx="276768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391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14:cNvPr>
              <p14:cNvContentPartPr/>
              <p14:nvPr/>
            </p14:nvContentPartPr>
            <p14:xfrm>
              <a:off x="6523996" y="2077584"/>
              <a:ext cx="3414240" cy="95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6C55612-68A6-46CD-BD4C-C0CC462FB82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469996" y="1969584"/>
                <a:ext cx="35218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651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/>
              <a:t>How to add and delete from a Red-Black Binary Search Tree (BST)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78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14:cNvPr>
              <p14:cNvContentPartPr/>
              <p14:nvPr/>
            </p14:nvContentPartPr>
            <p14:xfrm>
              <a:off x="5280916" y="2025024"/>
              <a:ext cx="936000" cy="36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53D310C-702E-4452-B40E-221F1BBCCCE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262916" y="2007384"/>
                <a:ext cx="9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5CABA9E5-9BBF-426A-A054-B715D82FDDB7}"/>
              </a:ext>
            </a:extLst>
          </p:cNvPr>
          <p:cNvGrpSpPr/>
          <p:nvPr/>
        </p:nvGrpSpPr>
        <p:grpSpPr>
          <a:xfrm>
            <a:off x="5558836" y="2185944"/>
            <a:ext cx="432720" cy="216720"/>
            <a:chOff x="5558836" y="2185944"/>
            <a:chExt cx="432720" cy="21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14:cNvPr>
                <p14:cNvContentPartPr/>
                <p14:nvPr/>
              </p14:nvContentPartPr>
              <p14:xfrm>
                <a:off x="5558836" y="2185944"/>
                <a:ext cx="284040" cy="216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6CD256C-C29F-4904-AE6E-00F74883A06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540836" y="2167944"/>
                  <a:ext cx="31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14:cNvPr>
                <p14:cNvContentPartPr/>
                <p14:nvPr/>
              </p14:nvContentPartPr>
              <p14:xfrm>
                <a:off x="5611036" y="2282064"/>
                <a:ext cx="380520" cy="4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30AD6A-56D0-4AF6-84F6-98749AA2D2A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93396" y="2264424"/>
                  <a:ext cx="416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14:cNvPr>
              <p14:cNvContentPartPr/>
              <p14:nvPr/>
            </p14:nvContentPartPr>
            <p14:xfrm>
              <a:off x="6739996" y="3514704"/>
              <a:ext cx="2036880" cy="4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D91310-953E-452B-BC8D-26C76910361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86356" y="3406704"/>
                <a:ext cx="21445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000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284CAB4-292C-4C0D-BBF7-A44DD92C8FB2}"/>
              </a:ext>
            </a:extLst>
          </p:cNvPr>
          <p:cNvGrpSpPr/>
          <p:nvPr/>
        </p:nvGrpSpPr>
        <p:grpSpPr>
          <a:xfrm>
            <a:off x="1571116" y="4358544"/>
            <a:ext cx="1131120" cy="797040"/>
            <a:chOff x="1571116" y="4358544"/>
            <a:chExt cx="113112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14:cNvPr>
                <p14:cNvContentPartPr/>
                <p14:nvPr/>
              </p14:nvContentPartPr>
              <p14:xfrm>
                <a:off x="1571116" y="4580664"/>
                <a:ext cx="798120" cy="5749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6FB16BF-2002-4EC9-AC62-7E5B91FF25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562116" y="4572024"/>
                  <a:ext cx="81576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14:cNvPr>
                <p14:cNvContentPartPr/>
                <p14:nvPr/>
              </p14:nvContentPartPr>
              <p14:xfrm>
                <a:off x="2269516" y="4455744"/>
                <a:ext cx="233640" cy="1767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F1AECAC-8257-4BD3-8BC1-5BD66B8FA1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260516" y="4447104"/>
                  <a:ext cx="25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14:cNvPr>
                <p14:cNvContentPartPr/>
                <p14:nvPr/>
              </p14:nvContentPartPr>
              <p14:xfrm>
                <a:off x="2464636" y="4358544"/>
                <a:ext cx="237600" cy="2185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05DC88-8860-4A8F-A649-DC9213147E2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455636" y="4349904"/>
                  <a:ext cx="2552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45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04596" y="2411664"/>
            <a:ext cx="1379880" cy="1001880"/>
            <a:chOff x="5204596" y="2411664"/>
            <a:chExt cx="1379880" cy="100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14:cNvPr>
                <p14:cNvContentPartPr/>
                <p14:nvPr/>
              </p14:nvContentPartPr>
              <p14:xfrm>
                <a:off x="5204596" y="2411664"/>
                <a:ext cx="1318680" cy="117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49088DA-525C-4D58-BEB3-883A0AB332F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186956" y="2394024"/>
                  <a:ext cx="1354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14:cNvPr>
                <p14:cNvContentPartPr/>
                <p14:nvPr/>
              </p14:nvContentPartPr>
              <p14:xfrm>
                <a:off x="5604556" y="2553144"/>
                <a:ext cx="237960" cy="358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7EB03B62-6FEF-4044-B772-09F3CF9FA55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586556" y="2535144"/>
                  <a:ext cx="273600" cy="39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14:cNvPr>
              <p14:cNvContentPartPr/>
              <p14:nvPr/>
            </p14:nvContentPartPr>
            <p14:xfrm>
              <a:off x="6726316" y="4033824"/>
              <a:ext cx="2550600" cy="166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BF108D4-C634-4A59-9063-8B03413136B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672676" y="3925824"/>
                <a:ext cx="2658240" cy="38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BD48249-536F-495F-ADE7-EB974513BC74}"/>
              </a:ext>
            </a:extLst>
          </p:cNvPr>
          <p:cNvGrpSpPr/>
          <p:nvPr/>
        </p:nvGrpSpPr>
        <p:grpSpPr>
          <a:xfrm>
            <a:off x="1829596" y="4363224"/>
            <a:ext cx="486720" cy="1111320"/>
            <a:chOff x="1829596" y="4363224"/>
            <a:chExt cx="486720" cy="11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14:cNvPr>
                <p14:cNvContentPartPr/>
                <p14:nvPr/>
              </p14:nvContentPartPr>
              <p14:xfrm>
                <a:off x="2003476" y="4531344"/>
                <a:ext cx="181080" cy="25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309816-C666-4D0C-8BBF-6660E2B86C6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994476" y="4522704"/>
                  <a:ext cx="198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14:cNvPr>
                <p14:cNvContentPartPr/>
                <p14:nvPr/>
              </p14:nvContentPartPr>
              <p14:xfrm>
                <a:off x="2180236" y="4363224"/>
                <a:ext cx="136080" cy="3358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AD8A6603-A574-4550-89C3-58550E7907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71236" y="4354584"/>
                  <a:ext cx="153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14:cNvPr>
                <p14:cNvContentPartPr/>
                <p14:nvPr/>
              </p14:nvContentPartPr>
              <p14:xfrm>
                <a:off x="1829596" y="4812504"/>
                <a:ext cx="449280" cy="662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9C290DB-3C37-4EB2-8A0A-1867E59E682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0956" y="4803864"/>
                  <a:ext cx="46692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8073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14:cNvPr>
              <p14:cNvContentPartPr/>
              <p14:nvPr/>
            </p14:nvContentPartPr>
            <p14:xfrm>
              <a:off x="6445876" y="3486264"/>
              <a:ext cx="2371680" cy="1231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BD081C7A-201F-4BA7-9A4C-E9802F21DD47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6392236" y="3378264"/>
                <a:ext cx="2479320" cy="33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064128E3-C815-42D9-841E-5763C58A3745}"/>
              </a:ext>
            </a:extLst>
          </p:cNvPr>
          <p:cNvGrpSpPr/>
          <p:nvPr/>
        </p:nvGrpSpPr>
        <p:grpSpPr>
          <a:xfrm>
            <a:off x="589036" y="1465944"/>
            <a:ext cx="678960" cy="1110960"/>
            <a:chOff x="589036" y="1465944"/>
            <a:chExt cx="678960" cy="11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14:cNvPr>
                <p14:cNvContentPartPr/>
                <p14:nvPr/>
              </p14:nvContentPartPr>
              <p14:xfrm>
                <a:off x="667156" y="1927104"/>
                <a:ext cx="600840" cy="649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F09F133-C792-4187-B6E2-2A8B2F5D79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8156" y="1918464"/>
                  <a:ext cx="6184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14:cNvPr>
                <p14:cNvContentPartPr/>
                <p14:nvPr/>
              </p14:nvContentPartPr>
              <p14:xfrm>
                <a:off x="589036" y="1555944"/>
                <a:ext cx="196560" cy="30744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4C11E785-0E76-474D-82C8-9E3638705FD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80396" y="1546944"/>
                  <a:ext cx="214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14:cNvPr>
                <p14:cNvContentPartPr/>
                <p14:nvPr/>
              </p14:nvContentPartPr>
              <p14:xfrm>
                <a:off x="706036" y="1465944"/>
                <a:ext cx="204480" cy="2332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B63400CB-DE91-408A-A42D-5C7AD44E9F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7396" y="1457304"/>
                  <a:ext cx="22212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39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14:cNvPr>
              <p14:cNvContentPartPr/>
              <p14:nvPr/>
            </p14:nvContentPartPr>
            <p14:xfrm>
              <a:off x="6642076" y="3959664"/>
              <a:ext cx="2917080" cy="109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D7C133-D732-43BD-A7EF-DBC10FEA41A1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88436" y="3852024"/>
                <a:ext cx="3024720" cy="32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3493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14:cNvPr>
              <p14:cNvContentPartPr/>
              <p14:nvPr/>
            </p14:nvContentPartPr>
            <p14:xfrm>
              <a:off x="6725236" y="2011344"/>
              <a:ext cx="3032280" cy="104688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6D4349C0-342A-49CE-A894-166163DED8C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671236" y="1903344"/>
                <a:ext cx="313992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8EA3464-7A3E-410E-B6AC-3F50FEAA748F}"/>
              </a:ext>
            </a:extLst>
          </p:cNvPr>
          <p:cNvGrpSpPr/>
          <p:nvPr/>
        </p:nvGrpSpPr>
        <p:grpSpPr>
          <a:xfrm>
            <a:off x="5206756" y="2328144"/>
            <a:ext cx="1377360" cy="529920"/>
            <a:chOff x="5206756" y="2328144"/>
            <a:chExt cx="1377360" cy="52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14:cNvPr>
                <p14:cNvContentPartPr/>
                <p14:nvPr/>
              </p14:nvContentPartPr>
              <p14:xfrm>
                <a:off x="5206756" y="2328144"/>
                <a:ext cx="1377360" cy="1116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1AC8255-A908-4F14-9B14-0EB1B1B34A3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188756" y="2310504"/>
                  <a:ext cx="1413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14:cNvPr>
                <p14:cNvContentPartPr/>
                <p14:nvPr/>
              </p14:nvContentPartPr>
              <p14:xfrm>
                <a:off x="5483236" y="2615064"/>
                <a:ext cx="119160" cy="2430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71F68C0-C2A6-4381-9CCF-9A422E239D7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465236" y="2597064"/>
                  <a:ext cx="154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14:cNvPr>
                <p14:cNvContentPartPr/>
                <p14:nvPr/>
              </p14:nvContentPartPr>
              <p14:xfrm>
                <a:off x="5691316" y="2554944"/>
                <a:ext cx="277200" cy="267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281A63E-651D-488B-AF34-8587C6EC43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673676" y="2536944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809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3E8D123-FE0F-44D7-B69A-6FF4F51EC18A}"/>
              </a:ext>
            </a:extLst>
          </p:cNvPr>
          <p:cNvGrpSpPr/>
          <p:nvPr/>
        </p:nvGrpSpPr>
        <p:grpSpPr>
          <a:xfrm>
            <a:off x="1972516" y="2557824"/>
            <a:ext cx="415800" cy="1042200"/>
            <a:chOff x="1972516" y="2557824"/>
            <a:chExt cx="415800" cy="10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14:cNvPr>
                <p14:cNvContentPartPr/>
                <p14:nvPr/>
              </p14:nvContentPartPr>
              <p14:xfrm>
                <a:off x="1972516" y="3016464"/>
                <a:ext cx="352440" cy="58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F193140-EB74-4000-BE07-6E93845D0F6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963516" y="3007824"/>
                  <a:ext cx="370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14:cNvPr>
                <p14:cNvContentPartPr/>
                <p14:nvPr/>
              </p14:nvContentPartPr>
              <p14:xfrm>
                <a:off x="2032636" y="2628744"/>
                <a:ext cx="188640" cy="253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64C2C6-3EF3-4D14-B8A8-9AA7215FB56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023996" y="2619744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14:cNvPr>
                <p14:cNvContentPartPr/>
                <p14:nvPr/>
              </p14:nvContentPartPr>
              <p14:xfrm>
                <a:off x="2169796" y="2557824"/>
                <a:ext cx="218520" cy="156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CB6F0D-23C3-45C0-87A6-D44FCD3864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160796" y="2549184"/>
                  <a:ext cx="23616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616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C8F1DF29-BA22-4D16-925D-44B874F13484}"/>
              </a:ext>
            </a:extLst>
          </p:cNvPr>
          <p:cNvGrpSpPr/>
          <p:nvPr/>
        </p:nvGrpSpPr>
        <p:grpSpPr>
          <a:xfrm>
            <a:off x="5299996" y="2872464"/>
            <a:ext cx="1284480" cy="541080"/>
            <a:chOff x="5299996" y="2872464"/>
            <a:chExt cx="1284480" cy="54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14:cNvPr>
                <p14:cNvContentPartPr/>
                <p14:nvPr/>
              </p14:nvContentPartPr>
              <p14:xfrm>
                <a:off x="5299996" y="2872464"/>
                <a:ext cx="1284480" cy="1555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9767523D-304D-4283-A6FE-35BE3C7E5A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282356" y="2854824"/>
                  <a:ext cx="1320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14:cNvPr>
                <p14:cNvContentPartPr/>
                <p14:nvPr/>
              </p14:nvContentPartPr>
              <p14:xfrm>
                <a:off x="5607436" y="3146784"/>
                <a:ext cx="9000" cy="266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B987A8E-C4DD-403F-85DE-AF6418891A3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589796" y="3129144"/>
                  <a:ext cx="44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14:cNvPr>
                <p14:cNvContentPartPr/>
                <p14:nvPr/>
              </p14:nvContentPartPr>
              <p14:xfrm>
                <a:off x="5752876" y="3149664"/>
                <a:ext cx="237600" cy="2278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023CE76D-5084-4E0F-A2AB-08E2D8F7442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735236" y="3131664"/>
                  <a:ext cx="27324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6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782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14:cNvPr>
              <p14:cNvContentPartPr/>
              <p14:nvPr/>
            </p14:nvContentPartPr>
            <p14:xfrm>
              <a:off x="6558556" y="3453504"/>
              <a:ext cx="2137320" cy="90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958979-2155-459F-B0AC-5B6553A08B9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504556" y="3345864"/>
                <a:ext cx="224496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DEF51240-B1DE-4B92-9FA3-EDF5B4035D85}"/>
              </a:ext>
            </a:extLst>
          </p:cNvPr>
          <p:cNvGrpSpPr/>
          <p:nvPr/>
        </p:nvGrpSpPr>
        <p:grpSpPr>
          <a:xfrm>
            <a:off x="2171596" y="1401144"/>
            <a:ext cx="1413360" cy="462240"/>
            <a:chOff x="2171596" y="1401144"/>
            <a:chExt cx="1413360" cy="46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14:cNvPr>
                <p14:cNvContentPartPr/>
                <p14:nvPr/>
              </p14:nvContentPartPr>
              <p14:xfrm>
                <a:off x="2171596" y="1418784"/>
                <a:ext cx="757440" cy="4446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1BFA373-6FA9-42DF-848D-E823A22367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162956" y="1410144"/>
                  <a:ext cx="7750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14:cNvPr>
                <p14:cNvContentPartPr/>
                <p14:nvPr/>
              </p14:nvContentPartPr>
              <p14:xfrm>
                <a:off x="3065116" y="1474224"/>
                <a:ext cx="276120" cy="3052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D5D94D21-DA04-43C8-B63E-2211758EB04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056476" y="1465224"/>
                  <a:ext cx="2937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14:cNvPr>
                <p14:cNvContentPartPr/>
                <p14:nvPr/>
              </p14:nvContentPartPr>
              <p14:xfrm>
                <a:off x="3323956" y="1401144"/>
                <a:ext cx="261000" cy="202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41A76D27-1697-464D-BF49-E27BF28935A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15316" y="1392504"/>
                  <a:ext cx="278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53558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14:cNvPr>
              <p14:cNvContentPartPr/>
              <p14:nvPr/>
            </p14:nvContentPartPr>
            <p14:xfrm>
              <a:off x="6633436" y="4038864"/>
              <a:ext cx="2708640" cy="1152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99AE8610-DB7B-442A-99A3-B317B6B7D7C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579436" y="3931224"/>
                <a:ext cx="281628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592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B6B9-0487-411C-962F-FEE6FF94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7F3-F3EB-487E-972D-69074BDC0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B9813-D023-4C81-BF3A-17B29D5A8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ADB33-061B-4A5F-9856-807DA61A8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2365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14:cNvPr>
              <p14:cNvContentPartPr/>
              <p14:nvPr/>
            </p14:nvContentPartPr>
            <p14:xfrm>
              <a:off x="6347236" y="2119704"/>
              <a:ext cx="3342600" cy="9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4397F32-851B-4319-988E-01696E7FE3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293236" y="2012064"/>
                <a:ext cx="3450240" cy="113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8E43E7-C04C-4B25-BA9C-36364EC05611}"/>
              </a:ext>
            </a:extLst>
          </p:cNvPr>
          <p:cNvGrpSpPr/>
          <p:nvPr/>
        </p:nvGrpSpPr>
        <p:grpSpPr>
          <a:xfrm>
            <a:off x="5277316" y="2923584"/>
            <a:ext cx="1314360" cy="515160"/>
            <a:chOff x="5277316" y="2923584"/>
            <a:chExt cx="1314360" cy="515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14:cNvPr>
                <p14:cNvContentPartPr/>
                <p14:nvPr/>
              </p14:nvContentPartPr>
              <p14:xfrm>
                <a:off x="5277316" y="2923584"/>
                <a:ext cx="1314360" cy="770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39AD544-4C14-44D7-A4AE-0D5CD01F874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59676" y="2905944"/>
                  <a:ext cx="1350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14:cNvPr>
                <p14:cNvContentPartPr/>
                <p14:nvPr/>
              </p14:nvContentPartPr>
              <p14:xfrm>
                <a:off x="5665756" y="3123384"/>
                <a:ext cx="34920" cy="303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23D99565-97BE-4AD2-9AD4-DA673E06C2F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647756" y="3105384"/>
                  <a:ext cx="70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14:cNvPr>
                <p14:cNvContentPartPr/>
                <p14:nvPr/>
              </p14:nvContentPartPr>
              <p14:xfrm>
                <a:off x="5891836" y="3085224"/>
                <a:ext cx="227880" cy="3535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C221657-EB4F-4AC9-B082-BA35E20EB7F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73836" y="3067584"/>
                  <a:ext cx="263520" cy="38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0702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74C82286-D4E1-4544-82CA-9E29BB596018}"/>
              </a:ext>
            </a:extLst>
          </p:cNvPr>
          <p:cNvGrpSpPr/>
          <p:nvPr/>
        </p:nvGrpSpPr>
        <p:grpSpPr>
          <a:xfrm>
            <a:off x="3122356" y="2185584"/>
            <a:ext cx="1517040" cy="767520"/>
            <a:chOff x="3122356" y="2185584"/>
            <a:chExt cx="151704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14:cNvPr>
                <p14:cNvContentPartPr/>
                <p14:nvPr/>
              </p14:nvContentPartPr>
              <p14:xfrm>
                <a:off x="3122356" y="2385744"/>
                <a:ext cx="834840" cy="567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79919EB-95F4-4AAD-B4DC-3A84664AF3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113356" y="2376744"/>
                  <a:ext cx="8524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14:cNvPr>
                <p14:cNvContentPartPr/>
                <p14:nvPr/>
              </p14:nvContentPartPr>
              <p14:xfrm>
                <a:off x="4164556" y="2234544"/>
                <a:ext cx="211680" cy="2397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3FFA772-629A-4E80-B5A9-002299D9E1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5556" y="2225544"/>
                  <a:ext cx="22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14:cNvPr>
                <p14:cNvContentPartPr/>
                <p14:nvPr/>
              </p14:nvContentPartPr>
              <p14:xfrm>
                <a:off x="4350676" y="2185584"/>
                <a:ext cx="288720" cy="1836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2FC8A0A2-E966-43EB-88BD-AFE9A3C3BF2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42036" y="2176944"/>
                  <a:ext cx="306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14:cNvPr>
              <p14:cNvContentPartPr/>
              <p14:nvPr/>
            </p14:nvContentPartPr>
            <p14:xfrm>
              <a:off x="6726316" y="3490944"/>
              <a:ext cx="2065320" cy="95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59F787E-9E53-4CC6-9659-D749FA459157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672316" y="3383304"/>
                <a:ext cx="2172960" cy="31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668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14:cNvPr>
              <p14:cNvContentPartPr/>
              <p14:nvPr/>
            </p14:nvContentPartPr>
            <p14:xfrm>
              <a:off x="6782476" y="3967944"/>
              <a:ext cx="2650320" cy="145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A85B0CF-FA47-4014-A078-B06849A4207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728836" y="3860304"/>
                <a:ext cx="2757960" cy="36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662234D2-7C02-4E53-9EBB-5826DC9E6775}"/>
              </a:ext>
            </a:extLst>
          </p:cNvPr>
          <p:cNvGrpSpPr/>
          <p:nvPr/>
        </p:nvGrpSpPr>
        <p:grpSpPr>
          <a:xfrm>
            <a:off x="3905356" y="2518224"/>
            <a:ext cx="864000" cy="1194840"/>
            <a:chOff x="3905356" y="2518224"/>
            <a:chExt cx="864000" cy="11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14:cNvPr>
                <p14:cNvContentPartPr/>
                <p14:nvPr/>
              </p14:nvContentPartPr>
              <p14:xfrm>
                <a:off x="3905356" y="3072984"/>
                <a:ext cx="619200" cy="640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63FF469B-6484-47B5-A88C-C82EC7E1101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96356" y="3063984"/>
                  <a:ext cx="63684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14:cNvPr>
                <p14:cNvContentPartPr/>
                <p14:nvPr/>
              </p14:nvContentPartPr>
              <p14:xfrm>
                <a:off x="4332676" y="2554224"/>
                <a:ext cx="209160" cy="3434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250B9ED-40B9-4CF7-AB2A-407A6877859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324036" y="2545224"/>
                  <a:ext cx="226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14:cNvPr>
                <p14:cNvContentPartPr/>
                <p14:nvPr/>
              </p14:nvContentPartPr>
              <p14:xfrm>
                <a:off x="4502596" y="2518224"/>
                <a:ext cx="266760" cy="266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97106890-23CA-402F-8FA4-931DE290CD3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93956" y="2509224"/>
                  <a:ext cx="284400" cy="28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1955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14:cNvPr>
              <p14:cNvContentPartPr/>
              <p14:nvPr/>
            </p14:nvContentPartPr>
            <p14:xfrm>
              <a:off x="6517156" y="2027184"/>
              <a:ext cx="3224520" cy="10663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0AB7EF8-F69F-4B6C-ABD6-2273BE66F34D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6463516" y="1919544"/>
                <a:ext cx="3332160" cy="12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12156" y="2367744"/>
            <a:ext cx="1467720" cy="984960"/>
            <a:chOff x="5212156" y="2367744"/>
            <a:chExt cx="1467720" cy="98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14:cNvPr>
                <p14:cNvContentPartPr/>
                <p14:nvPr/>
              </p14:nvContentPartPr>
              <p14:xfrm>
                <a:off x="5212156" y="2367744"/>
                <a:ext cx="1169280" cy="11052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7BFCCEE-FE33-4454-A614-1A214667EE9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94156" y="2350104"/>
                  <a:ext cx="1204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14:cNvPr>
                <p14:cNvContentPartPr/>
                <p14:nvPr/>
              </p14:nvContentPartPr>
              <p14:xfrm>
                <a:off x="5570356" y="2571864"/>
                <a:ext cx="69120" cy="31032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0F245418-0149-4B1B-9B05-D982E40C807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52356" y="2553864"/>
                  <a:ext cx="10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14:cNvPr>
                <p14:cNvContentPartPr/>
                <p14:nvPr/>
              </p14:nvContentPartPr>
              <p14:xfrm>
                <a:off x="5762596" y="2576544"/>
                <a:ext cx="191160" cy="375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679BA21-572A-4AD5-B2E5-2CDCD98B873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744596" y="2558544"/>
                  <a:ext cx="2268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2291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14:cNvPr>
              <p14:cNvContentPartPr/>
              <p14:nvPr/>
            </p14:nvContentPartPr>
            <p14:xfrm>
              <a:off x="6627676" y="3468264"/>
              <a:ext cx="1993320" cy="8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D95E524-676E-48C8-9D0A-F079348B270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573676" y="3360624"/>
                <a:ext cx="2100960" cy="2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8197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B6CDDF0-36C8-43C6-8E59-764D9CDD9492}"/>
              </a:ext>
            </a:extLst>
          </p:cNvPr>
          <p:cNvGrpSpPr/>
          <p:nvPr/>
        </p:nvGrpSpPr>
        <p:grpSpPr>
          <a:xfrm>
            <a:off x="5290636" y="2917464"/>
            <a:ext cx="1389240" cy="435240"/>
            <a:chOff x="5290636" y="2917464"/>
            <a:chExt cx="1389240" cy="43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14:cNvPr>
                <p14:cNvContentPartPr/>
                <p14:nvPr/>
              </p14:nvContentPartPr>
              <p14:xfrm>
                <a:off x="5290636" y="2917464"/>
                <a:ext cx="1389240" cy="127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B92A1DB1-35BE-4126-8A8D-F71896E4F15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72636" y="2899824"/>
                  <a:ext cx="142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14:cNvPr>
                <p14:cNvContentPartPr/>
                <p14:nvPr/>
              </p14:nvContentPartPr>
              <p14:xfrm>
                <a:off x="5605996" y="3135624"/>
                <a:ext cx="113400" cy="217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F3162C7-09AC-447B-8706-682FDDF2DA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87996" y="3117984"/>
                  <a:ext cx="1490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14:cNvPr>
                <p14:cNvContentPartPr/>
                <p14:nvPr/>
              </p14:nvContentPartPr>
              <p14:xfrm>
                <a:off x="5832076" y="3132744"/>
                <a:ext cx="185040" cy="2095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1A7D01F5-BEE9-4B32-BA83-16BD5710F10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814076" y="3115104"/>
                  <a:ext cx="2206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AADA4718-558F-48DB-8F3B-555DF4AD84B1}"/>
              </a:ext>
            </a:extLst>
          </p:cNvPr>
          <p:cNvGrpSpPr/>
          <p:nvPr/>
        </p:nvGrpSpPr>
        <p:grpSpPr>
          <a:xfrm>
            <a:off x="2615116" y="3594624"/>
            <a:ext cx="591120" cy="1192680"/>
            <a:chOff x="2615116" y="3594624"/>
            <a:chExt cx="591120" cy="11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14:cNvPr>
                <p14:cNvContentPartPr/>
                <p14:nvPr/>
              </p14:nvContentPartPr>
              <p14:xfrm>
                <a:off x="2615116" y="4101864"/>
                <a:ext cx="591120" cy="6854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7200EBA-ACD3-42B6-AC95-C3EF2B4000C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06476" y="4093224"/>
                  <a:ext cx="60876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14:cNvPr>
                <p14:cNvContentPartPr/>
                <p14:nvPr/>
              </p14:nvContentPartPr>
              <p14:xfrm>
                <a:off x="2620516" y="3677064"/>
                <a:ext cx="207000" cy="28368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ADA5EC2C-6F8B-4855-BB13-60985ECFAE5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11516" y="3668424"/>
                  <a:ext cx="2246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14:cNvPr>
                <p14:cNvContentPartPr/>
                <p14:nvPr/>
              </p14:nvContentPartPr>
              <p14:xfrm>
                <a:off x="2810956" y="3594624"/>
                <a:ext cx="263880" cy="2228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66F594-DC03-4CF2-917B-7CEA0CCF0C4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801956" y="3585624"/>
                  <a:ext cx="28152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14:cNvPr>
              <p14:cNvContentPartPr/>
              <p14:nvPr/>
            </p14:nvContentPartPr>
            <p14:xfrm>
              <a:off x="6802276" y="4045704"/>
              <a:ext cx="2809080" cy="889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85B9469D-4D3A-45BD-9E50-C416B419ECB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48276" y="3938064"/>
                <a:ext cx="291672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031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14:cNvPr>
              <p14:cNvContentPartPr/>
              <p14:nvPr/>
            </p14:nvContentPartPr>
            <p14:xfrm>
              <a:off x="6970756" y="3449544"/>
              <a:ext cx="2032920" cy="137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62B39A-5B5D-4A2D-9C09-B18FBC38625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917116" y="3341544"/>
                <a:ext cx="214056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6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9289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14:cNvPr>
              <p14:cNvContentPartPr/>
              <p14:nvPr/>
            </p14:nvContentPartPr>
            <p14:xfrm>
              <a:off x="6790036" y="3963264"/>
              <a:ext cx="2564640" cy="148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EF55DC9A-6FA3-40BA-8B3F-DAB774497B5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736036" y="3855624"/>
                <a:ext cx="267228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790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Inorder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329876" y="1302506"/>
            <a:ext cx="1283400" cy="2985480"/>
            <a:chOff x="5329876" y="1302506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329876" y="1302506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11876" y="1284506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403676" y="3798746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86036" y="3781106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686996" y="3751946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9356" y="3733946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674396" y="3942386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56396" y="3924746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833156" y="4059386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5156" y="4041386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6122596" y="3980546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04956" y="3962546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338956" y="3839786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21316" y="3821786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372436" y="4095026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54796" y="4077386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5115676" y="4389866"/>
            <a:ext cx="1945080" cy="857880"/>
            <a:chOff x="5115676" y="4389866"/>
            <a:chExt cx="1945080" cy="85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5115676" y="4389866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097676" y="4371866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381716" y="4674266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63716" y="4656626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667196" y="4698386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49196" y="4680386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585836" y="4834106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67836" y="4816106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917396" y="4817906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9396" y="4799906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6223756" y="4449626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6116" y="4431626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365236" y="4835906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7596" y="4818266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401596" y="4683626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83596" y="4665986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470716" y="4755266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716" y="4737626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760876" y="4848506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43236" y="4830506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709396" y="4721066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91396" y="4703066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889396" y="4495346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71756" y="4477346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865636" y="4703426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47996" y="4685426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14:cNvPr>
              <p14:cNvContentPartPr/>
              <p14:nvPr/>
            </p14:nvContentPartPr>
            <p14:xfrm>
              <a:off x="3105796" y="6373232"/>
              <a:ext cx="14400" cy="49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3FF6AC-6E58-4DBA-9AF2-72201C4572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88156" y="6355592"/>
                <a:ext cx="50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14:cNvPr>
              <p14:cNvContentPartPr/>
              <p14:nvPr/>
            </p14:nvContentPartPr>
            <p14:xfrm>
              <a:off x="6836542" y="2535853"/>
              <a:ext cx="21960" cy="2905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4671B40-E418-4CF4-90C9-FAB12F7E996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7902" y="2526853"/>
                <a:ext cx="396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14:cNvPr>
              <p14:cNvContentPartPr/>
              <p14:nvPr/>
            </p14:nvContentPartPr>
            <p14:xfrm>
              <a:off x="6823942" y="2496973"/>
              <a:ext cx="110880" cy="1569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27815EC5-7C5C-49D4-AF0F-91DCFDEC7E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814942" y="2487973"/>
                <a:ext cx="1285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14:cNvPr>
              <p14:cNvContentPartPr/>
              <p14:nvPr/>
            </p14:nvContentPartPr>
            <p14:xfrm>
              <a:off x="6979822" y="2592733"/>
              <a:ext cx="109080" cy="1033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EC3D8BD-2B64-4084-9D37-6C34F62343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71182" y="2583733"/>
                <a:ext cx="126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14:cNvPr>
              <p14:cNvContentPartPr/>
              <p14:nvPr/>
            </p14:nvContentPartPr>
            <p14:xfrm>
              <a:off x="7140742" y="2551333"/>
              <a:ext cx="74160" cy="197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EEDA222E-9BA9-47D9-B6BD-8A40523A3C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102" y="2542693"/>
                <a:ext cx="91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14:cNvPr>
              <p14:cNvContentPartPr/>
              <p14:nvPr/>
            </p14:nvContentPartPr>
            <p14:xfrm>
              <a:off x="7245862" y="2458453"/>
              <a:ext cx="162720" cy="29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2E8F0F7-9414-4F77-9709-F5E212B61B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236862" y="2449453"/>
                <a:ext cx="1803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14:cNvPr>
              <p14:cNvContentPartPr/>
              <p14:nvPr/>
            </p14:nvContentPartPr>
            <p14:xfrm>
              <a:off x="7652662" y="2422813"/>
              <a:ext cx="47160" cy="3387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972B457F-C2FA-4A12-BC76-69A4C97E8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44022" y="2414173"/>
                <a:ext cx="648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14:cNvPr>
              <p14:cNvContentPartPr/>
              <p14:nvPr/>
            </p14:nvContentPartPr>
            <p14:xfrm>
              <a:off x="7536742" y="2580133"/>
              <a:ext cx="333720" cy="205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7F7815E-18A0-4DB4-84BC-5CB1080969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527742" y="2571133"/>
                <a:ext cx="3513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14:cNvPr>
              <p14:cNvContentPartPr/>
              <p14:nvPr/>
            </p14:nvContentPartPr>
            <p14:xfrm>
              <a:off x="8083222" y="2496253"/>
              <a:ext cx="146880" cy="223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81DABEB-044F-4366-A558-1461549AC01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074222" y="2487613"/>
                <a:ext cx="1645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14:cNvPr>
              <p14:cNvContentPartPr/>
              <p14:nvPr/>
            </p14:nvContentPartPr>
            <p14:xfrm>
              <a:off x="8259622" y="2379973"/>
              <a:ext cx="133560" cy="31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4E96197-E7DC-4BC5-8BDE-36A007DB3DC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50982" y="2370973"/>
                <a:ext cx="1512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14:cNvPr>
              <p14:cNvContentPartPr/>
              <p14:nvPr/>
            </p14:nvContentPartPr>
            <p14:xfrm>
              <a:off x="8241982" y="2521093"/>
              <a:ext cx="308880" cy="216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B775D2B-059B-40C7-AE23-2B68B0A9F72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3342" y="2512093"/>
                <a:ext cx="326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14:cNvPr>
              <p14:cNvContentPartPr/>
              <p14:nvPr/>
            </p14:nvContentPartPr>
            <p14:xfrm>
              <a:off x="8606302" y="2550253"/>
              <a:ext cx="118440" cy="1674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B4DF2C9-598D-48FE-86EC-B209FB4F3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597662" y="2541253"/>
                <a:ext cx="136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14:cNvPr>
              <p14:cNvContentPartPr/>
              <p14:nvPr/>
            </p14:nvContentPartPr>
            <p14:xfrm>
              <a:off x="8763622" y="2451973"/>
              <a:ext cx="76320" cy="2401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1DB09BE-60EC-40B7-ABAE-E16AA9810C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54622" y="2442973"/>
                <a:ext cx="93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14:cNvPr>
              <p14:cNvContentPartPr/>
              <p14:nvPr/>
            </p14:nvContentPartPr>
            <p14:xfrm>
              <a:off x="8804302" y="2626933"/>
              <a:ext cx="211320" cy="306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09363D6-ACE2-45DB-A2E7-02F76447452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795302" y="2617933"/>
                <a:ext cx="228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14:cNvPr>
              <p14:cNvContentPartPr/>
              <p14:nvPr/>
            </p14:nvContentPartPr>
            <p14:xfrm>
              <a:off x="9080422" y="2544853"/>
              <a:ext cx="138960" cy="1648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AAE8D72-5E28-4EB4-A242-37DC0D20C6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071782" y="2536213"/>
                <a:ext cx="156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14:cNvPr>
              <p14:cNvContentPartPr/>
              <p14:nvPr/>
            </p14:nvContentPartPr>
            <p14:xfrm>
              <a:off x="9295342" y="2445853"/>
              <a:ext cx="110160" cy="2854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21055D0-94C0-4F92-BD33-B9E6F302136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86702" y="2437213"/>
                <a:ext cx="1278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14:cNvPr>
              <p14:cNvContentPartPr/>
              <p14:nvPr/>
            </p14:nvContentPartPr>
            <p14:xfrm>
              <a:off x="9454462" y="2648893"/>
              <a:ext cx="48240" cy="58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F8702F7-07A5-4D06-AC2F-E4E60C1D54D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45822" y="2640253"/>
                <a:ext cx="65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14:cNvPr>
              <p14:cNvContentPartPr/>
              <p14:nvPr/>
            </p14:nvContentPartPr>
            <p14:xfrm>
              <a:off x="9410902" y="2354413"/>
              <a:ext cx="171720" cy="3553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58179B9-4894-425A-A59D-487405BAB6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01902" y="2345413"/>
                <a:ext cx="189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14:cNvPr>
              <p14:cNvContentPartPr/>
              <p14:nvPr/>
            </p14:nvContentPartPr>
            <p14:xfrm>
              <a:off x="9626902" y="2546653"/>
              <a:ext cx="248400" cy="1494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A8F8E15D-A26A-4768-ADD3-F2BED0CB550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618262" y="2537653"/>
                <a:ext cx="266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14:cNvPr>
              <p14:cNvContentPartPr/>
              <p14:nvPr/>
            </p14:nvContentPartPr>
            <p14:xfrm>
              <a:off x="7428382" y="2994133"/>
              <a:ext cx="300240" cy="141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8944145-AEF0-466D-AABE-403EE6D4946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19742" y="2985493"/>
                <a:ext cx="317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14:cNvPr>
              <p14:cNvContentPartPr/>
              <p14:nvPr/>
            </p14:nvContentPartPr>
            <p14:xfrm>
              <a:off x="7769302" y="2960653"/>
              <a:ext cx="281880" cy="1537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877F0AB-A8AD-40DD-9501-11AFD4B5E5A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760302" y="2952013"/>
                <a:ext cx="299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14:cNvPr>
              <p14:cNvContentPartPr/>
              <p14:nvPr/>
            </p14:nvContentPartPr>
            <p14:xfrm>
              <a:off x="8150542" y="3011413"/>
              <a:ext cx="43560" cy="9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DD36E9DE-EF8C-49B4-9DFF-B1A002D543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41542" y="3002413"/>
                <a:ext cx="61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14:cNvPr>
              <p14:cNvContentPartPr/>
              <p14:nvPr/>
            </p14:nvContentPartPr>
            <p14:xfrm>
              <a:off x="8136142" y="2918173"/>
              <a:ext cx="5760" cy="57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0AC67CB-0F9D-4C3C-B59A-F925261AF5B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127142" y="2909533"/>
                <a:ext cx="23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14:cNvPr>
              <p14:cNvContentPartPr/>
              <p14:nvPr/>
            </p14:nvContentPartPr>
            <p14:xfrm>
              <a:off x="8174302" y="2956333"/>
              <a:ext cx="376560" cy="40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5CF7ED-7986-4CA4-A014-7FEA333A73E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65662" y="2947693"/>
                <a:ext cx="3942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14:cNvPr>
              <p14:cNvContentPartPr/>
              <p14:nvPr/>
            </p14:nvContentPartPr>
            <p14:xfrm>
              <a:off x="8643382" y="2876773"/>
              <a:ext cx="167400" cy="307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CA5282D-68C8-459D-9EF5-D27495655E2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634382" y="2868133"/>
                <a:ext cx="1850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14:cNvPr>
              <p14:cNvContentPartPr/>
              <p14:nvPr/>
            </p14:nvContentPartPr>
            <p14:xfrm>
              <a:off x="8898982" y="2934013"/>
              <a:ext cx="414360" cy="20232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BEB6732-870C-4B55-A83D-F5E52CFE519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90342" y="2925013"/>
                <a:ext cx="432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14:cNvPr>
              <p14:cNvContentPartPr/>
              <p14:nvPr/>
            </p14:nvContentPartPr>
            <p14:xfrm>
              <a:off x="9431782" y="2950213"/>
              <a:ext cx="301680" cy="1353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229E08A-3D96-46CE-9D18-9EE1AAD49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422782" y="2941573"/>
                <a:ext cx="3193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14:cNvPr>
              <p14:cNvContentPartPr/>
              <p14:nvPr/>
            </p14:nvContentPartPr>
            <p14:xfrm>
              <a:off x="6806302" y="3952093"/>
              <a:ext cx="20160" cy="115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53715B0-7036-4B50-9F11-9DE1365B6A6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797302" y="3943093"/>
                <a:ext cx="378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14:cNvPr>
              <p14:cNvContentPartPr/>
              <p14:nvPr/>
            </p14:nvContentPartPr>
            <p14:xfrm>
              <a:off x="8244142" y="3922573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F5906FC-FDB8-4FC3-9F17-7E69131DA26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235142" y="39135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14:cNvPr>
              <p14:cNvContentPartPr/>
              <p14:nvPr/>
            </p14:nvContentPartPr>
            <p14:xfrm>
              <a:off x="9770182" y="3928333"/>
              <a:ext cx="7560" cy="36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3BAC9B08-44BA-47FC-B08C-D31B4EC87F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761542" y="3919693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14:cNvPr>
              <p14:cNvContentPartPr/>
              <p14:nvPr/>
            </p14:nvContentPartPr>
            <p14:xfrm>
              <a:off x="7609462" y="1813693"/>
              <a:ext cx="152280" cy="394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05ACED-C719-436B-AFBB-DEA0761AE2D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600462" y="1804693"/>
                <a:ext cx="1699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14:cNvPr>
              <p14:cNvContentPartPr/>
              <p14:nvPr/>
            </p14:nvContentPartPr>
            <p14:xfrm>
              <a:off x="7789822" y="2054533"/>
              <a:ext cx="96120" cy="1832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696B6B0-47F3-4036-AEF2-DF2958E896E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81182" y="2045893"/>
                <a:ext cx="113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14:cNvPr>
              <p14:cNvContentPartPr/>
              <p14:nvPr/>
            </p14:nvContentPartPr>
            <p14:xfrm>
              <a:off x="7994302" y="1842493"/>
              <a:ext cx="83880" cy="384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584852C-A98D-443B-B359-F21449462DA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85302" y="1833853"/>
                <a:ext cx="1015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14:cNvPr>
              <p14:cNvContentPartPr/>
              <p14:nvPr/>
            </p14:nvContentPartPr>
            <p14:xfrm>
              <a:off x="7980262" y="2012413"/>
              <a:ext cx="156240" cy="795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FCEC09F-39F1-4094-9E98-6056859260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971262" y="2003413"/>
                <a:ext cx="1738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14:cNvPr>
              <p14:cNvContentPartPr/>
              <p14:nvPr/>
            </p14:nvContentPartPr>
            <p14:xfrm>
              <a:off x="8147302" y="1891093"/>
              <a:ext cx="56520" cy="2858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E337DA42-7498-40E3-BF14-6E4E000F7F7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138302" y="1882453"/>
                <a:ext cx="74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14:cNvPr>
              <p14:cNvContentPartPr/>
              <p14:nvPr/>
            </p14:nvContentPartPr>
            <p14:xfrm>
              <a:off x="8072062" y="2006293"/>
              <a:ext cx="174240" cy="378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5A20946-5603-4C47-B343-30AFD9267CB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063422" y="1997653"/>
                <a:ext cx="1918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14:cNvPr>
              <p14:cNvContentPartPr/>
              <p14:nvPr/>
            </p14:nvContentPartPr>
            <p14:xfrm>
              <a:off x="8274382" y="2061373"/>
              <a:ext cx="221760" cy="1418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C2AE3939-85A5-43B9-B6CD-AF53CA6B57E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265382" y="2052733"/>
                <a:ext cx="239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14:cNvPr>
              <p14:cNvContentPartPr/>
              <p14:nvPr/>
            </p14:nvContentPartPr>
            <p14:xfrm>
              <a:off x="8505502" y="2078293"/>
              <a:ext cx="68760" cy="119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2A20968-F2C6-4DA2-8EF6-EFC560FA557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496502" y="2069293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14:cNvPr>
              <p14:cNvContentPartPr/>
              <p14:nvPr/>
            </p14:nvContentPartPr>
            <p14:xfrm>
              <a:off x="8602342" y="2045893"/>
              <a:ext cx="147240" cy="170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F24160D2-F826-45D5-83D8-03937B79213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93702" y="2036893"/>
                <a:ext cx="164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14:cNvPr>
              <p14:cNvContentPartPr/>
              <p14:nvPr/>
            </p14:nvContentPartPr>
            <p14:xfrm>
              <a:off x="8771902" y="1906933"/>
              <a:ext cx="140400" cy="2984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24B1EAC3-0963-46A3-924D-CA3177B8DDC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763262" y="1897933"/>
                <a:ext cx="1580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14:cNvPr>
              <p14:cNvContentPartPr/>
              <p14:nvPr/>
            </p14:nvContentPartPr>
            <p14:xfrm>
              <a:off x="8706382" y="2003053"/>
              <a:ext cx="223560" cy="349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5D883E2-7F00-4FB8-BAD9-9E9A0E6CC7C3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8697742" y="1994413"/>
                <a:ext cx="2412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14:cNvPr>
              <p14:cNvContentPartPr/>
              <p14:nvPr/>
            </p14:nvContentPartPr>
            <p14:xfrm>
              <a:off x="6361636" y="1064439"/>
              <a:ext cx="715320" cy="3628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C553AB61-D533-4726-9722-0C432E2DD690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352996" y="1055799"/>
                <a:ext cx="732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14:cNvPr>
              <p14:cNvContentPartPr/>
              <p14:nvPr/>
            </p14:nvContentPartPr>
            <p14:xfrm>
              <a:off x="7111876" y="902079"/>
              <a:ext cx="82800" cy="3330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EF3A9B6-8B56-49E6-9428-A92E4ED8E54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102876" y="893439"/>
                <a:ext cx="100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14:cNvPr>
              <p14:cNvContentPartPr/>
              <p14:nvPr/>
            </p14:nvContentPartPr>
            <p14:xfrm>
              <a:off x="7011436" y="993159"/>
              <a:ext cx="317160" cy="6984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C950D21C-C6F5-4F04-ADCE-87161C7A538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02436" y="984519"/>
                <a:ext cx="334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14:cNvPr>
              <p14:cNvContentPartPr/>
              <p14:nvPr/>
            </p14:nvContentPartPr>
            <p14:xfrm>
              <a:off x="7484116" y="1037439"/>
              <a:ext cx="295560" cy="14724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ABFDA066-6BF3-4195-8E63-1CFAF6FD2A6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475476" y="1028799"/>
                <a:ext cx="313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14:cNvPr>
              <p14:cNvContentPartPr/>
              <p14:nvPr/>
            </p14:nvContentPartPr>
            <p14:xfrm>
              <a:off x="7825036" y="841959"/>
              <a:ext cx="53280" cy="321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180F35D4-B91A-4522-9819-12420BFD0D6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16036" y="832959"/>
                <a:ext cx="7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14:cNvPr>
              <p14:cNvContentPartPr/>
              <p14:nvPr/>
            </p14:nvContentPartPr>
            <p14:xfrm>
              <a:off x="7749076" y="993159"/>
              <a:ext cx="108360" cy="338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20EDCB07-67D1-440B-8EBE-D73E9D47BDE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740076" y="984519"/>
                <a:ext cx="12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14:cNvPr>
              <p14:cNvContentPartPr/>
              <p14:nvPr/>
            </p14:nvContentPartPr>
            <p14:xfrm>
              <a:off x="7904956" y="974799"/>
              <a:ext cx="42840" cy="24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6A484DAA-7E25-442C-83D6-7DAB6F34649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895956" y="966159"/>
                <a:ext cx="604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14:cNvPr>
              <p14:cNvContentPartPr/>
              <p14:nvPr/>
            </p14:nvContentPartPr>
            <p14:xfrm>
              <a:off x="7961116" y="849879"/>
              <a:ext cx="85680" cy="388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7DF0155-5359-4F6E-8947-3A5542AB3E3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952116" y="840879"/>
                <a:ext cx="1033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14:cNvPr>
              <p14:cNvContentPartPr/>
              <p14:nvPr/>
            </p14:nvContentPartPr>
            <p14:xfrm>
              <a:off x="8278636" y="938079"/>
              <a:ext cx="151560" cy="2073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D0F088A-7D86-4C80-A8EA-D0C219717E5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269636" y="929439"/>
                <a:ext cx="1692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14:cNvPr>
              <p14:cNvContentPartPr/>
              <p14:nvPr/>
            </p14:nvContentPartPr>
            <p14:xfrm>
              <a:off x="8509396" y="791559"/>
              <a:ext cx="81720" cy="30132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3B943F8-E9DA-4761-B52C-36F8474013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500756" y="782559"/>
                <a:ext cx="993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14:cNvPr>
              <p14:cNvContentPartPr/>
              <p14:nvPr/>
            </p14:nvContentPartPr>
            <p14:xfrm>
              <a:off x="8413276" y="891999"/>
              <a:ext cx="367920" cy="1598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36356203-5112-4AA4-9DD7-64A925DD5D1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04276" y="883359"/>
                <a:ext cx="385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14:cNvPr>
              <p14:cNvContentPartPr/>
              <p14:nvPr/>
            </p14:nvContentPartPr>
            <p14:xfrm>
              <a:off x="8781196" y="924399"/>
              <a:ext cx="114480" cy="17604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8F6CA7A8-6558-4DE1-A154-3A005136184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772196" y="915759"/>
                <a:ext cx="132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14:cNvPr>
              <p14:cNvContentPartPr/>
              <p14:nvPr/>
            </p14:nvContentPartPr>
            <p14:xfrm>
              <a:off x="8955436" y="837279"/>
              <a:ext cx="90720" cy="23796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5DF2F5E-CBB8-4019-B7EA-54DE9A43C2B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946796" y="828639"/>
                <a:ext cx="108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14:cNvPr>
              <p14:cNvContentPartPr/>
              <p14:nvPr/>
            </p14:nvContentPartPr>
            <p14:xfrm>
              <a:off x="8980276" y="998559"/>
              <a:ext cx="149760" cy="849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817C1816-309D-4F3C-B408-E131A386F82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971636" y="989559"/>
                <a:ext cx="1674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14:cNvPr>
              <p14:cNvContentPartPr/>
              <p14:nvPr/>
            </p14:nvContentPartPr>
            <p14:xfrm>
              <a:off x="9219676" y="939879"/>
              <a:ext cx="117720" cy="14256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941A5500-56E0-4FA0-ACD5-0461B407BA9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210676" y="930879"/>
                <a:ext cx="135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14:cNvPr>
              <p14:cNvContentPartPr/>
              <p14:nvPr/>
            </p14:nvContentPartPr>
            <p14:xfrm>
              <a:off x="9363676" y="955719"/>
              <a:ext cx="318960" cy="1990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F21CD9C6-221A-42ED-9CA0-9BB091B3A31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54676" y="947079"/>
                <a:ext cx="3366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14:cNvPr>
              <p14:cNvContentPartPr/>
              <p14:nvPr/>
            </p14:nvContentPartPr>
            <p14:xfrm>
              <a:off x="9707476" y="781119"/>
              <a:ext cx="110520" cy="2523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66E1B75-B925-46F1-BACF-B7553D8D418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698476" y="772119"/>
                <a:ext cx="12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14:cNvPr>
              <p14:cNvContentPartPr/>
              <p14:nvPr/>
            </p14:nvContentPartPr>
            <p14:xfrm>
              <a:off x="9640156" y="873999"/>
              <a:ext cx="555120" cy="30672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BC7F460C-67FC-4316-B593-D98EEE91583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631156" y="865359"/>
                <a:ext cx="572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14:cNvPr>
              <p14:cNvContentPartPr/>
              <p14:nvPr/>
            </p14:nvContentPartPr>
            <p14:xfrm>
              <a:off x="8381596" y="1149759"/>
              <a:ext cx="231120" cy="2361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436729E-0435-4D1A-B205-B5182804AE6B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372956" y="1141119"/>
                <a:ext cx="24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14:cNvPr>
              <p14:cNvContentPartPr/>
              <p14:nvPr/>
            </p14:nvContentPartPr>
            <p14:xfrm>
              <a:off x="8660236" y="1228239"/>
              <a:ext cx="109800" cy="1339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E524BAC6-6032-436D-9BDA-B963D0E83A8E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651236" y="1219599"/>
                <a:ext cx="1274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14:cNvPr>
              <p14:cNvContentPartPr/>
              <p14:nvPr/>
            </p14:nvContentPartPr>
            <p14:xfrm>
              <a:off x="8756356" y="1231839"/>
              <a:ext cx="59760" cy="13356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1C0ADB96-D4EC-4712-8F77-7D9CFF31737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747716" y="1222839"/>
                <a:ext cx="77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14:cNvPr>
              <p14:cNvContentPartPr/>
              <p14:nvPr/>
            </p14:nvContentPartPr>
            <p14:xfrm>
              <a:off x="8954356" y="1307079"/>
              <a:ext cx="110520" cy="1296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32D0B1D0-67CE-4AC9-BABA-CBBE771BB4F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8945356" y="1298079"/>
                <a:ext cx="128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14:cNvPr>
              <p14:cNvContentPartPr/>
              <p14:nvPr/>
            </p14:nvContentPartPr>
            <p14:xfrm>
              <a:off x="8925556" y="1253079"/>
              <a:ext cx="122760" cy="216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3E7CCAB7-BD45-4CEA-9F20-B30EC177834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916556" y="1244079"/>
                <a:ext cx="140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14:cNvPr>
              <p14:cNvContentPartPr/>
              <p14:nvPr/>
            </p14:nvContentPartPr>
            <p14:xfrm>
              <a:off x="9104836" y="1257759"/>
              <a:ext cx="140400" cy="3060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FEA4308D-722F-4A34-9D07-00AB1C862347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096196" y="1249119"/>
                <a:ext cx="158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14:cNvPr>
              <p14:cNvContentPartPr/>
              <p14:nvPr/>
            </p14:nvContentPartPr>
            <p14:xfrm>
              <a:off x="9147316" y="1218519"/>
              <a:ext cx="104400" cy="133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2114A8E-3828-400C-81A6-CFFB6E60327D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138676" y="1209879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14:cNvPr>
              <p14:cNvContentPartPr/>
              <p14:nvPr/>
            </p14:nvContentPartPr>
            <p14:xfrm>
              <a:off x="9361516" y="1240839"/>
              <a:ext cx="339120" cy="975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5E79EE4A-DAFD-4727-BF67-F789C3EF4EAA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352876" y="1231839"/>
                <a:ext cx="3567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14:cNvPr>
              <p14:cNvContentPartPr/>
              <p14:nvPr/>
            </p14:nvContentPartPr>
            <p14:xfrm>
              <a:off x="9767236" y="1160199"/>
              <a:ext cx="9360" cy="18972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85658220-CEA6-4447-BED3-E06199757A2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758236" y="1151559"/>
                <a:ext cx="27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14:cNvPr>
              <p14:cNvContentPartPr/>
              <p14:nvPr/>
            </p14:nvContentPartPr>
            <p14:xfrm>
              <a:off x="9868756" y="1130679"/>
              <a:ext cx="18000" cy="22176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F289046D-E12F-484F-8EA5-48136929215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859756" y="1122039"/>
                <a:ext cx="3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14:cNvPr>
              <p14:cNvContentPartPr/>
              <p14:nvPr/>
            </p14:nvContentPartPr>
            <p14:xfrm>
              <a:off x="6567916" y="1495719"/>
              <a:ext cx="315000" cy="781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D0F9CAF-8C2F-46C2-90EA-A0052E4D592F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63596" y="1491399"/>
                <a:ext cx="323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14:cNvPr>
              <p14:cNvContentPartPr/>
              <p14:nvPr/>
            </p14:nvContentPartPr>
            <p14:xfrm>
              <a:off x="6732796" y="1942736"/>
              <a:ext cx="212400" cy="267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51FE56C7-878A-4FA3-B001-5FDD5348D7F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724156" y="1934096"/>
                <a:ext cx="23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14:cNvPr>
              <p14:cNvContentPartPr/>
              <p14:nvPr/>
            </p14:nvContentPartPr>
            <p14:xfrm>
              <a:off x="6968596" y="1922576"/>
              <a:ext cx="130320" cy="2649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7F084D0C-F11D-494D-823B-A239313BB39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959596" y="1913936"/>
                <a:ext cx="147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14:cNvPr>
              <p14:cNvContentPartPr/>
              <p14:nvPr/>
            </p14:nvContentPartPr>
            <p14:xfrm>
              <a:off x="7241836" y="2182856"/>
              <a:ext cx="93960" cy="14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02623FE2-D384-4FC5-96DE-203A1CC1BD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233196" y="2173856"/>
                <a:ext cx="111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14:cNvPr>
              <p14:cNvContentPartPr/>
              <p14:nvPr/>
            </p14:nvContentPartPr>
            <p14:xfrm>
              <a:off x="7260916" y="2078456"/>
              <a:ext cx="167400" cy="212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AB1AE07-4BE0-4D41-9F9E-AC46A0500CC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251916" y="2069816"/>
                <a:ext cx="18504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EF1737A8-14B5-4814-945B-3D5719E70EDB}"/>
              </a:ext>
            </a:extLst>
          </p:cNvPr>
          <p:cNvGrpSpPr/>
          <p:nvPr/>
        </p:nvGrpSpPr>
        <p:grpSpPr>
          <a:xfrm>
            <a:off x="9124636" y="1855464"/>
            <a:ext cx="811800" cy="346680"/>
            <a:chOff x="9124636" y="1855464"/>
            <a:chExt cx="81180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14:cNvPr>
                <p14:cNvContentPartPr/>
                <p14:nvPr/>
              </p14:nvContentPartPr>
              <p14:xfrm>
                <a:off x="9124636" y="2059584"/>
                <a:ext cx="173880" cy="13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5387D3-C611-499B-8227-8AB1BE5F9EB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15636" y="2050944"/>
                  <a:ext cx="191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14:cNvPr>
                <p14:cNvContentPartPr/>
                <p14:nvPr/>
              </p14:nvContentPartPr>
              <p14:xfrm>
                <a:off x="9342076" y="2035824"/>
                <a:ext cx="96840" cy="82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FAD4112-F103-4708-8809-94A4A2D9293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33076" y="2027184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14:cNvPr>
                <p14:cNvContentPartPr/>
                <p14:nvPr/>
              </p14:nvContentPartPr>
              <p14:xfrm>
                <a:off x="9463036" y="1855464"/>
                <a:ext cx="473400" cy="34668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0F921475-0D88-404B-B70A-214508EB19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54036" y="1846464"/>
                  <a:ext cx="49104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1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14:cNvPr>
              <p14:cNvContentPartPr/>
              <p14:nvPr/>
            </p14:nvContentPartPr>
            <p14:xfrm>
              <a:off x="6887236" y="4396704"/>
              <a:ext cx="389160" cy="90288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72B0F3C-8452-470C-A021-77223A048F4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869236" y="4379064"/>
                <a:ext cx="424800" cy="9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F97B689-5CF5-4673-BBF9-05607917780B}"/>
              </a:ext>
            </a:extLst>
          </p:cNvPr>
          <p:cNvGrpSpPr/>
          <p:nvPr/>
        </p:nvGrpSpPr>
        <p:grpSpPr>
          <a:xfrm>
            <a:off x="7103596" y="3731784"/>
            <a:ext cx="2386080" cy="592920"/>
            <a:chOff x="7103596" y="3731784"/>
            <a:chExt cx="23860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14:cNvPr>
                <p14:cNvContentPartPr/>
                <p14:nvPr/>
              </p14:nvContentPartPr>
              <p14:xfrm>
                <a:off x="7103596" y="3932304"/>
                <a:ext cx="170280" cy="2106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D7E52C6-78A0-46E3-90FF-70E4A35735D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4956" y="3923304"/>
                  <a:ext cx="187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14:cNvPr>
                <p14:cNvContentPartPr/>
                <p14:nvPr/>
              </p14:nvContentPartPr>
              <p14:xfrm>
                <a:off x="7286116" y="3934824"/>
                <a:ext cx="186120" cy="17280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D50C2B7-AC6A-4613-ACC9-060ECFD83F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77116" y="3926184"/>
                  <a:ext cx="203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14:cNvPr>
                <p14:cNvContentPartPr/>
                <p14:nvPr/>
              </p14:nvContentPartPr>
              <p14:xfrm>
                <a:off x="7562956" y="4070544"/>
                <a:ext cx="149040" cy="194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C15D60C-8DCC-49B4-B0C7-33A64D4373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53956" y="4061544"/>
                  <a:ext cx="166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14:cNvPr>
                <p14:cNvContentPartPr/>
                <p14:nvPr/>
              </p14:nvContentPartPr>
              <p14:xfrm>
                <a:off x="7582036" y="3993144"/>
                <a:ext cx="170640" cy="162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8581A149-7EA6-4CED-B78D-ACAAFF2EE8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573036" y="3984504"/>
                  <a:ext cx="188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14:cNvPr>
                <p14:cNvContentPartPr/>
                <p14:nvPr/>
              </p14:nvContentPartPr>
              <p14:xfrm>
                <a:off x="7876156" y="3960384"/>
                <a:ext cx="194400" cy="193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5ED1426-A3DE-4122-81D4-E3651117F0E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867156" y="3951384"/>
                  <a:ext cx="2120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14:cNvPr>
                <p14:cNvContentPartPr/>
                <p14:nvPr/>
              </p14:nvContentPartPr>
              <p14:xfrm>
                <a:off x="8079916" y="3963264"/>
                <a:ext cx="277200" cy="1717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AC60469-6A4B-499A-8187-0B443962620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071276" y="3954264"/>
                  <a:ext cx="29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14:cNvPr>
                <p14:cNvContentPartPr/>
                <p14:nvPr/>
              </p14:nvContentPartPr>
              <p14:xfrm>
                <a:off x="8537476" y="3983424"/>
                <a:ext cx="92520" cy="1360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B69859C-FC3F-4A66-90F5-31A18D045B2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836" y="3974424"/>
                  <a:ext cx="110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14:cNvPr>
                <p14:cNvContentPartPr/>
                <p14:nvPr/>
              </p14:nvContentPartPr>
              <p14:xfrm>
                <a:off x="8690116" y="3858864"/>
                <a:ext cx="19440" cy="2462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6ADF9AB-134D-4052-A7BD-87F71DA34FA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681476" y="3850224"/>
                  <a:ext cx="37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14:cNvPr>
                <p14:cNvContentPartPr/>
                <p14:nvPr/>
              </p14:nvContentPartPr>
              <p14:xfrm>
                <a:off x="8700556" y="3977664"/>
                <a:ext cx="228960" cy="3470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1FB6890-D1E7-45B5-85A8-C258B9A924E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91916" y="3968664"/>
                  <a:ext cx="2466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14:cNvPr>
                <p14:cNvContentPartPr/>
                <p14:nvPr/>
              </p14:nvContentPartPr>
              <p14:xfrm>
                <a:off x="8985676" y="3845184"/>
                <a:ext cx="101880" cy="338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F70825AA-E8C4-4D0E-A7D4-64ED7603319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76676" y="3836184"/>
                  <a:ext cx="1195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14:cNvPr>
                <p14:cNvContentPartPr/>
                <p14:nvPr/>
              </p14:nvContentPartPr>
              <p14:xfrm>
                <a:off x="9211036" y="3731784"/>
                <a:ext cx="117720" cy="4543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1CF52BD-6E5D-42D3-9449-55BBECDDD31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02036" y="3723144"/>
                  <a:ext cx="1353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14:cNvPr>
                <p14:cNvContentPartPr/>
                <p14:nvPr/>
              </p14:nvContentPartPr>
              <p14:xfrm>
                <a:off x="9077836" y="3840504"/>
                <a:ext cx="411840" cy="91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1C3145-E973-4EA0-8657-DF94706346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069196" y="3831864"/>
                  <a:ext cx="42948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2EDD4EFB-C1F4-4CD9-A023-3E1B9E9F30BC}"/>
              </a:ext>
            </a:extLst>
          </p:cNvPr>
          <p:cNvGrpSpPr/>
          <p:nvPr/>
        </p:nvGrpSpPr>
        <p:grpSpPr>
          <a:xfrm>
            <a:off x="6956356" y="3291504"/>
            <a:ext cx="1941120" cy="442080"/>
            <a:chOff x="6956356" y="3291504"/>
            <a:chExt cx="19411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14:cNvPr>
                <p14:cNvContentPartPr/>
                <p14:nvPr/>
              </p14:nvContentPartPr>
              <p14:xfrm>
                <a:off x="6971836" y="3392664"/>
                <a:ext cx="20160" cy="2808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A40196F-F6CF-4F98-859D-B029D2A1D85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63196" y="3383664"/>
                  <a:ext cx="378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14:cNvPr>
                <p14:cNvContentPartPr/>
                <p14:nvPr/>
              </p14:nvContentPartPr>
              <p14:xfrm>
                <a:off x="6956356" y="3333264"/>
                <a:ext cx="166680" cy="1980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2ECF7A7C-1BCF-41F4-9EA0-396EB6D801B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47356" y="3324264"/>
                  <a:ext cx="184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14:cNvPr>
                <p14:cNvContentPartPr/>
                <p14:nvPr/>
              </p14:nvContentPartPr>
              <p14:xfrm>
                <a:off x="7144996" y="3423624"/>
                <a:ext cx="111240" cy="116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B9D8962-A1F3-47D1-A5A1-4CD5EB026D6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135996" y="3414624"/>
                  <a:ext cx="128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14:cNvPr>
                <p14:cNvContentPartPr/>
                <p14:nvPr/>
              </p14:nvContentPartPr>
              <p14:xfrm>
                <a:off x="7291156" y="3387624"/>
                <a:ext cx="162360" cy="3459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DA3FDAB-163D-41D3-9128-84D025388F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282156" y="3378984"/>
                  <a:ext cx="180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14:cNvPr>
                <p14:cNvContentPartPr/>
                <p14:nvPr/>
              </p14:nvContentPartPr>
              <p14:xfrm>
                <a:off x="7677436" y="3520104"/>
                <a:ext cx="4320" cy="3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2402C26-4F54-41B7-8C45-04AF3C5E45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68796" y="3511464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14:cNvPr>
                <p14:cNvContentPartPr/>
                <p14:nvPr/>
              </p14:nvContentPartPr>
              <p14:xfrm>
                <a:off x="7560076" y="3291504"/>
                <a:ext cx="322200" cy="3240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91FC0A6-8A6D-4394-9E7B-E5AF7BC955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51436" y="3282504"/>
                  <a:ext cx="339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14:cNvPr>
                <p14:cNvContentPartPr/>
                <p14:nvPr/>
              </p14:nvContentPartPr>
              <p14:xfrm>
                <a:off x="7968316" y="3429384"/>
                <a:ext cx="172800" cy="1800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08B21305-E5EE-4D9F-9DEF-E07550BD7B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59676" y="3420384"/>
                  <a:ext cx="19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14:cNvPr>
                <p14:cNvContentPartPr/>
                <p14:nvPr/>
              </p14:nvContentPartPr>
              <p14:xfrm>
                <a:off x="8165596" y="3586344"/>
                <a:ext cx="39240" cy="115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51919EDA-5A33-4459-B724-300FA28C95F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156596" y="3577704"/>
                  <a:ext cx="56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14:cNvPr>
                <p14:cNvContentPartPr/>
                <p14:nvPr/>
              </p14:nvContentPartPr>
              <p14:xfrm>
                <a:off x="8243356" y="3457464"/>
                <a:ext cx="9000" cy="49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3AE14BF-13E3-4445-BE7B-AF0B0CC7E28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234716" y="344846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14:cNvPr>
                <p14:cNvContentPartPr/>
                <p14:nvPr/>
              </p14:nvContentPartPr>
              <p14:xfrm>
                <a:off x="8249476" y="3460704"/>
                <a:ext cx="227880" cy="249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70BB94D7-ED7A-47A5-9E1F-3CD23AA7107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240836" y="3451704"/>
                  <a:ext cx="2455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14:cNvPr>
                <p14:cNvContentPartPr/>
                <p14:nvPr/>
              </p14:nvContentPartPr>
              <p14:xfrm>
                <a:off x="8514796" y="3430464"/>
                <a:ext cx="5760" cy="396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510F6ADF-E019-4E81-9631-31F47C9E394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05796" y="3421824"/>
                  <a:ext cx="23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14:cNvPr>
                <p14:cNvContentPartPr/>
                <p14:nvPr/>
              </p14:nvContentPartPr>
              <p14:xfrm>
                <a:off x="8533516" y="3340824"/>
                <a:ext cx="363960" cy="28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AEA7FEC-2021-4E83-B117-65381E6CB0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24876" y="3331824"/>
                  <a:ext cx="38160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14:cNvPr>
              <p14:cNvContentPartPr/>
              <p14:nvPr/>
            </p14:nvContentPartPr>
            <p14:xfrm>
              <a:off x="3425116" y="6258984"/>
              <a:ext cx="466200" cy="4359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6ED57653-1410-4DC3-87EF-31441F76CA5A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3407476" y="6241344"/>
                <a:ext cx="501840" cy="47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588FA98-16D8-4033-A645-7008238648AC}"/>
              </a:ext>
            </a:extLst>
          </p:cNvPr>
          <p:cNvGrpSpPr/>
          <p:nvPr/>
        </p:nvGrpSpPr>
        <p:grpSpPr>
          <a:xfrm>
            <a:off x="3759916" y="6158184"/>
            <a:ext cx="763560" cy="794520"/>
            <a:chOff x="3759916" y="6158184"/>
            <a:chExt cx="763560" cy="794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14:cNvPr>
                <p14:cNvContentPartPr/>
                <p14:nvPr/>
              </p14:nvContentPartPr>
              <p14:xfrm>
                <a:off x="3759916" y="6620064"/>
                <a:ext cx="172440" cy="3326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FFE027D-9F8A-4DD5-A446-C47CAD2121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41916" y="6602064"/>
                  <a:ext cx="2080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14:cNvPr>
                <p14:cNvContentPartPr/>
                <p14:nvPr/>
              </p14:nvContentPartPr>
              <p14:xfrm>
                <a:off x="3981676" y="6158184"/>
                <a:ext cx="358920" cy="6098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09D10C8-4C95-4B7C-B402-DD2263B7028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3676" y="6140184"/>
                  <a:ext cx="39456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14:cNvPr>
                <p14:cNvContentPartPr/>
                <p14:nvPr/>
              </p14:nvContentPartPr>
              <p14:xfrm>
                <a:off x="4124956" y="6364464"/>
                <a:ext cx="398520" cy="435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BB3A792-FEBE-4F24-B911-98C4AE46585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06956" y="6346464"/>
                  <a:ext cx="43416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871AEE87-3A10-4BA9-94DD-2603DF3F02D3}"/>
              </a:ext>
            </a:extLst>
          </p:cNvPr>
          <p:cNvGrpSpPr/>
          <p:nvPr/>
        </p:nvGrpSpPr>
        <p:grpSpPr>
          <a:xfrm>
            <a:off x="1452316" y="5211024"/>
            <a:ext cx="980280" cy="668160"/>
            <a:chOff x="1452316" y="5211024"/>
            <a:chExt cx="980280" cy="66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14:cNvPr>
                <p14:cNvContentPartPr/>
                <p14:nvPr/>
              </p14:nvContentPartPr>
              <p14:xfrm>
                <a:off x="1452316" y="5211024"/>
                <a:ext cx="196200" cy="352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B416D3F-255D-4491-8E1D-982CF011D74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3676" y="5202024"/>
                  <a:ext cx="2138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14:cNvPr>
                <p14:cNvContentPartPr/>
                <p14:nvPr/>
              </p14:nvContentPartPr>
              <p14:xfrm>
                <a:off x="1703956" y="5345664"/>
                <a:ext cx="728640" cy="533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37EC12AC-9272-4825-8FA6-191C7B3CA3B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95316" y="5337024"/>
                  <a:ext cx="746280" cy="55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4F22A4-FC62-4F70-81D0-374EED19ECE5}"/>
              </a:ext>
            </a:extLst>
          </p:cNvPr>
          <p:cNvGrpSpPr/>
          <p:nvPr/>
        </p:nvGrpSpPr>
        <p:grpSpPr>
          <a:xfrm>
            <a:off x="4189396" y="6217224"/>
            <a:ext cx="595800" cy="792360"/>
            <a:chOff x="4189396" y="6217224"/>
            <a:chExt cx="595800" cy="79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14:cNvPr>
                <p14:cNvContentPartPr/>
                <p14:nvPr/>
              </p14:nvContentPartPr>
              <p14:xfrm>
                <a:off x="4189396" y="6660384"/>
                <a:ext cx="329760" cy="3492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CBC5C3C-4B70-431E-A9F8-3A32AC78CB7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71396" y="6642744"/>
                  <a:ext cx="365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14:cNvPr>
                <p14:cNvContentPartPr/>
                <p14:nvPr/>
              </p14:nvContentPartPr>
              <p14:xfrm>
                <a:off x="4540396" y="6217224"/>
                <a:ext cx="244800" cy="5734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8AEFBF42-BE55-4B92-A39D-41BAB3BD0D8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22396" y="6199584"/>
                  <a:ext cx="28044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A9A8AD9F-3271-4CF8-B28A-C525E760DF41}"/>
              </a:ext>
            </a:extLst>
          </p:cNvPr>
          <p:cNvGrpSpPr/>
          <p:nvPr/>
        </p:nvGrpSpPr>
        <p:grpSpPr>
          <a:xfrm>
            <a:off x="4684756" y="6239544"/>
            <a:ext cx="979560" cy="846000"/>
            <a:chOff x="4684756" y="6239544"/>
            <a:chExt cx="979560" cy="846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14:cNvPr>
                <p14:cNvContentPartPr/>
                <p14:nvPr/>
              </p14:nvContentPartPr>
              <p14:xfrm>
                <a:off x="4684756" y="6647784"/>
                <a:ext cx="325800" cy="4377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D9A9AFE-0B2C-46CF-A34F-78781DADF36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67116" y="6630144"/>
                  <a:ext cx="361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14:cNvPr>
                <p14:cNvContentPartPr/>
                <p14:nvPr/>
              </p14:nvContentPartPr>
              <p14:xfrm>
                <a:off x="5127196" y="6321984"/>
                <a:ext cx="19080" cy="4867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5521308-2D31-489B-A4F3-B0DE1969246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09196" y="6303984"/>
                  <a:ext cx="54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14:cNvPr>
                <p14:cNvContentPartPr/>
                <p14:nvPr/>
              </p14:nvContentPartPr>
              <p14:xfrm>
                <a:off x="5337436" y="6239544"/>
                <a:ext cx="326880" cy="41940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282B2E2-8DDF-4349-8AD3-D8123B5107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19796" y="6221544"/>
                  <a:ext cx="36252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E37B0E-B19C-4B4C-90CD-652C8F3E1AAE}"/>
              </a:ext>
            </a:extLst>
          </p:cNvPr>
          <p:cNvGrpSpPr/>
          <p:nvPr/>
        </p:nvGrpSpPr>
        <p:grpSpPr>
          <a:xfrm>
            <a:off x="5599876" y="6255744"/>
            <a:ext cx="1052280" cy="797040"/>
            <a:chOff x="5599876" y="6255744"/>
            <a:chExt cx="1052280" cy="797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14:cNvPr>
                <p14:cNvContentPartPr/>
                <p14:nvPr/>
              </p14:nvContentPartPr>
              <p14:xfrm>
                <a:off x="5599876" y="6644904"/>
                <a:ext cx="268920" cy="40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B4E424-7C73-4AF8-873C-ECF0CC6E406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81876" y="6626904"/>
                  <a:ext cx="3045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14:cNvPr>
                <p14:cNvContentPartPr/>
                <p14:nvPr/>
              </p14:nvContentPartPr>
              <p14:xfrm>
                <a:off x="5997316" y="6325224"/>
                <a:ext cx="48960" cy="45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57A900-D7C8-4CF2-8A10-28AC0CFD69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79316" y="6307224"/>
                  <a:ext cx="8460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14:cNvPr>
                <p14:cNvContentPartPr/>
                <p14:nvPr/>
              </p14:nvContentPartPr>
              <p14:xfrm>
                <a:off x="6145276" y="6255744"/>
                <a:ext cx="506880" cy="42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537378-8519-45C1-93B5-4BF8F5A9A10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127276" y="6237744"/>
                  <a:ext cx="542520" cy="46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C1F3833-EAB0-4574-855E-D266A1A5E1E6}"/>
              </a:ext>
            </a:extLst>
          </p:cNvPr>
          <p:cNvGrpSpPr/>
          <p:nvPr/>
        </p:nvGrpSpPr>
        <p:grpSpPr>
          <a:xfrm>
            <a:off x="6528676" y="6219024"/>
            <a:ext cx="1017000" cy="881280"/>
            <a:chOff x="6528676" y="6219024"/>
            <a:chExt cx="1017000" cy="88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14:cNvPr>
                <p14:cNvContentPartPr/>
                <p14:nvPr/>
              </p14:nvContentPartPr>
              <p14:xfrm>
                <a:off x="6528676" y="6625824"/>
                <a:ext cx="286560" cy="474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A7F8C24-A8EC-4C74-9671-5772E66915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10676" y="6608184"/>
                  <a:ext cx="32220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14:cNvPr>
                <p14:cNvContentPartPr/>
                <p14:nvPr/>
              </p14:nvContentPartPr>
              <p14:xfrm>
                <a:off x="6916396" y="6364464"/>
                <a:ext cx="51480" cy="5670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5257AF-4EE8-43E2-A9C3-1B0932D147E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98396" y="6346824"/>
                  <a:ext cx="871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14:cNvPr>
                <p14:cNvContentPartPr/>
                <p14:nvPr/>
              </p14:nvContentPartPr>
              <p14:xfrm>
                <a:off x="7168396" y="6219024"/>
                <a:ext cx="377280" cy="5688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870F387B-C98A-48D9-875D-914B6B3C6E1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50396" y="6201384"/>
                  <a:ext cx="412920" cy="60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86373CD-8F18-4F7C-AF6D-93450D667AB1}"/>
              </a:ext>
            </a:extLst>
          </p:cNvPr>
          <p:cNvGrpSpPr/>
          <p:nvPr/>
        </p:nvGrpSpPr>
        <p:grpSpPr>
          <a:xfrm>
            <a:off x="7547476" y="6267984"/>
            <a:ext cx="852480" cy="858240"/>
            <a:chOff x="7547476" y="6267984"/>
            <a:chExt cx="852480" cy="85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14:cNvPr>
                <p14:cNvContentPartPr/>
                <p14:nvPr/>
              </p14:nvContentPartPr>
              <p14:xfrm>
                <a:off x="7547476" y="6692064"/>
                <a:ext cx="242280" cy="4341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7C3959ED-04CF-466A-A899-469591A1BF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29836" y="6674064"/>
                  <a:ext cx="277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14:cNvPr>
                <p14:cNvContentPartPr/>
                <p14:nvPr/>
              </p14:nvContentPartPr>
              <p14:xfrm>
                <a:off x="7974076" y="6321984"/>
                <a:ext cx="21600" cy="423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8D14ECC-5C36-4A72-9197-EAA1873A8C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956076" y="6303984"/>
                  <a:ext cx="5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14:cNvPr>
                <p14:cNvContentPartPr/>
                <p14:nvPr/>
              </p14:nvContentPartPr>
              <p14:xfrm>
                <a:off x="8147956" y="6267984"/>
                <a:ext cx="252000" cy="5677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6556A0-C715-4707-A835-806640DF439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130316" y="6249984"/>
                  <a:ext cx="287640" cy="60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399A413E-688D-4E5A-BDC7-1D5A37CCE459}"/>
              </a:ext>
            </a:extLst>
          </p:cNvPr>
          <p:cNvGrpSpPr/>
          <p:nvPr/>
        </p:nvGrpSpPr>
        <p:grpSpPr>
          <a:xfrm>
            <a:off x="8403556" y="6325224"/>
            <a:ext cx="1009080" cy="738360"/>
            <a:chOff x="8403556" y="6325224"/>
            <a:chExt cx="1009080" cy="738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0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14:cNvPr>
                <p14:cNvContentPartPr/>
                <p14:nvPr/>
              </p14:nvContentPartPr>
              <p14:xfrm>
                <a:off x="8403556" y="6723384"/>
                <a:ext cx="171720" cy="3402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D75FBD59-8484-4772-BB2C-5E3F11188D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85556" y="6705744"/>
                  <a:ext cx="207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14:cNvPr>
                <p14:cNvContentPartPr/>
                <p14:nvPr/>
              </p14:nvContentPartPr>
              <p14:xfrm>
                <a:off x="8682916" y="6378864"/>
                <a:ext cx="227520" cy="4294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1463570F-16F6-48FC-88E8-A91F4B552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665276" y="6361224"/>
                  <a:ext cx="263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14:cNvPr>
                <p14:cNvContentPartPr/>
                <p14:nvPr/>
              </p14:nvContentPartPr>
              <p14:xfrm>
                <a:off x="9024556" y="6325224"/>
                <a:ext cx="388080" cy="34740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46CD440-355C-4358-A5C5-5314CB45B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006556" y="6307224"/>
                  <a:ext cx="423720" cy="38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14:cNvPr>
              <p14:cNvContentPartPr/>
              <p14:nvPr/>
            </p14:nvContentPartPr>
            <p14:xfrm>
              <a:off x="3816796" y="3069744"/>
              <a:ext cx="502200" cy="547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65E75440-9D8A-4537-980B-F0C894416C9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3807796" y="3060744"/>
                <a:ext cx="519840" cy="56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F7BA90E-7ABB-4B72-B52F-3800AD33B1D4}"/>
              </a:ext>
            </a:extLst>
          </p:cNvPr>
          <p:cNvGrpSpPr/>
          <p:nvPr/>
        </p:nvGrpSpPr>
        <p:grpSpPr>
          <a:xfrm>
            <a:off x="4421236" y="2529024"/>
            <a:ext cx="355320" cy="334440"/>
            <a:chOff x="4421236" y="2529024"/>
            <a:chExt cx="35532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14:cNvPr>
                <p14:cNvContentPartPr/>
                <p14:nvPr/>
              </p14:nvContentPartPr>
              <p14:xfrm>
                <a:off x="4421236" y="2569344"/>
                <a:ext cx="191160" cy="294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F581F1-C7F7-4501-BCD8-DCEFA7BEC4D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412236" y="2560704"/>
                  <a:ext cx="208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14:cNvPr>
                <p14:cNvContentPartPr/>
                <p14:nvPr/>
              </p14:nvContentPartPr>
              <p14:xfrm>
                <a:off x="4552996" y="2529024"/>
                <a:ext cx="223560" cy="272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C2F990-57B2-47C5-82E0-3E2097F289E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543996" y="2520384"/>
                  <a:ext cx="2412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14:cNvPr>
              <p14:cNvContentPartPr/>
              <p14:nvPr/>
            </p14:nvContentPartPr>
            <p14:xfrm>
              <a:off x="8357836" y="924864"/>
              <a:ext cx="1711800" cy="3790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54BFBAE2-8104-49AB-B1AF-2C3200C47F2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303836" y="817224"/>
                <a:ext cx="1819440" cy="5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632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Inorder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/>
              <a:t>Postorder</a:t>
            </a:r>
            <a:r>
              <a:rPr lang="en-US" altLang="en-US" sz="3085" dirty="0"/>
              <a:t> traversal </a:t>
            </a:r>
          </a:p>
          <a:p>
            <a:pPr lvl="1" eaLnBrk="1" hangingPunct="1"/>
            <a:r>
              <a:rPr lang="en-US" altLang="en-US" sz="2645" dirty="0"/>
              <a:t>Visit root of a binary tree after visiting nodes in root’s subtrees</a:t>
            </a:r>
          </a:p>
          <a:p>
            <a:pPr lvl="1" eaLnBrk="1" hangingPunct="1"/>
            <a:r>
              <a:rPr lang="en-US" altLang="en-US" sz="2645" dirty="0"/>
              <a:t>left then right then root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7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F096-2C68-B342-999E-B8D7BDA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380E-7740-9340-AD84-9BEB5962F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traverse a Binary Tree</a:t>
            </a:r>
          </a:p>
          <a:p>
            <a:pPr lvl="1"/>
            <a:r>
              <a:rPr lang="en-US" dirty="0"/>
              <a:t>General Binary Tree</a:t>
            </a:r>
          </a:p>
          <a:p>
            <a:pPr lvl="2"/>
            <a:r>
              <a:rPr lang="en-US" dirty="0"/>
              <a:t>Pre-order, in-order, post-order</a:t>
            </a:r>
          </a:p>
          <a:p>
            <a:pPr lvl="1"/>
            <a:r>
              <a:rPr lang="en-US" dirty="0"/>
              <a:t>Binary Search Tree</a:t>
            </a:r>
          </a:p>
          <a:p>
            <a:pPr lvl="2"/>
            <a:r>
              <a:rPr lang="en-US" dirty="0"/>
              <a:t>including Red-Black BST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09B5E-4159-7643-A9E7-463402B342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09670-E2AA-3F49-A4A7-597D38679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7966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Post-order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F334F8-8818-4FCC-8B65-BD40D9C39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75" name="Google Shape;475;p34" descr="672px-Sorted_binary_tree_post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CCD8D-E15C-4A55-858D-29F48CB891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86AFC-85FB-024C-9864-88049C176D86}"/>
              </a:ext>
            </a:extLst>
          </p:cNvPr>
          <p:cNvSpPr/>
          <p:nvPr/>
        </p:nvSpPr>
        <p:spPr>
          <a:xfrm>
            <a:off x="175374" y="1593787"/>
            <a:ext cx="46358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252525"/>
                </a:solidFill>
              </a:rPr>
              <a:t>A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C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E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D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B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H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I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G</a:t>
            </a:r>
          </a:p>
          <a:p>
            <a:pPr lvl="0"/>
            <a:r>
              <a:rPr lang="en-US" sz="2800" dirty="0">
                <a:solidFill>
                  <a:srgbClr val="252525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2755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			traverse(</a:t>
            </a:r>
            <a:r>
              <a:rPr lang="en-US" sz="2800" dirty="0" err="1">
                <a:latin typeface="Courier" pitchFamily="2" charset="0"/>
              </a:rPr>
              <a:t>root.left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</a:rPr>
              <a:t>System.out.println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root.data</a:t>
            </a:r>
            <a:r>
              <a:rPr lang="en-US" sz="2800" dirty="0">
                <a:latin typeface="Courier" pitchFamily="2" charset="0"/>
              </a:rPr>
              <a:t>);</a:t>
            </a:r>
            <a:endParaRPr lang="en-US" sz="2800" dirty="0">
              <a:latin typeface="Courier" pitchFamily="2" charset="0"/>
              <a:ea typeface="+mn-ea"/>
            </a:endParaRP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8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AB73-27B5-4AD6-B04B-70D2B2D7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Post-order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BEC4-9CE8-4E47-86C6-EEE525DC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D676-FB7D-41A1-A7F3-5AF873C6F2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838F-3135-48B5-8692-C423B24DB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D58DC-474F-4E8C-BF71-CE2F9472C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3" y="998171"/>
            <a:ext cx="8971779" cy="59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4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9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EB995A8-FE0E-4AFB-8BBA-5481D1C3E58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996DA207-E703-4EC3-8154-474EEA5C46B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B7D2408-D9E1-4982-B591-E5D5DF9571D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54BE21E-5657-4A5B-BB6D-0D673B20C70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4E186E6-5F82-432A-9869-9514C22D4AB1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E51A64A-1B16-42EB-8E53-3725A540C56B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96EC528E-53DD-4A35-BED3-F0FDB463D1A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B2AE349-FA73-4976-BBD4-6F5D0AD22B3E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23BA3EA-3B47-4E68-82F3-C4358BB9A1E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50E6EA3-8A42-4099-A287-B28D8849C93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E3258EF-1453-420A-8632-E5F2C3402E2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0A82E9E-8BA8-4C83-9790-52E52324661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9F82311-BEFF-4F9D-ABCC-DDB880A9FF28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F53F5394-D0B4-4D57-8D48-1EC6B11D8E4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080C51D-E2CB-4A19-AA83-005B7CA9C8DE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52E2075F-30B1-4EBA-A99F-9166A4CE15EE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1378876-56E6-4381-85A3-7CB9CD9F57E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1F989FE-4342-4751-BEBF-52D7E492EA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1051C56-7705-4029-B872-42C62DE18D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3BEF7044-F343-4797-AAE4-265C842A0729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2F0B474-287A-4F7D-9079-523A48D79CE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22917DEB-6056-4DDC-B873-EAE05DE4FC2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E0EB057F-96A0-4607-896A-999540C9AE4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72EDB934-34A8-4110-B9A8-9F990A7587B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6EB47F3-7E95-4AC8-8B46-D2F90101B82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A7010E6-4F15-4863-BD46-44B01ED63A49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FD3A3804-7C29-4CCA-A19C-854566291055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BD641FD-1040-424A-91B9-96E7AC50C26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C31DF65A-E812-464A-8F1D-6611F794A85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19C3AD0E-3E2A-4330-9681-5544FD8A9FA9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AB8C1D06-39E3-46F9-99E5-2E84368F3AB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E971D5C6-152D-4B7E-8E30-B4CC6DEDA22B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A0E2F5A-3431-4AB5-B573-D00FE94BA1AE}"/>
              </a:ext>
            </a:extLst>
          </p:cNvPr>
          <p:cNvGrpSpPr/>
          <p:nvPr/>
        </p:nvGrpSpPr>
        <p:grpSpPr>
          <a:xfrm>
            <a:off x="6732796" y="1922576"/>
            <a:ext cx="695520" cy="287280"/>
            <a:chOff x="6732796" y="1922576"/>
            <a:chExt cx="69552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14:cNvPr>
                <p14:cNvContentPartPr/>
                <p14:nvPr/>
              </p14:nvContentPartPr>
              <p14:xfrm>
                <a:off x="6732796" y="1942736"/>
                <a:ext cx="212400" cy="2671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485CA59-C853-4D87-A82D-5509AF307D7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24156" y="1934096"/>
                  <a:ext cx="230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14:cNvPr>
                <p14:cNvContentPartPr/>
                <p14:nvPr/>
              </p14:nvContentPartPr>
              <p14:xfrm>
                <a:off x="6968596" y="1922576"/>
                <a:ext cx="130320" cy="264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F404572-8627-44CF-B6C4-1E300B13E1D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59596" y="1913936"/>
                  <a:ext cx="147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14:cNvPr>
                <p14:cNvContentPartPr/>
                <p14:nvPr/>
              </p14:nvContentPartPr>
              <p14:xfrm>
                <a:off x="7241836" y="2182856"/>
                <a:ext cx="93960" cy="14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D04D77E-D907-4B00-A240-145988A7745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33196" y="2173856"/>
                  <a:ext cx="111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14:cNvPr>
                <p14:cNvContentPartPr/>
                <p14:nvPr/>
              </p14:nvContentPartPr>
              <p14:xfrm>
                <a:off x="7260916" y="2078456"/>
                <a:ext cx="167400" cy="21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84D3980-6B3C-4C7E-BEE0-9495A498F8A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51916" y="2069816"/>
                  <a:ext cx="18504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8CCFE2A0-E807-4559-A1D0-D20F9E45CE49}"/>
              </a:ext>
            </a:extLst>
          </p:cNvPr>
          <p:cNvGrpSpPr/>
          <p:nvPr/>
        </p:nvGrpSpPr>
        <p:grpSpPr>
          <a:xfrm>
            <a:off x="7546396" y="3951896"/>
            <a:ext cx="321480" cy="212400"/>
            <a:chOff x="7546396" y="3951896"/>
            <a:chExt cx="32148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14:cNvPr>
                <p14:cNvContentPartPr/>
                <p14:nvPr/>
              </p14:nvContentPartPr>
              <p14:xfrm>
                <a:off x="7546396" y="3993656"/>
                <a:ext cx="168120" cy="1706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CA97C01-12FE-4233-A4DE-B914085A99B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7396" y="3984656"/>
                  <a:ext cx="185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14:cNvPr>
                <p14:cNvContentPartPr/>
                <p14:nvPr/>
              </p14:nvContentPartPr>
              <p14:xfrm>
                <a:off x="7655836" y="3951896"/>
                <a:ext cx="212040" cy="1645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5D8E644-0457-47E8-8E42-F29FBC9A52B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47196" y="3943256"/>
                  <a:ext cx="2296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AD6770D6-0B8C-4DA7-9709-4D60F77EF243}"/>
              </a:ext>
            </a:extLst>
          </p:cNvPr>
          <p:cNvGrpSpPr/>
          <p:nvPr/>
        </p:nvGrpSpPr>
        <p:grpSpPr>
          <a:xfrm>
            <a:off x="7711636" y="5863496"/>
            <a:ext cx="2093760" cy="595440"/>
            <a:chOff x="7711636" y="5863496"/>
            <a:chExt cx="209376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14:cNvPr>
                <p14:cNvContentPartPr/>
                <p14:nvPr/>
              </p14:nvContentPartPr>
              <p14:xfrm>
                <a:off x="7711636" y="5967536"/>
                <a:ext cx="163800" cy="313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91D990A-B741-4E29-B1FA-BE3F343B2B7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702636" y="5958896"/>
                  <a:ext cx="181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14:cNvPr>
                <p14:cNvContentPartPr/>
                <p14:nvPr/>
              </p14:nvContentPartPr>
              <p14:xfrm>
                <a:off x="7867876" y="5991296"/>
                <a:ext cx="191520" cy="282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53489AB-5332-464E-B560-17184324B67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8876" y="5982296"/>
                  <a:ext cx="209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14:cNvPr>
                <p14:cNvContentPartPr/>
                <p14:nvPr/>
              </p14:nvContentPartPr>
              <p14:xfrm>
                <a:off x="8231116" y="6172736"/>
                <a:ext cx="181080" cy="284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1109B93-F2A3-4B72-8C50-5F32CE0FEC5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222116" y="6163736"/>
                  <a:ext cx="198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14:cNvPr>
                <p14:cNvContentPartPr/>
                <p14:nvPr/>
              </p14:nvContentPartPr>
              <p14:xfrm>
                <a:off x="8219956" y="6120176"/>
                <a:ext cx="181080" cy="6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095C5310-DD9D-43C4-ADE8-0CF5E6D26F9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10956" y="6111176"/>
                  <a:ext cx="19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14:cNvPr>
                <p14:cNvContentPartPr/>
                <p14:nvPr/>
              </p14:nvContentPartPr>
              <p14:xfrm>
                <a:off x="8606236" y="6107576"/>
                <a:ext cx="43560" cy="351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97AE339-5F2E-49E4-B586-5192B8E8F0A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597596" y="6098936"/>
                  <a:ext cx="61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14:cNvPr>
                <p14:cNvContentPartPr/>
                <p14:nvPr/>
              </p14:nvContentPartPr>
              <p14:xfrm>
                <a:off x="8550076" y="6042056"/>
                <a:ext cx="266760" cy="2052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361BC7E-BC4D-4962-BF49-F1F4A7FD919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541076" y="6033056"/>
                  <a:ext cx="284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14:cNvPr>
                <p14:cNvContentPartPr/>
                <p14:nvPr/>
              </p14:nvContentPartPr>
              <p14:xfrm>
                <a:off x="8867236" y="6097856"/>
                <a:ext cx="138600" cy="2120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DD0D887-BC7E-4BF8-841C-8B0F70A1327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858236" y="6089216"/>
                  <a:ext cx="156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14:cNvPr>
                <p14:cNvContentPartPr/>
                <p14:nvPr/>
              </p14:nvContentPartPr>
              <p14:xfrm>
                <a:off x="9078196" y="6136016"/>
                <a:ext cx="149760" cy="1764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35E605D3-73FC-4C55-8917-9F079804628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069196" y="6127016"/>
                  <a:ext cx="167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14:cNvPr>
                <p14:cNvContentPartPr/>
                <p14:nvPr/>
              </p14:nvContentPartPr>
              <p14:xfrm>
                <a:off x="9237676" y="6109736"/>
                <a:ext cx="279720" cy="2037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0FF4944-0A03-43BA-BE8D-29766EF8D0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229036" y="6101096"/>
                  <a:ext cx="297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14:cNvPr>
                <p14:cNvContentPartPr/>
                <p14:nvPr/>
              </p14:nvContentPartPr>
              <p14:xfrm>
                <a:off x="9576436" y="5863496"/>
                <a:ext cx="170280" cy="42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3853BF1-8D9B-42ED-9E5D-8D212BF7AB1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567436" y="5854496"/>
                  <a:ext cx="1879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14:cNvPr>
                <p14:cNvContentPartPr/>
                <p14:nvPr/>
              </p14:nvContentPartPr>
              <p14:xfrm>
                <a:off x="9451876" y="5991296"/>
                <a:ext cx="353520" cy="964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0028CB-817B-4FEC-9ABC-BC955BD42C1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443236" y="5982296"/>
                  <a:ext cx="37116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B053A801-62CE-4E10-8EFF-CEE2494FCC28}"/>
              </a:ext>
            </a:extLst>
          </p:cNvPr>
          <p:cNvGrpSpPr/>
          <p:nvPr/>
        </p:nvGrpSpPr>
        <p:grpSpPr>
          <a:xfrm>
            <a:off x="6847342" y="3326413"/>
            <a:ext cx="1334454" cy="416323"/>
            <a:chOff x="6847342" y="3326413"/>
            <a:chExt cx="1334454" cy="41632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14:cNvPr>
                <p14:cNvContentPartPr/>
                <p14:nvPr/>
              </p14:nvContentPartPr>
              <p14:xfrm>
                <a:off x="7704436" y="3433856"/>
                <a:ext cx="196560" cy="308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C7E4A2-0BB9-47EA-9B33-F029FD7C718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5436" y="3424856"/>
                  <a:ext cx="214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14:cNvPr>
                <p14:cNvContentPartPr/>
                <p14:nvPr/>
              </p14:nvContentPartPr>
              <p14:xfrm>
                <a:off x="7888036" y="3446456"/>
                <a:ext cx="293760" cy="2638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B4645CE-6E96-4917-8057-38B87AC9704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879036" y="3437456"/>
                  <a:ext cx="311400" cy="28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14:cNvPr>
              <p14:cNvContentPartPr/>
              <p14:nvPr/>
            </p14:nvContentPartPr>
            <p14:xfrm>
              <a:off x="9767236" y="6309536"/>
              <a:ext cx="47880" cy="482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EFFEB105-DB48-44E6-9C6A-7AD2B6C7C76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758236" y="6300536"/>
                <a:ext cx="6552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6" name="Group 405">
            <a:extLst>
              <a:ext uri="{FF2B5EF4-FFF2-40B4-BE49-F238E27FC236}">
                <a16:creationId xmlns:a16="http://schemas.microsoft.com/office/drawing/2014/main" id="{68921C6A-C3BC-4ACA-88EF-63735E54F8AA}"/>
              </a:ext>
            </a:extLst>
          </p:cNvPr>
          <p:cNvGrpSpPr/>
          <p:nvPr/>
        </p:nvGrpSpPr>
        <p:grpSpPr>
          <a:xfrm>
            <a:off x="8784076" y="6558296"/>
            <a:ext cx="831600" cy="441360"/>
            <a:chOff x="8784076" y="6558296"/>
            <a:chExt cx="831600" cy="44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14:cNvPr>
                <p14:cNvContentPartPr/>
                <p14:nvPr/>
              </p14:nvContentPartPr>
              <p14:xfrm>
                <a:off x="8784076" y="6648296"/>
                <a:ext cx="159840" cy="162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DD32DD3-1150-47EE-AC9F-334D8ECE973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775436" y="6639296"/>
                  <a:ext cx="1774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14:cNvPr>
                <p14:cNvContentPartPr/>
                <p14:nvPr/>
              </p14:nvContentPartPr>
              <p14:xfrm>
                <a:off x="8996836" y="6558296"/>
                <a:ext cx="69120" cy="242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BA11F21-1E2A-420B-8F94-2FF58180200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87836" y="6549656"/>
                  <a:ext cx="86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14:cNvPr>
                <p14:cNvContentPartPr/>
                <p14:nvPr/>
              </p14:nvContentPartPr>
              <p14:xfrm>
                <a:off x="9062356" y="6649376"/>
                <a:ext cx="131760" cy="350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7A416E-C2BC-49FF-B901-A6ACB1EFBDE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53356" y="6640736"/>
                  <a:ext cx="149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14:cNvPr>
                <p14:cNvContentPartPr/>
                <p14:nvPr/>
              </p14:nvContentPartPr>
              <p14:xfrm>
                <a:off x="9253516" y="6594296"/>
                <a:ext cx="105120" cy="2746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076D780-BEE5-43EF-B664-40C7C8FB422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4876" y="6585656"/>
                  <a:ext cx="1227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14:cNvPr>
                <p14:cNvContentPartPr/>
                <p14:nvPr/>
              </p14:nvContentPartPr>
              <p14:xfrm>
                <a:off x="9461236" y="6558296"/>
                <a:ext cx="104400" cy="284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4FAB76F-6999-42EA-AE09-09E207E3B01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452596" y="6549656"/>
                  <a:ext cx="12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14:cNvPr>
                <p14:cNvContentPartPr/>
                <p14:nvPr/>
              </p14:nvContentPartPr>
              <p14:xfrm>
                <a:off x="9393916" y="6625976"/>
                <a:ext cx="221760" cy="60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309D8CBF-6D25-4D97-8699-3607631D5F3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384916" y="6616976"/>
                  <a:ext cx="239400" cy="7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8136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0F19807-DAEE-41AB-88C5-364C5017B903}"/>
              </a:ext>
            </a:extLst>
          </p:cNvPr>
          <p:cNvGrpSpPr/>
          <p:nvPr/>
        </p:nvGrpSpPr>
        <p:grpSpPr>
          <a:xfrm>
            <a:off x="72796" y="4855136"/>
            <a:ext cx="934920" cy="608400"/>
            <a:chOff x="72796" y="4855136"/>
            <a:chExt cx="934920" cy="60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14:cNvPr>
                <p14:cNvContentPartPr/>
                <p14:nvPr/>
              </p14:nvContentPartPr>
              <p14:xfrm>
                <a:off x="355396" y="4855136"/>
                <a:ext cx="652320" cy="261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46AB9A-97AE-4ECE-98FA-A0D3BE2C6F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46396" y="4846496"/>
                  <a:ext cx="669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14:cNvPr>
                <p14:cNvContentPartPr/>
                <p14:nvPr/>
              </p14:nvContentPartPr>
              <p14:xfrm>
                <a:off x="72796" y="5193176"/>
                <a:ext cx="185760" cy="27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2BC984-1E18-48A0-831B-8ADE59C49DE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96" y="5184176"/>
                  <a:ext cx="203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14:cNvPr>
                <p14:cNvContentPartPr/>
                <p14:nvPr/>
              </p14:nvContentPartPr>
              <p14:xfrm>
                <a:off x="245236" y="5094536"/>
                <a:ext cx="292680" cy="22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BD2475-9A5B-475C-B6DA-5CC5DE3D75E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6236" y="5085536"/>
                  <a:ext cx="310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14:cNvPr>
              <p14:cNvContentPartPr/>
              <p14:nvPr/>
            </p14:nvContentPartPr>
            <p14:xfrm>
              <a:off x="6832516" y="3473096"/>
              <a:ext cx="797760" cy="32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737AF8-F0AB-424D-A18F-AD8DCFAE815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778516" y="3365456"/>
                <a:ext cx="9054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14:cNvPr>
              <p14:cNvContentPartPr/>
              <p14:nvPr/>
            </p14:nvContentPartPr>
            <p14:xfrm>
              <a:off x="7603636" y="4814096"/>
              <a:ext cx="173880" cy="205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82804DD-E6BF-40DB-8EB3-FB3E5BFFA5F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594636" y="4805096"/>
                <a:ext cx="191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14:cNvPr>
              <p14:cNvContentPartPr/>
              <p14:nvPr/>
            </p14:nvContentPartPr>
            <p14:xfrm>
              <a:off x="7783636" y="4766936"/>
              <a:ext cx="144720" cy="2761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A36D1CD-D701-40CD-BCCA-25213DD654D9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774636" y="4757936"/>
                <a:ext cx="162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14:cNvPr>
              <p14:cNvContentPartPr/>
              <p14:nvPr/>
            </p14:nvContentPartPr>
            <p14:xfrm>
              <a:off x="7862116" y="4911656"/>
              <a:ext cx="108360" cy="810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B563CB80-7074-456E-9B79-C22EC047F922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7853476" y="4902656"/>
                <a:ext cx="126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14:cNvPr>
              <p14:cNvContentPartPr/>
              <p14:nvPr/>
            </p14:nvContentPartPr>
            <p14:xfrm>
              <a:off x="8068036" y="4953056"/>
              <a:ext cx="23040" cy="946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F83538-B806-4623-BC44-B09BBD0F726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059036" y="4944056"/>
                <a:ext cx="40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14:cNvPr>
              <p14:cNvContentPartPr/>
              <p14:nvPr/>
            </p14:nvContentPartPr>
            <p14:xfrm>
              <a:off x="8065876" y="4825256"/>
              <a:ext cx="10800" cy="14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907F8AF-42DC-4AC8-AF88-C13A378C8133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057236" y="4816256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14:cNvPr>
              <p14:cNvContentPartPr/>
              <p14:nvPr/>
            </p14:nvContentPartPr>
            <p14:xfrm>
              <a:off x="8140756" y="4914896"/>
              <a:ext cx="48960" cy="299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8060B2F-E4A7-42F8-AE29-A718BDBD3345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132116" y="4906256"/>
                <a:ext cx="666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14:cNvPr>
              <p14:cNvContentPartPr/>
              <p14:nvPr/>
            </p14:nvContentPartPr>
            <p14:xfrm>
              <a:off x="8177476" y="4857656"/>
              <a:ext cx="131760" cy="141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08A7370B-A9DF-46DD-A8EB-F4CEAE9036C1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168476" y="4849016"/>
                <a:ext cx="149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14:cNvPr>
              <p14:cNvContentPartPr/>
              <p14:nvPr/>
            </p14:nvContentPartPr>
            <p14:xfrm>
              <a:off x="8506876" y="4292456"/>
              <a:ext cx="202680" cy="408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854327F-6D22-4DE8-9A16-1D20DE694F07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8497876" y="4283816"/>
                <a:ext cx="2203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14:cNvPr>
              <p14:cNvContentPartPr/>
              <p14:nvPr/>
            </p14:nvContentPartPr>
            <p14:xfrm>
              <a:off x="8847436" y="4524656"/>
              <a:ext cx="158400" cy="153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5034ED0-49C4-484D-8742-231292CE326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838436" y="4515656"/>
                <a:ext cx="176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14:cNvPr>
              <p14:cNvContentPartPr/>
              <p14:nvPr/>
            </p14:nvContentPartPr>
            <p14:xfrm>
              <a:off x="9064156" y="4577576"/>
              <a:ext cx="35640" cy="1515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DC19936-A384-43DD-A726-9F3788517A6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055516" y="4568576"/>
                <a:ext cx="53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14:cNvPr>
              <p14:cNvContentPartPr/>
              <p14:nvPr/>
            </p14:nvContentPartPr>
            <p14:xfrm>
              <a:off x="9097636" y="4486496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347CE7D6-5D97-4F91-BD80-042278710AB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88996" y="44778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14:cNvPr>
              <p14:cNvContentPartPr/>
              <p14:nvPr/>
            </p14:nvContentPartPr>
            <p14:xfrm>
              <a:off x="9178636" y="4502336"/>
              <a:ext cx="62280" cy="22680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2A5DDB3-7712-4EC1-B03D-7582F027A24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9169996" y="4493336"/>
                <a:ext cx="79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14:cNvPr>
              <p14:cNvContentPartPr/>
              <p14:nvPr/>
            </p14:nvContentPartPr>
            <p14:xfrm>
              <a:off x="9303196" y="4468856"/>
              <a:ext cx="30240" cy="20880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B1624A40-190E-4B28-92B5-F74A239D799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294556" y="4459856"/>
                <a:ext cx="47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14:cNvPr>
              <p14:cNvContentPartPr/>
              <p14:nvPr/>
            </p14:nvContentPartPr>
            <p14:xfrm>
              <a:off x="9414076" y="4314776"/>
              <a:ext cx="55800" cy="3715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7250612-26F5-4A27-92C3-92DC8447D2C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405436" y="4306136"/>
                <a:ext cx="7344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14:cNvPr>
              <p14:cNvContentPartPr/>
              <p14:nvPr/>
            </p14:nvContentPartPr>
            <p14:xfrm>
              <a:off x="9359716" y="4441856"/>
              <a:ext cx="296280" cy="619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FD39F39B-084B-4869-A90D-F601C86B618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350716" y="4433216"/>
                <a:ext cx="3139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14:cNvPr>
              <p14:cNvContentPartPr/>
              <p14:nvPr/>
            </p14:nvContentPartPr>
            <p14:xfrm>
              <a:off x="8528476" y="4687016"/>
              <a:ext cx="148320" cy="392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FC2D7FAD-B5D9-4610-BDC4-4EA9D35646D5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519476" y="4678016"/>
                <a:ext cx="165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14:cNvPr>
              <p14:cNvContentPartPr/>
              <p14:nvPr/>
            </p14:nvContentPartPr>
            <p14:xfrm>
              <a:off x="8635036" y="4891496"/>
              <a:ext cx="90000" cy="181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6E41AB50-ECA5-4457-AAE0-FB39F00918C7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26396" y="4882496"/>
                <a:ext cx="107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14:cNvPr>
              <p14:cNvContentPartPr/>
              <p14:nvPr/>
            </p14:nvContentPartPr>
            <p14:xfrm>
              <a:off x="8789116" y="4773056"/>
              <a:ext cx="160560" cy="374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9185062-EA2E-41E4-BB61-8FA3B56D290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780476" y="4764056"/>
                <a:ext cx="17820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14:cNvPr>
              <p14:cNvContentPartPr/>
              <p14:nvPr/>
            </p14:nvContentPartPr>
            <p14:xfrm>
              <a:off x="8761036" y="4949456"/>
              <a:ext cx="196920" cy="44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3C121EE1-2DBB-4E7D-9DBB-B2A57824E470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752036" y="4940816"/>
                <a:ext cx="21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14:cNvPr>
              <p14:cNvContentPartPr/>
              <p14:nvPr/>
            </p14:nvContentPartPr>
            <p14:xfrm>
              <a:off x="9032116" y="4781336"/>
              <a:ext cx="99360" cy="3434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DE05396-F9C2-43BB-95AB-263AE4DFBA1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023476" y="4772336"/>
                <a:ext cx="1170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14:cNvPr>
              <p14:cNvContentPartPr/>
              <p14:nvPr/>
            </p14:nvContentPartPr>
            <p14:xfrm>
              <a:off x="8985676" y="4914896"/>
              <a:ext cx="200880" cy="16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2DA84CEA-B1C8-45FA-A513-7585A9E6696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8976676" y="4906256"/>
                <a:ext cx="218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14:cNvPr>
              <p14:cNvContentPartPr/>
              <p14:nvPr/>
            </p14:nvContentPartPr>
            <p14:xfrm>
              <a:off x="9138316" y="5031536"/>
              <a:ext cx="264240" cy="1242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639FF25-CCC5-449C-BE60-3C3CB3D2BD0B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129316" y="5022536"/>
                <a:ext cx="281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14:cNvPr>
              <p14:cNvContentPartPr/>
              <p14:nvPr/>
            </p14:nvContentPartPr>
            <p14:xfrm>
              <a:off x="9454036" y="4945136"/>
              <a:ext cx="79920" cy="1576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CDD7849A-7175-4CE3-A4DB-69A681DB6286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9445036" y="4936136"/>
                <a:ext cx="97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14:cNvPr>
              <p14:cNvContentPartPr/>
              <p14:nvPr/>
            </p14:nvContentPartPr>
            <p14:xfrm>
              <a:off x="9649156" y="4911656"/>
              <a:ext cx="132840" cy="183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496A0A3-9FE9-48A4-8ACB-EC4294AAE76B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640516" y="4902656"/>
                <a:ext cx="1504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14:cNvPr>
              <p14:cNvContentPartPr/>
              <p14:nvPr/>
            </p14:nvContentPartPr>
            <p14:xfrm>
              <a:off x="9873796" y="4717616"/>
              <a:ext cx="74880" cy="36828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D04DB690-99A8-4A2C-9F52-E9A4DA88201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865156" y="4708976"/>
                <a:ext cx="9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14:cNvPr>
              <p14:cNvContentPartPr/>
              <p14:nvPr/>
            </p14:nvContentPartPr>
            <p14:xfrm>
              <a:off x="9883156" y="4853336"/>
              <a:ext cx="159480" cy="100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481EE306-3C79-44BF-A8DB-D247FF6729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874156" y="4844336"/>
                <a:ext cx="1771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14:cNvPr>
              <p14:cNvContentPartPr/>
              <p14:nvPr/>
            </p14:nvContentPartPr>
            <p14:xfrm>
              <a:off x="8748436" y="5211536"/>
              <a:ext cx="509400" cy="3762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917E9A3-5DAD-476B-B5A8-80CAD86FA38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739796" y="5202896"/>
                <a:ext cx="527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14:cNvPr>
              <p14:cNvContentPartPr/>
              <p14:nvPr/>
            </p14:nvContentPartPr>
            <p14:xfrm>
              <a:off x="9371956" y="5200376"/>
              <a:ext cx="84240" cy="3549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12D90A3-ABE6-49A4-B155-B6482907150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363316" y="5191736"/>
                <a:ext cx="1018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14:cNvPr>
              <p14:cNvContentPartPr/>
              <p14:nvPr/>
            </p14:nvContentPartPr>
            <p14:xfrm>
              <a:off x="9320836" y="5393696"/>
              <a:ext cx="219960" cy="356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E32ADB53-0881-4D12-94CB-4B623CD6FC79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12196" y="5385056"/>
                <a:ext cx="237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6E9A239-CE72-4CFA-BFC3-0255641BE57F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2A6A9DB-827E-4A56-9855-904988C3A26D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19E27991-4813-453E-BAF5-7B8E3B0491B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3D213A21-9357-4FD8-AA5C-7E9D3691352C}"/>
              </a:ext>
            </a:extLst>
          </p:cNvPr>
          <p:cNvGrpSpPr/>
          <p:nvPr/>
        </p:nvGrpSpPr>
        <p:grpSpPr>
          <a:xfrm>
            <a:off x="6782836" y="2004656"/>
            <a:ext cx="625680" cy="298440"/>
            <a:chOff x="6782836" y="2004656"/>
            <a:chExt cx="6256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14:cNvPr>
                <p14:cNvContentPartPr/>
                <p14:nvPr/>
              </p14:nvContentPartPr>
              <p14:xfrm>
                <a:off x="6782836" y="2004656"/>
                <a:ext cx="173160" cy="289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8338C9-EB6E-4961-AAFA-87E0760C9FB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73836" y="1996016"/>
                  <a:ext cx="190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14:cNvPr>
                <p14:cNvContentPartPr/>
                <p14:nvPr/>
              </p14:nvContentPartPr>
              <p14:xfrm>
                <a:off x="6903076" y="2028056"/>
                <a:ext cx="115920" cy="27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9C7183-FDFD-47EA-A763-EED8D646A04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94076" y="2019056"/>
                  <a:ext cx="133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14:cNvPr>
                <p14:cNvContentPartPr/>
                <p14:nvPr/>
              </p14:nvContentPartPr>
              <p14:xfrm>
                <a:off x="7224196" y="2154416"/>
                <a:ext cx="134640" cy="30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6AA3361-9D24-47C0-A821-CDA9E83560E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5556" y="2145776"/>
                  <a:ext cx="152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14:cNvPr>
                <p14:cNvContentPartPr/>
                <p14:nvPr/>
              </p14:nvContentPartPr>
              <p14:xfrm>
                <a:off x="7193956" y="2064776"/>
                <a:ext cx="214560" cy="3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A2C6D8-9F20-4184-A631-90AB2894FE6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316" y="2056136"/>
                  <a:ext cx="232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F42A91-F243-41B8-85FE-F6DEF2137E77}"/>
              </a:ext>
            </a:extLst>
          </p:cNvPr>
          <p:cNvGrpSpPr/>
          <p:nvPr/>
        </p:nvGrpSpPr>
        <p:grpSpPr>
          <a:xfrm>
            <a:off x="7511116" y="3917336"/>
            <a:ext cx="353520" cy="244440"/>
            <a:chOff x="7511116" y="3917336"/>
            <a:chExt cx="35352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14:cNvPr>
                <p14:cNvContentPartPr/>
                <p14:nvPr/>
              </p14:nvContentPartPr>
              <p14:xfrm>
                <a:off x="7511116" y="3944696"/>
                <a:ext cx="180360" cy="21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23C320-9499-46EB-8356-7C5B780E8E2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502476" y="3936056"/>
                  <a:ext cx="198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14:cNvPr>
                <p14:cNvContentPartPr/>
                <p14:nvPr/>
              </p14:nvContentPartPr>
              <p14:xfrm>
                <a:off x="7633516" y="3917336"/>
                <a:ext cx="231120" cy="190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75950F3-486E-480B-A5EB-EAEA0428F37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624876" y="3908336"/>
                  <a:ext cx="2487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6B806E1-CE30-42F5-933E-4F49C9FD1F8B}"/>
              </a:ext>
            </a:extLst>
          </p:cNvPr>
          <p:cNvGrpSpPr/>
          <p:nvPr/>
        </p:nvGrpSpPr>
        <p:grpSpPr>
          <a:xfrm>
            <a:off x="7712356" y="5922896"/>
            <a:ext cx="2055600" cy="519120"/>
            <a:chOff x="7712356" y="5922896"/>
            <a:chExt cx="205560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14:cNvPr>
                <p14:cNvContentPartPr/>
                <p14:nvPr/>
              </p14:nvContentPartPr>
              <p14:xfrm>
                <a:off x="7712356" y="5988056"/>
                <a:ext cx="213120" cy="26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46E1CC7-FD80-44B6-BAF1-2CC3284BF4C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03716" y="5979416"/>
                  <a:ext cx="2307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14:cNvPr>
                <p14:cNvContentPartPr/>
                <p14:nvPr/>
              </p14:nvContentPartPr>
              <p14:xfrm>
                <a:off x="7945996" y="5964296"/>
                <a:ext cx="134640" cy="342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92EE4E-8F68-4B9E-827A-C46C7DD8E11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37356" y="5955296"/>
                  <a:ext cx="1522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14:cNvPr>
                <p14:cNvContentPartPr/>
                <p14:nvPr/>
              </p14:nvContentPartPr>
              <p14:xfrm>
                <a:off x="8186476" y="6175256"/>
                <a:ext cx="200880" cy="3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D9D1672-E233-48F2-A191-DCD88DA4E87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7836" y="6166256"/>
                  <a:ext cx="2185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14:cNvPr>
                <p14:cNvContentPartPr/>
                <p14:nvPr/>
              </p14:nvContentPartPr>
              <p14:xfrm>
                <a:off x="8208076" y="6115496"/>
                <a:ext cx="169920" cy="11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1C69F85-1D12-4671-9613-738F88CF735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99436" y="6106856"/>
                  <a:ext cx="187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14:cNvPr>
                <p14:cNvContentPartPr/>
                <p14:nvPr/>
              </p14:nvContentPartPr>
              <p14:xfrm>
                <a:off x="8624236" y="6104336"/>
                <a:ext cx="37800" cy="337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D34BFDE-D182-4613-BDD7-14BEDD76575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15236" y="6095696"/>
                  <a:ext cx="554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14:cNvPr>
                <p14:cNvContentPartPr/>
                <p14:nvPr/>
              </p14:nvContentPartPr>
              <p14:xfrm>
                <a:off x="8555116" y="6068336"/>
                <a:ext cx="223920" cy="156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196E728-8691-461A-8096-75B52E42E6F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6476" y="6059336"/>
                  <a:ext cx="241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14:cNvPr>
                <p14:cNvContentPartPr/>
                <p14:nvPr/>
              </p14:nvContentPartPr>
              <p14:xfrm>
                <a:off x="8797396" y="6114056"/>
                <a:ext cx="156960" cy="225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AD5766F-67FF-4FBB-93C4-3BF70B8439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88756" y="6105056"/>
                  <a:ext cx="174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14:cNvPr>
                <p14:cNvContentPartPr/>
                <p14:nvPr/>
              </p14:nvContentPartPr>
              <p14:xfrm>
                <a:off x="9079996" y="6165176"/>
                <a:ext cx="129240" cy="145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0E1D13-0B4E-4A84-86DE-F3FDAB7D0EC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070996" y="6156176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14:cNvPr>
                <p14:cNvContentPartPr/>
                <p14:nvPr/>
              </p14:nvContentPartPr>
              <p14:xfrm>
                <a:off x="9207796" y="6122696"/>
                <a:ext cx="285480" cy="19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1CAFBA-B135-47AC-8AE8-8EE6FC4366C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198796" y="6114056"/>
                  <a:ext cx="303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14:cNvPr>
                <p14:cNvContentPartPr/>
                <p14:nvPr/>
              </p14:nvContentPartPr>
              <p14:xfrm>
                <a:off x="9499756" y="5922896"/>
                <a:ext cx="193680" cy="368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C7B214-95F6-459F-87A5-14A56D0C615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491116" y="5914256"/>
                  <a:ext cx="2113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14:cNvPr>
                <p14:cNvContentPartPr/>
                <p14:nvPr/>
              </p14:nvContentPartPr>
              <p14:xfrm>
                <a:off x="9451876" y="6021176"/>
                <a:ext cx="316080" cy="86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CF1BE6C-2E49-489E-B2C0-B18A2685CA1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43236" y="6012536"/>
                  <a:ext cx="3337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C0EAC4C-C556-42E3-84A2-D7A65EB38596}"/>
              </a:ext>
            </a:extLst>
          </p:cNvPr>
          <p:cNvGrpSpPr/>
          <p:nvPr/>
        </p:nvGrpSpPr>
        <p:grpSpPr>
          <a:xfrm>
            <a:off x="7821796" y="3491816"/>
            <a:ext cx="380520" cy="257400"/>
            <a:chOff x="7821796" y="3491816"/>
            <a:chExt cx="38052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14:cNvPr>
                <p14:cNvContentPartPr/>
                <p14:nvPr/>
              </p14:nvContentPartPr>
              <p14:xfrm>
                <a:off x="7821796" y="3491816"/>
                <a:ext cx="168840" cy="257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E24F47-B34C-4AAB-949B-36CC81C1BBB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13156" y="3483176"/>
                  <a:ext cx="186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14:cNvPr>
                <p14:cNvContentPartPr/>
                <p14:nvPr/>
              </p14:nvContentPartPr>
              <p14:xfrm>
                <a:off x="7991356" y="3504416"/>
                <a:ext cx="210960" cy="18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4E3CFB8-1730-445A-A114-BE99ADF6BA7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82716" y="3495776"/>
                  <a:ext cx="228600" cy="19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14:cNvPr>
              <p14:cNvContentPartPr/>
              <p14:nvPr/>
            </p14:nvContentPartPr>
            <p14:xfrm>
              <a:off x="9748156" y="6290816"/>
              <a:ext cx="43200" cy="4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AF1B27-78F5-43C9-8A78-75290F7978B4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9156" y="6282176"/>
                <a:ext cx="6084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79804B2-97E1-4215-A748-FF53A83D4168}"/>
              </a:ext>
            </a:extLst>
          </p:cNvPr>
          <p:cNvGrpSpPr/>
          <p:nvPr/>
        </p:nvGrpSpPr>
        <p:grpSpPr>
          <a:xfrm>
            <a:off x="8810716" y="6534896"/>
            <a:ext cx="822240" cy="427320"/>
            <a:chOff x="8810716" y="6534896"/>
            <a:chExt cx="82224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14:cNvPr>
                <p14:cNvContentPartPr/>
                <p14:nvPr/>
              </p14:nvContentPartPr>
              <p14:xfrm>
                <a:off x="8810716" y="6593216"/>
                <a:ext cx="150840" cy="19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256A3B-72B2-4AF8-93CA-D59DC82BC2C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2076" y="6584216"/>
                  <a:ext cx="168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14:cNvPr>
                <p14:cNvContentPartPr/>
                <p14:nvPr/>
              </p14:nvContentPartPr>
              <p14:xfrm>
                <a:off x="9012676" y="6540656"/>
                <a:ext cx="38520" cy="230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245F83E-22C6-47D9-969C-35635020574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003676" y="6532016"/>
                  <a:ext cx="56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14:cNvPr>
                <p14:cNvContentPartPr/>
                <p14:nvPr/>
              </p14:nvContentPartPr>
              <p14:xfrm>
                <a:off x="9069556" y="6652616"/>
                <a:ext cx="161280" cy="30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04F5AC-5FBA-44BB-A48A-DC91C7F9B5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60556" y="6643976"/>
                  <a:ext cx="17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14:cNvPr>
                <p14:cNvContentPartPr/>
                <p14:nvPr/>
              </p14:nvContentPartPr>
              <p14:xfrm>
                <a:off x="9263956" y="6566216"/>
                <a:ext cx="162000" cy="2635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9C1D52-8799-4DBB-9AA4-000035711A1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255316" y="6557576"/>
                  <a:ext cx="179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14:cNvPr>
                <p14:cNvContentPartPr/>
                <p14:nvPr/>
              </p14:nvContentPartPr>
              <p14:xfrm>
                <a:off x="9480316" y="6534896"/>
                <a:ext cx="94680" cy="21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314CE5-CC7B-4810-852B-F845927B1AA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471316" y="6525896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14:cNvPr>
                <p14:cNvContentPartPr/>
                <p14:nvPr/>
              </p14:nvContentPartPr>
              <p14:xfrm>
                <a:off x="9358276" y="6585296"/>
                <a:ext cx="274680" cy="66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948A7A-9312-4571-A0B5-352F98706C2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49636" y="6576296"/>
                  <a:ext cx="29232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4292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414336"/>
            <a:ext cx="1247040" cy="1182960"/>
            <a:chOff x="5011276" y="2414336"/>
            <a:chExt cx="1247040" cy="11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14:cNvPr>
                <p14:cNvContentPartPr/>
                <p14:nvPr/>
              </p14:nvContentPartPr>
              <p14:xfrm>
                <a:off x="5018476" y="2414336"/>
                <a:ext cx="1034640" cy="10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5018DD7-004B-44F8-86C9-A0B20E0232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000836" y="2396336"/>
                  <a:ext cx="1070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14:cNvPr>
                <p14:cNvContentPartPr/>
                <p14:nvPr/>
              </p14:nvContentPartPr>
              <p14:xfrm>
                <a:off x="5304676" y="2562656"/>
                <a:ext cx="234000" cy="239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01A0AE2-0C09-42A1-9392-4516242D7579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87036" y="2544656"/>
                  <a:ext cx="26964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1CE420-555A-41CC-94BF-513BBA1D1AF1}"/>
              </a:ext>
            </a:extLst>
          </p:cNvPr>
          <p:cNvGrpSpPr/>
          <p:nvPr/>
        </p:nvGrpSpPr>
        <p:grpSpPr>
          <a:xfrm>
            <a:off x="6196" y="2809616"/>
            <a:ext cx="531720" cy="891360"/>
            <a:chOff x="6196" y="2809616"/>
            <a:chExt cx="531720" cy="89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14:cNvPr>
                <p14:cNvContentPartPr/>
                <p14:nvPr/>
              </p14:nvContentPartPr>
              <p14:xfrm>
                <a:off x="6196" y="3041456"/>
                <a:ext cx="531720" cy="659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C56390-4F4A-4B3B-9008-68458EC8B00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-2804" y="3032816"/>
                  <a:ext cx="54936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14:cNvPr>
                <p14:cNvContentPartPr/>
                <p14:nvPr/>
              </p14:nvContentPartPr>
              <p14:xfrm>
                <a:off x="60556" y="2921936"/>
                <a:ext cx="194040" cy="294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8ABF1D-CCBF-4437-B06A-0892E65C319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1556" y="2913296"/>
                  <a:ext cx="211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14:cNvPr>
                <p14:cNvContentPartPr/>
                <p14:nvPr/>
              </p14:nvContentPartPr>
              <p14:xfrm>
                <a:off x="227236" y="2809616"/>
                <a:ext cx="232560" cy="246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BD6B70-A3E8-4813-874B-A3BC589C748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18596" y="2800616"/>
                  <a:ext cx="250200" cy="2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14:cNvPr>
              <p14:cNvContentPartPr/>
              <p14:nvPr/>
            </p14:nvContentPartPr>
            <p14:xfrm>
              <a:off x="7603996" y="4499096"/>
              <a:ext cx="2336040" cy="1011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FF6BC88-A5BF-46A6-BC74-8C34D0CF24C0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550356" y="4391096"/>
                <a:ext cx="2443680" cy="122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7142FEE4-5639-4E64-9AED-6A29B22DB8A2}"/>
              </a:ext>
            </a:extLst>
          </p:cNvPr>
          <p:cNvGrpSpPr/>
          <p:nvPr/>
        </p:nvGrpSpPr>
        <p:grpSpPr>
          <a:xfrm>
            <a:off x="7729276" y="5855576"/>
            <a:ext cx="1966320" cy="511560"/>
            <a:chOff x="7729276" y="5855576"/>
            <a:chExt cx="19663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14:cNvPr>
                <p14:cNvContentPartPr/>
                <p14:nvPr/>
              </p14:nvContentPartPr>
              <p14:xfrm>
                <a:off x="7729276" y="5972216"/>
                <a:ext cx="171360" cy="241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6500B43-2631-451C-96D8-0B7983646B3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20276" y="5963216"/>
                  <a:ext cx="1890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14:cNvPr>
                <p14:cNvContentPartPr/>
                <p14:nvPr/>
              </p14:nvContentPartPr>
              <p14:xfrm>
                <a:off x="7924036" y="5948456"/>
                <a:ext cx="165240" cy="225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E741600-7EC1-4F76-A3C5-5F532488FB3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15036" y="5939816"/>
                  <a:ext cx="182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14:cNvPr>
                <p14:cNvContentPartPr/>
                <p14:nvPr/>
              </p14:nvContentPartPr>
              <p14:xfrm>
                <a:off x="8181076" y="6100016"/>
                <a:ext cx="193680" cy="42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A88428E-36D5-45E6-B9B8-5E3394EC6A6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172436" y="6091016"/>
                  <a:ext cx="211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14:cNvPr>
                <p14:cNvContentPartPr/>
                <p14:nvPr/>
              </p14:nvContentPartPr>
              <p14:xfrm>
                <a:off x="8221756" y="6029096"/>
                <a:ext cx="232920" cy="6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8A146F-CA78-4083-B277-D8A0AA685FC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213116" y="6020456"/>
                  <a:ext cx="25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14:cNvPr>
                <p14:cNvContentPartPr/>
                <p14:nvPr/>
              </p14:nvContentPartPr>
              <p14:xfrm>
                <a:off x="8615236" y="6010016"/>
                <a:ext cx="42480" cy="357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E7122C3-5A62-4C72-BA31-78DF05F12E2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06236" y="6001376"/>
                  <a:ext cx="601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14:cNvPr>
                <p14:cNvContentPartPr/>
                <p14:nvPr/>
              </p14:nvContentPartPr>
              <p14:xfrm>
                <a:off x="8571316" y="5977616"/>
                <a:ext cx="586440" cy="294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D8A4A95-D419-424D-B644-BD3A48C8193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62676" y="5968976"/>
                  <a:ext cx="604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14:cNvPr>
                <p14:cNvContentPartPr/>
                <p14:nvPr/>
              </p14:nvContentPartPr>
              <p14:xfrm>
                <a:off x="9161356" y="6087056"/>
                <a:ext cx="298440" cy="171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EF5A2C5-913D-457D-9CB4-4A9F34314A4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152356" y="6078416"/>
                  <a:ext cx="316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14:cNvPr>
                <p14:cNvContentPartPr/>
                <p14:nvPr/>
              </p14:nvContentPartPr>
              <p14:xfrm>
                <a:off x="9474916" y="5855576"/>
                <a:ext cx="151200" cy="43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63EE342-36E8-41D1-8CC3-AA7BA929D88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9466276" y="5846576"/>
                  <a:ext cx="1688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14:cNvPr>
                <p14:cNvContentPartPr/>
                <p14:nvPr/>
              </p14:nvContentPartPr>
              <p14:xfrm>
                <a:off x="9342076" y="5962856"/>
                <a:ext cx="353520" cy="70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719E75B-5C69-45E4-A785-E76F50B728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33076" y="5954216"/>
                  <a:ext cx="371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17967F0-314F-44FA-8B2E-777E56197EAD}"/>
              </a:ext>
            </a:extLst>
          </p:cNvPr>
          <p:cNvGrpSpPr/>
          <p:nvPr/>
        </p:nvGrpSpPr>
        <p:grpSpPr>
          <a:xfrm>
            <a:off x="7471156" y="3531416"/>
            <a:ext cx="718920" cy="681120"/>
            <a:chOff x="7471156" y="3531416"/>
            <a:chExt cx="718920" cy="68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14:cNvPr>
                <p14:cNvContentPartPr/>
                <p14:nvPr/>
              </p14:nvContentPartPr>
              <p14:xfrm>
                <a:off x="7815676" y="3575696"/>
                <a:ext cx="178560" cy="29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CAE0EC3-9DAF-4354-B344-CFFA7864412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807036" y="3566696"/>
                  <a:ext cx="196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14:cNvPr>
                <p14:cNvContentPartPr/>
                <p14:nvPr/>
              </p14:nvContentPartPr>
              <p14:xfrm>
                <a:off x="7948876" y="3531416"/>
                <a:ext cx="241200" cy="301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AC23293-2E0F-4CEC-A9B5-457017D2820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940236" y="3522776"/>
                  <a:ext cx="258840" cy="31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14:cNvPr>
              <p14:cNvContentPartPr/>
              <p14:nvPr/>
            </p14:nvContentPartPr>
            <p14:xfrm>
              <a:off x="9740956" y="6213056"/>
              <a:ext cx="42840" cy="47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3739282-97AE-4566-9939-617620799BAA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731956" y="6204416"/>
                <a:ext cx="604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F866036-0821-461E-B8D1-502FB483C669}"/>
              </a:ext>
            </a:extLst>
          </p:cNvPr>
          <p:cNvGrpSpPr/>
          <p:nvPr/>
        </p:nvGrpSpPr>
        <p:grpSpPr>
          <a:xfrm>
            <a:off x="8998276" y="6452816"/>
            <a:ext cx="759240" cy="470880"/>
            <a:chOff x="8998276" y="6452816"/>
            <a:chExt cx="75924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14:cNvPr>
                <p14:cNvContentPartPr/>
                <p14:nvPr/>
              </p14:nvContentPartPr>
              <p14:xfrm>
                <a:off x="8998276" y="6531656"/>
                <a:ext cx="132120" cy="20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A2B82BB-17BF-436C-9BD8-7D5943CE865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989276" y="6522656"/>
                  <a:ext cx="149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14:cNvPr>
                <p14:cNvContentPartPr/>
                <p14:nvPr/>
              </p14:nvContentPartPr>
              <p14:xfrm>
                <a:off x="9165316" y="6465416"/>
                <a:ext cx="32400" cy="236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D37DA5C-57A9-41A5-8089-25CC250965A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156316" y="6456416"/>
                  <a:ext cx="500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14:cNvPr>
                <p14:cNvContentPartPr/>
                <p14:nvPr/>
              </p14:nvContentPartPr>
              <p14:xfrm>
                <a:off x="9207796" y="6577376"/>
                <a:ext cx="136440" cy="346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5629FA0-095B-41B7-B11D-24A926C16DF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198796" y="6568736"/>
                  <a:ext cx="1540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14:cNvPr>
                <p14:cNvContentPartPr/>
                <p14:nvPr/>
              </p14:nvContentPartPr>
              <p14:xfrm>
                <a:off x="9389956" y="6490256"/>
                <a:ext cx="133200" cy="2984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B9A0664-1DBD-4E65-A8B7-47C3562DC0A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380956" y="6481616"/>
                  <a:ext cx="1508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14:cNvPr>
                <p14:cNvContentPartPr/>
                <p14:nvPr/>
              </p14:nvContentPartPr>
              <p14:xfrm>
                <a:off x="9602716" y="6452816"/>
                <a:ext cx="112320" cy="2941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931A6BF-18E5-46FA-8E85-2DE2CAF7304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593716" y="6444176"/>
                  <a:ext cx="129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14:cNvPr>
                <p14:cNvContentPartPr/>
                <p14:nvPr/>
              </p14:nvContentPartPr>
              <p14:xfrm>
                <a:off x="9496516" y="6526976"/>
                <a:ext cx="261000" cy="666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6AA73E9-3DCE-47BA-9417-2BD39C670A5A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487876" y="6517976"/>
                  <a:ext cx="27864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957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14:cNvPr>
              <p14:cNvContentPartPr/>
              <p14:nvPr/>
            </p14:nvContentPartPr>
            <p14:xfrm>
              <a:off x="6682396" y="5945576"/>
              <a:ext cx="2749320" cy="36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7E2CD1D-4B3A-4776-8D46-3EDF2E393F1A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628396" y="5837936"/>
                <a:ext cx="2856960" cy="5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A5A8F1-8B45-4509-94FA-93578EA7AAA2}"/>
              </a:ext>
            </a:extLst>
          </p:cNvPr>
          <p:cNvGrpSpPr/>
          <p:nvPr/>
        </p:nvGrpSpPr>
        <p:grpSpPr>
          <a:xfrm>
            <a:off x="7810636" y="3503336"/>
            <a:ext cx="365760" cy="281880"/>
            <a:chOff x="7810636" y="3503336"/>
            <a:chExt cx="3657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14:cNvPr>
                <p14:cNvContentPartPr/>
                <p14:nvPr/>
              </p14:nvContentPartPr>
              <p14:xfrm>
                <a:off x="7810636" y="3519536"/>
                <a:ext cx="202680" cy="265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1AE891B-69E4-4E19-978C-A4DEE78397A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01636" y="3510536"/>
                  <a:ext cx="2203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14:cNvPr>
                <p14:cNvContentPartPr/>
                <p14:nvPr/>
              </p14:nvContentPartPr>
              <p14:xfrm>
                <a:off x="7957876" y="3503336"/>
                <a:ext cx="218520" cy="258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F6CC9F-12E0-436B-8F46-60DC5E9E898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49236" y="3494336"/>
                  <a:ext cx="2361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14:cNvPr>
              <p14:cNvContentPartPr/>
              <p14:nvPr/>
            </p14:nvContentPartPr>
            <p14:xfrm>
              <a:off x="9606676" y="6274616"/>
              <a:ext cx="37080" cy="39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88C24C9-C6A6-431C-91A0-400242C8072D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265976"/>
                <a:ext cx="5472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A478598-1944-48DA-9BF0-6C8AD8DB969F}"/>
              </a:ext>
            </a:extLst>
          </p:cNvPr>
          <p:cNvGrpSpPr/>
          <p:nvPr/>
        </p:nvGrpSpPr>
        <p:grpSpPr>
          <a:xfrm>
            <a:off x="8911516" y="6530216"/>
            <a:ext cx="968040" cy="542880"/>
            <a:chOff x="8911516" y="6530216"/>
            <a:chExt cx="96804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14:cNvPr>
                <p14:cNvContentPartPr/>
                <p14:nvPr/>
              </p14:nvContentPartPr>
              <p14:xfrm>
                <a:off x="8911516" y="6577376"/>
                <a:ext cx="159480" cy="219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1BD412D-EEA1-43F5-9D9D-4B30927A812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02876" y="6568736"/>
                  <a:ext cx="1771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14:cNvPr>
                <p14:cNvContentPartPr/>
                <p14:nvPr/>
              </p14:nvContentPartPr>
              <p14:xfrm>
                <a:off x="9148756" y="6635696"/>
                <a:ext cx="38520" cy="175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9C37A8F-5D7A-494F-8B16-F9B8EBE516E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140116" y="6627056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14:cNvPr>
                <p14:cNvContentPartPr/>
                <p14:nvPr/>
              </p14:nvContentPartPr>
              <p14:xfrm>
                <a:off x="9145516" y="6542816"/>
                <a:ext cx="16200" cy="29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8B9150-553C-4F52-A6C7-E29004BE7A5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9136516" y="6533816"/>
                  <a:ext cx="33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14:cNvPr>
                <p14:cNvContentPartPr/>
                <p14:nvPr/>
              </p14:nvContentPartPr>
              <p14:xfrm>
                <a:off x="9163156" y="6674576"/>
                <a:ext cx="186120" cy="398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55791B-BC1B-43F8-B0AE-82479B43486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154516" y="6665936"/>
                  <a:ext cx="2037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14:cNvPr>
                <p14:cNvContentPartPr/>
                <p14:nvPr/>
              </p14:nvContentPartPr>
              <p14:xfrm>
                <a:off x="9427036" y="6551816"/>
                <a:ext cx="170640" cy="356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1750D22-3232-4BDE-9D3E-92B644E3E88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418396" y="6543176"/>
                  <a:ext cx="1882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14:cNvPr>
                <p14:cNvContentPartPr/>
                <p14:nvPr/>
              </p14:nvContentPartPr>
              <p14:xfrm>
                <a:off x="9673636" y="6530216"/>
                <a:ext cx="114120" cy="307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ACA1EB-714E-461B-823E-7D6BDE0904C7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664996" y="6521576"/>
                  <a:ext cx="1317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14:cNvPr>
                <p14:cNvContentPartPr/>
                <p14:nvPr/>
              </p14:nvContentPartPr>
              <p14:xfrm>
                <a:off x="9615316" y="6591056"/>
                <a:ext cx="26424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3F0EC5-E0DC-4FD0-96A6-117924BC1EB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06316" y="6582416"/>
                  <a:ext cx="28188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14:cNvPr>
              <p14:cNvContentPartPr/>
              <p14:nvPr/>
            </p14:nvContentPartPr>
            <p14:xfrm>
              <a:off x="8678956" y="6609056"/>
              <a:ext cx="1012320" cy="294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17E03E7-C596-4A29-931B-C2297C36CA0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25316" y="6501416"/>
                <a:ext cx="1119960" cy="51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B26D38F-78F7-4A11-9FFB-817A27C209CD}"/>
              </a:ext>
            </a:extLst>
          </p:cNvPr>
          <p:cNvGrpSpPr/>
          <p:nvPr/>
        </p:nvGrpSpPr>
        <p:grpSpPr>
          <a:xfrm>
            <a:off x="2089516" y="3121376"/>
            <a:ext cx="501120" cy="777960"/>
            <a:chOff x="2089516" y="3121376"/>
            <a:chExt cx="50112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14:cNvPr>
                <p14:cNvContentPartPr/>
                <p14:nvPr/>
              </p14:nvContentPartPr>
              <p14:xfrm>
                <a:off x="2089516" y="3427376"/>
                <a:ext cx="501120" cy="471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1DF7AC-5635-4106-93D6-FA6A53014AC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80516" y="3418376"/>
                  <a:ext cx="51876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14:cNvPr>
                <p14:cNvContentPartPr/>
                <p14:nvPr/>
              </p14:nvContentPartPr>
              <p14:xfrm>
                <a:off x="2184196" y="3150176"/>
                <a:ext cx="151560" cy="209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17D02F-8B19-41F3-8107-DBA9DF0A68A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175196" y="3141536"/>
                  <a:ext cx="169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14:cNvPr>
                <p14:cNvContentPartPr/>
                <p14:nvPr/>
              </p14:nvContentPartPr>
              <p14:xfrm>
                <a:off x="2275276" y="3121376"/>
                <a:ext cx="221760" cy="192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2BDEC8-5073-4E7C-9EEA-B641FD0CFA5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266636" y="3112376"/>
                  <a:ext cx="23940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3153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14:cNvPr>
              <p14:cNvContentPartPr/>
              <p14:nvPr/>
            </p14:nvContentPartPr>
            <p14:xfrm>
              <a:off x="6644596" y="1983056"/>
              <a:ext cx="2954880" cy="1632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FAACDF0-4EF0-4577-8136-C5DB38F04994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590596" y="1875416"/>
                <a:ext cx="3062520" cy="18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ADF0C9A-2E57-484C-A8D4-FB0D65D0C77A}"/>
              </a:ext>
            </a:extLst>
          </p:cNvPr>
          <p:cNvGrpSpPr/>
          <p:nvPr/>
        </p:nvGrpSpPr>
        <p:grpSpPr>
          <a:xfrm>
            <a:off x="2179516" y="3301376"/>
            <a:ext cx="438120" cy="638280"/>
            <a:chOff x="2179516" y="3301376"/>
            <a:chExt cx="43812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14:cNvPr>
                <p14:cNvContentPartPr/>
                <p14:nvPr/>
              </p14:nvContentPartPr>
              <p14:xfrm>
                <a:off x="2179516" y="3527816"/>
                <a:ext cx="438120" cy="4118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0343B46-FD0B-4824-921C-BB856AA1311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170516" y="3518816"/>
                  <a:ext cx="455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14:cNvPr>
                <p14:cNvContentPartPr/>
                <p14:nvPr/>
              </p14:nvContentPartPr>
              <p14:xfrm>
                <a:off x="2301556" y="3377336"/>
                <a:ext cx="128880" cy="145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BD275B-F7A4-459B-B147-4726799DEA6A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92556" y="3368336"/>
                  <a:ext cx="146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14:cNvPr>
                <p14:cNvContentPartPr/>
                <p14:nvPr/>
              </p14:nvContentPartPr>
              <p14:xfrm>
                <a:off x="2381476" y="3301376"/>
                <a:ext cx="139680" cy="14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7A0B1D-9D3E-4767-AF9C-4F6C9407E2D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72836" y="3292736"/>
                  <a:ext cx="157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706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B0661C9-B70E-4842-A610-DAA350AB1133}"/>
              </a:ext>
            </a:extLst>
          </p:cNvPr>
          <p:cNvGrpSpPr/>
          <p:nvPr/>
        </p:nvGrpSpPr>
        <p:grpSpPr>
          <a:xfrm>
            <a:off x="4990396" y="2212016"/>
            <a:ext cx="1246320" cy="600480"/>
            <a:chOff x="4990396" y="2212016"/>
            <a:chExt cx="1246320" cy="60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14:cNvPr>
                <p14:cNvContentPartPr/>
                <p14:nvPr/>
              </p14:nvContentPartPr>
              <p14:xfrm>
                <a:off x="4990396" y="2212016"/>
                <a:ext cx="1246320" cy="161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7D4C004-B277-496F-B812-FFB493A3ADB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972756" y="2194016"/>
                  <a:ext cx="1281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14:cNvPr>
                <p14:cNvContentPartPr/>
                <p14:nvPr/>
              </p14:nvContentPartPr>
              <p14:xfrm>
                <a:off x="5294956" y="2492096"/>
                <a:ext cx="21960" cy="320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4AFC56C-62F3-4780-A34A-CB0C305C7B8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77316" y="2474456"/>
                  <a:ext cx="57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14:cNvPr>
                <p14:cNvContentPartPr/>
                <p14:nvPr/>
              </p14:nvContentPartPr>
              <p14:xfrm>
                <a:off x="5421676" y="2445656"/>
                <a:ext cx="193680" cy="266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EFC25-7189-41CA-825F-D046AC6021E5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404036" y="2428016"/>
                  <a:ext cx="229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14:cNvPr>
              <p14:cNvContentPartPr/>
              <p14:nvPr/>
            </p14:nvContentPartPr>
            <p14:xfrm>
              <a:off x="6820996" y="4010576"/>
              <a:ext cx="3167280" cy="1526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AE1AB8-C68C-41E5-8437-A7CE5EF825B6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6766996" y="3902936"/>
                <a:ext cx="3274920" cy="174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19EFA16-19D4-4C98-80D7-AA0F919B9A6A}"/>
              </a:ext>
            </a:extLst>
          </p:cNvPr>
          <p:cNvGrpSpPr/>
          <p:nvPr/>
        </p:nvGrpSpPr>
        <p:grpSpPr>
          <a:xfrm>
            <a:off x="585076" y="1726016"/>
            <a:ext cx="547560" cy="853920"/>
            <a:chOff x="585076" y="1726016"/>
            <a:chExt cx="54756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14:cNvPr>
                <p14:cNvContentPartPr/>
                <p14:nvPr/>
              </p14:nvContentPartPr>
              <p14:xfrm>
                <a:off x="608836" y="2144696"/>
                <a:ext cx="523800" cy="435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8A54AB-1838-4035-915D-0DD421EEA73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99836" y="2136056"/>
                  <a:ext cx="54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14:cNvPr>
                <p14:cNvContentPartPr/>
                <p14:nvPr/>
              </p14:nvContentPartPr>
              <p14:xfrm>
                <a:off x="585076" y="1782896"/>
                <a:ext cx="149760" cy="31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F4A4E97-DC95-469B-9525-FE1C42AD917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76436" y="1774256"/>
                  <a:ext cx="1674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14:cNvPr>
                <p14:cNvContentPartPr/>
                <p14:nvPr/>
              </p14:nvContentPartPr>
              <p14:xfrm>
                <a:off x="667876" y="1726016"/>
                <a:ext cx="277920" cy="240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DA74971-3257-4D0A-8A70-29D242446ED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58876" y="1717376"/>
                  <a:ext cx="29556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7522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14:cNvPr>
                <p14:cNvContentPartPr/>
                <p14:nvPr/>
              </p14:nvContentPartPr>
              <p14:xfrm>
                <a:off x="5406556" y="2885216"/>
                <a:ext cx="195840" cy="29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2730E58-364E-41B4-822B-909FF542FE4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388916" y="2867216"/>
                  <a:ext cx="23148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14:cNvPr>
              <p14:cNvContentPartPr/>
              <p14:nvPr/>
            </p14:nvContentPartPr>
            <p14:xfrm>
              <a:off x="6881836" y="5940176"/>
              <a:ext cx="3033000" cy="751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E7947C2-338A-4802-A622-F9FA26E2E5C0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828196" y="5832536"/>
                <a:ext cx="3140640" cy="9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1BAE731-F11E-4266-B190-DD0B50F6FE68}"/>
              </a:ext>
            </a:extLst>
          </p:cNvPr>
          <p:cNvGrpSpPr/>
          <p:nvPr/>
        </p:nvGrpSpPr>
        <p:grpSpPr>
          <a:xfrm>
            <a:off x="3099316" y="1695056"/>
            <a:ext cx="707400" cy="1099440"/>
            <a:chOff x="3099316" y="1695056"/>
            <a:chExt cx="707400" cy="10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14:cNvPr>
                <p14:cNvContentPartPr/>
                <p14:nvPr/>
              </p14:nvContentPartPr>
              <p14:xfrm>
                <a:off x="3099316" y="2105456"/>
                <a:ext cx="707400" cy="689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577001-EA7D-493B-9276-59B6A3382D2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090316" y="2096456"/>
                  <a:ext cx="72504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14:cNvPr>
                <p14:cNvContentPartPr/>
                <p14:nvPr/>
              </p14:nvContentPartPr>
              <p14:xfrm>
                <a:off x="3320716" y="1771376"/>
                <a:ext cx="193320" cy="324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4B9E91E-1E61-4BED-AB92-C66DF81FE0D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12076" y="1762736"/>
                  <a:ext cx="2109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14:cNvPr>
                <p14:cNvContentPartPr/>
                <p14:nvPr/>
              </p14:nvContentPartPr>
              <p14:xfrm>
                <a:off x="3544636" y="1695056"/>
                <a:ext cx="253440" cy="186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DF38DBB-D106-409F-B1A2-CA765290597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535636" y="1686416"/>
                  <a:ext cx="271080" cy="20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806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Traversals of </a:t>
            </a:r>
            <a:r>
              <a:rPr lang="en-US" altLang="en-US"/>
              <a:t>a General Binary </a:t>
            </a:r>
            <a:r>
              <a:rPr lang="en-US" altLang="en-US" dirty="0"/>
              <a:t>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/>
              <a:t>Preorder traversal</a:t>
            </a:r>
          </a:p>
          <a:p>
            <a:pPr lvl="1" eaLnBrk="1" hangingPunct="1"/>
            <a:r>
              <a:rPr lang="en-US" altLang="en-US" sz="2645" dirty="0"/>
              <a:t>Visit root before we visit root’s subtree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8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14:cNvPr>
              <p14:cNvContentPartPr/>
              <p14:nvPr/>
            </p14:nvContentPartPr>
            <p14:xfrm>
              <a:off x="6833236" y="1965056"/>
              <a:ext cx="2883240" cy="1658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8F7E109-2C9C-4CB9-8E5B-E9444E6BD3CC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6779236" y="1857056"/>
                <a:ext cx="2990880" cy="187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C173678-24FC-4D9F-B445-0F70BAF640F1}"/>
              </a:ext>
            </a:extLst>
          </p:cNvPr>
          <p:cNvGrpSpPr/>
          <p:nvPr/>
        </p:nvGrpSpPr>
        <p:grpSpPr>
          <a:xfrm>
            <a:off x="2494516" y="3722216"/>
            <a:ext cx="646200" cy="1072800"/>
            <a:chOff x="2494516" y="3722216"/>
            <a:chExt cx="646200" cy="10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14:cNvPr>
                <p14:cNvContentPartPr/>
                <p14:nvPr/>
              </p14:nvContentPartPr>
              <p14:xfrm>
                <a:off x="2730676" y="4227656"/>
                <a:ext cx="410040" cy="567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A730FA-FD89-4D34-B55D-440444DE3C5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721676" y="4219016"/>
                  <a:ext cx="42768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14:cNvPr>
                <p14:cNvContentPartPr/>
                <p14:nvPr/>
              </p14:nvContentPartPr>
              <p14:xfrm>
                <a:off x="2494516" y="3798176"/>
                <a:ext cx="177840" cy="278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2CE21EE-0A4F-4BF3-9776-D31C8C0F9F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485876" y="3789176"/>
                  <a:ext cx="195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14:cNvPr>
                <p14:cNvContentPartPr/>
                <p14:nvPr/>
              </p14:nvContentPartPr>
              <p14:xfrm>
                <a:off x="2671996" y="3722216"/>
                <a:ext cx="241200" cy="186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D99C621-4EF1-49C6-89B2-44BA4C8009A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662996" y="3713216"/>
                  <a:ext cx="25884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7BE8A2B-82AC-456C-965D-6BC528090100}"/>
              </a:ext>
            </a:extLst>
          </p:cNvPr>
          <p:cNvGrpSpPr/>
          <p:nvPr/>
        </p:nvGrpSpPr>
        <p:grpSpPr>
          <a:xfrm>
            <a:off x="5016022" y="1911850"/>
            <a:ext cx="1370880" cy="1241640"/>
            <a:chOff x="4947556" y="1544936"/>
            <a:chExt cx="1370880" cy="1241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14:cNvPr>
                <p14:cNvContentPartPr/>
                <p14:nvPr/>
              </p14:nvContentPartPr>
              <p14:xfrm>
                <a:off x="4947556" y="2342696"/>
                <a:ext cx="1236960" cy="165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2A99CF-D223-49FF-8181-278E320151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929556" y="2324696"/>
                  <a:ext cx="127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14:cNvPr>
                <p14:cNvContentPartPr/>
                <p14:nvPr/>
              </p14:nvContentPartPr>
              <p14:xfrm>
                <a:off x="5282356" y="2521256"/>
                <a:ext cx="2772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607238-6E8D-4C1C-878C-20AF07F2851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64716" y="2503256"/>
                  <a:ext cx="6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14:cNvPr>
                <p14:cNvContentPartPr/>
                <p14:nvPr/>
              </p14:nvContentPartPr>
              <p14:xfrm>
                <a:off x="5420596" y="2450336"/>
                <a:ext cx="149400" cy="336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28E5AFA-85AA-4DC5-8098-53FFBA20319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402596" y="2432336"/>
                  <a:ext cx="1850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14:cNvPr>
                <p14:cNvContentPartPr/>
                <p14:nvPr/>
              </p14:nvContentPartPr>
              <p14:xfrm>
                <a:off x="4965556" y="1991336"/>
                <a:ext cx="1150200" cy="10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560F517-DA9A-4374-A950-802684AC038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947916" y="1973336"/>
                  <a:ext cx="118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14:cNvPr>
                <p14:cNvContentPartPr/>
                <p14:nvPr/>
              </p14:nvContentPartPr>
              <p14:xfrm>
                <a:off x="5216476" y="2165936"/>
                <a:ext cx="102240" cy="205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11C954-B657-463A-A0BE-23F768BD1B8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198836" y="2148296"/>
                  <a:ext cx="1378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14:cNvPr>
                <p14:cNvContentPartPr/>
                <p14:nvPr/>
              </p14:nvContentPartPr>
              <p14:xfrm>
                <a:off x="5398276" y="2167016"/>
                <a:ext cx="160200" cy="18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7280BDF-CCDA-4961-AD68-573598FE9A1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80636" y="2149016"/>
                  <a:ext cx="195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14:cNvPr>
                <p14:cNvContentPartPr/>
                <p14:nvPr/>
              </p14:nvContentPartPr>
              <p14:xfrm>
                <a:off x="4970956" y="1544936"/>
                <a:ext cx="1347480" cy="272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2C6EF6B-C392-4345-9EAC-21C339CD7D7D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952956" y="1526936"/>
                  <a:ext cx="13831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14:cNvPr>
                <p14:cNvContentPartPr/>
                <p14:nvPr/>
              </p14:nvContentPartPr>
              <p14:xfrm>
                <a:off x="5435356" y="1740056"/>
                <a:ext cx="44640" cy="219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298B8BD-1C8D-4FCE-9958-8506EB22680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17716" y="1722056"/>
                  <a:ext cx="80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14:cNvPr>
                <p14:cNvContentPartPr/>
                <p14:nvPr/>
              </p14:nvContentPartPr>
              <p14:xfrm>
                <a:off x="5549476" y="1753016"/>
                <a:ext cx="192960" cy="2419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062072A-B7FA-4D52-91BB-78685886946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531476" y="1735376"/>
                  <a:ext cx="228600" cy="27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677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14:cNvPr>
              <p14:cNvContentPartPr/>
              <p14:nvPr/>
            </p14:nvContentPartPr>
            <p14:xfrm>
              <a:off x="6841156" y="5950256"/>
              <a:ext cx="3001320" cy="81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C29BAE-9F66-45FB-8795-5C2272AFD89D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787516" y="5842256"/>
                <a:ext cx="3108960" cy="10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4A1F98E-BD9C-44B6-9CFD-A8743006285B}"/>
              </a:ext>
            </a:extLst>
          </p:cNvPr>
          <p:cNvGrpSpPr/>
          <p:nvPr/>
        </p:nvGrpSpPr>
        <p:grpSpPr>
          <a:xfrm>
            <a:off x="5368036" y="2877296"/>
            <a:ext cx="283320" cy="325080"/>
            <a:chOff x="5368036" y="2877296"/>
            <a:chExt cx="283320" cy="32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14:cNvPr>
                <p14:cNvContentPartPr/>
                <p14:nvPr/>
              </p14:nvContentPartPr>
              <p14:xfrm>
                <a:off x="5368036" y="2877296"/>
                <a:ext cx="28800" cy="270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630C474-5109-4961-B46C-B3F888C3A8C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50396" y="2859656"/>
                  <a:ext cx="64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14:cNvPr>
                <p14:cNvContentPartPr/>
                <p14:nvPr/>
              </p14:nvContentPartPr>
              <p14:xfrm>
                <a:off x="5447236" y="2896376"/>
                <a:ext cx="204120" cy="306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C4D257-6C0D-4DC3-B047-3C9E24D2FAD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9236" y="2878736"/>
                  <a:ext cx="239760" cy="34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7724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11276" y="2778656"/>
            <a:ext cx="1247040" cy="818640"/>
            <a:chOff x="5011276" y="2778656"/>
            <a:chExt cx="1247040" cy="81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14:cNvPr>
                <p14:cNvContentPartPr/>
                <p14:nvPr/>
              </p14:nvContentPartPr>
              <p14:xfrm>
                <a:off x="5011276" y="2778656"/>
                <a:ext cx="1030320" cy="87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B018E40-6843-480C-8071-D54AE1AF53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993636" y="2761016"/>
                  <a:ext cx="10659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365F5C5-A746-40A1-8A9B-8D0D563B66F8}"/>
              </a:ext>
            </a:extLst>
          </p:cNvPr>
          <p:cNvGrpSpPr/>
          <p:nvPr/>
        </p:nvGrpSpPr>
        <p:grpSpPr>
          <a:xfrm>
            <a:off x="4969516" y="2293376"/>
            <a:ext cx="1382760" cy="420480"/>
            <a:chOff x="4969516" y="2293376"/>
            <a:chExt cx="1382760" cy="420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14:cNvPr>
                <p14:cNvContentPartPr/>
                <p14:nvPr/>
              </p14:nvContentPartPr>
              <p14:xfrm>
                <a:off x="4969516" y="2293376"/>
                <a:ext cx="1382760" cy="181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D0329B1-D6A9-478B-A5B6-627664F36A2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51516" y="2275376"/>
                  <a:ext cx="141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14:cNvPr>
                <p14:cNvContentPartPr/>
                <p14:nvPr/>
              </p14:nvContentPartPr>
              <p14:xfrm>
                <a:off x="5218636" y="2512976"/>
                <a:ext cx="206280" cy="200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451A03-BB8B-4BC3-B558-87025D5FB5A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5200996" y="2494976"/>
                  <a:ext cx="241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14:cNvPr>
                <p14:cNvContentPartPr/>
                <p14:nvPr/>
              </p14:nvContentPartPr>
              <p14:xfrm>
                <a:off x="5546956" y="2503256"/>
                <a:ext cx="155520" cy="171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0AEA300-5CBA-4F21-8AC3-DD1EC0059DF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528956" y="2485256"/>
                  <a:ext cx="1911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15D507D-0684-4A3C-9472-6E21C46FCFEB}"/>
              </a:ext>
            </a:extLst>
          </p:cNvPr>
          <p:cNvGrpSpPr/>
          <p:nvPr/>
        </p:nvGrpSpPr>
        <p:grpSpPr>
          <a:xfrm>
            <a:off x="4210636" y="2992496"/>
            <a:ext cx="547560" cy="1234440"/>
            <a:chOff x="4210636" y="2992496"/>
            <a:chExt cx="547560" cy="12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14:cNvPr>
                <p14:cNvContentPartPr/>
                <p14:nvPr/>
              </p14:nvContentPartPr>
              <p14:xfrm>
                <a:off x="4210636" y="3467336"/>
                <a:ext cx="468360" cy="75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A8FE7EF-BF50-4E75-B3E6-5883B39A2A2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4201996" y="3458336"/>
                  <a:ext cx="486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14:cNvPr>
                <p14:cNvContentPartPr/>
                <p14:nvPr/>
              </p14:nvContentPartPr>
              <p14:xfrm>
                <a:off x="4422676" y="2992496"/>
                <a:ext cx="147960" cy="372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9E30650-BAD2-4369-AA87-0FC8935B7EF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414036" y="2983496"/>
                  <a:ext cx="165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14:cNvPr>
                <p14:cNvContentPartPr/>
                <p14:nvPr/>
              </p14:nvContentPartPr>
              <p14:xfrm>
                <a:off x="4510516" y="3016616"/>
                <a:ext cx="247680" cy="243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694C309-075A-48E1-9DAB-BCFAF422C0FF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4501876" y="3007976"/>
                  <a:ext cx="26532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CCB33AA-1C55-4FDC-A694-8B81FCF26D95}"/>
              </a:ext>
            </a:extLst>
          </p:cNvPr>
          <p:cNvGrpSpPr/>
          <p:nvPr/>
        </p:nvGrpSpPr>
        <p:grpSpPr>
          <a:xfrm>
            <a:off x="5336356" y="2899976"/>
            <a:ext cx="264960" cy="295920"/>
            <a:chOff x="5336356" y="2899976"/>
            <a:chExt cx="264960" cy="295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14:cNvPr>
                <p14:cNvContentPartPr/>
                <p14:nvPr/>
              </p14:nvContentPartPr>
              <p14:xfrm>
                <a:off x="5336356" y="2923016"/>
                <a:ext cx="18000" cy="22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C2D099-C1AB-452C-9D4C-864D8D84840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18356" y="2905016"/>
                  <a:ext cx="53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14:cNvPr>
                <p14:cNvContentPartPr/>
                <p14:nvPr/>
              </p14:nvContentPartPr>
              <p14:xfrm>
                <a:off x="5442556" y="2899976"/>
                <a:ext cx="158760" cy="295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76C419D-4BDE-4404-A9EF-81DCCD94DA2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24916" y="2882336"/>
                  <a:ext cx="19440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6642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A10B17E-585D-4C17-AB6D-702876955236}"/>
              </a:ext>
            </a:extLst>
          </p:cNvPr>
          <p:cNvGrpSpPr/>
          <p:nvPr/>
        </p:nvGrpSpPr>
        <p:grpSpPr>
          <a:xfrm>
            <a:off x="3752356" y="2400296"/>
            <a:ext cx="355680" cy="1285920"/>
            <a:chOff x="3752356" y="2400296"/>
            <a:chExt cx="355680" cy="12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14:cNvPr>
                <p14:cNvContentPartPr/>
                <p14:nvPr/>
              </p14:nvContentPartPr>
              <p14:xfrm>
                <a:off x="3752356" y="2901056"/>
                <a:ext cx="355680" cy="78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D1E67D6-E63B-4923-A525-C58566B9623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743356" y="2892416"/>
                  <a:ext cx="3733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14:cNvPr>
                <p14:cNvContentPartPr/>
                <p14:nvPr/>
              </p14:nvContentPartPr>
              <p14:xfrm>
                <a:off x="3836236" y="2400296"/>
                <a:ext cx="140400" cy="28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3EBDDC-ECDA-45B5-90F1-E7D4133E81E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827596" y="2391656"/>
                  <a:ext cx="158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14:cNvPr>
                <p14:cNvContentPartPr/>
                <p14:nvPr/>
              </p14:nvContentPartPr>
              <p14:xfrm>
                <a:off x="3960796" y="2404616"/>
                <a:ext cx="145800" cy="201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C27ACDC-6FE3-4FE4-8AFB-BCE123AD95C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951796" y="2395976"/>
                  <a:ext cx="16344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81360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14:cNvPr>
              <p14:cNvContentPartPr/>
              <p14:nvPr/>
            </p14:nvContentPartPr>
            <p14:xfrm>
              <a:off x="4990396" y="2633216"/>
              <a:ext cx="1204200" cy="123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587076E-F4DD-4313-B026-EE469CF35659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4972756" y="2615576"/>
                <a:ext cx="123984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D06DCEF-88D6-4200-9CC1-F080C77164DA}"/>
              </a:ext>
            </a:extLst>
          </p:cNvPr>
          <p:cNvGrpSpPr/>
          <p:nvPr/>
        </p:nvGrpSpPr>
        <p:grpSpPr>
          <a:xfrm>
            <a:off x="5319796" y="2761736"/>
            <a:ext cx="321120" cy="408600"/>
            <a:chOff x="5319796" y="2761736"/>
            <a:chExt cx="321120" cy="408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14:cNvPr>
                <p14:cNvContentPartPr/>
                <p14:nvPr/>
              </p14:nvContentPartPr>
              <p14:xfrm>
                <a:off x="5319796" y="2826176"/>
                <a:ext cx="23400" cy="290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1A617FA-8CDB-43AC-88F5-F31BDE1EFF6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302156" y="2808176"/>
                  <a:ext cx="59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14:cNvPr>
                <p14:cNvContentPartPr/>
                <p14:nvPr/>
              </p14:nvContentPartPr>
              <p14:xfrm>
                <a:off x="5449396" y="2761736"/>
                <a:ext cx="191520" cy="408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98A9202-97C0-4D10-AFA0-2F767D6537E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431756" y="2743736"/>
                  <a:ext cx="2271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F22706-72AA-4A0B-8ABF-BE25E5FEF388}"/>
              </a:ext>
            </a:extLst>
          </p:cNvPr>
          <p:cNvGrpSpPr/>
          <p:nvPr/>
        </p:nvGrpSpPr>
        <p:grpSpPr>
          <a:xfrm>
            <a:off x="3025516" y="1767416"/>
            <a:ext cx="953280" cy="1109520"/>
            <a:chOff x="3025516" y="1767416"/>
            <a:chExt cx="9532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14:cNvPr>
                <p14:cNvContentPartPr/>
                <p14:nvPr/>
              </p14:nvContentPartPr>
              <p14:xfrm>
                <a:off x="3025516" y="2159456"/>
                <a:ext cx="780840" cy="71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3DC1D7-C39A-430F-A15A-293F8211C1F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016876" y="2150456"/>
                  <a:ext cx="79848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14:cNvPr>
                <p14:cNvContentPartPr/>
                <p14:nvPr/>
              </p14:nvContentPartPr>
              <p14:xfrm>
                <a:off x="3522316" y="1833296"/>
                <a:ext cx="176040" cy="289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C6C2FAF-7616-47C6-9F56-158FB67DB276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513676" y="1824296"/>
                  <a:ext cx="1936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14:cNvPr>
                <p14:cNvContentPartPr/>
                <p14:nvPr/>
              </p14:nvContentPartPr>
              <p14:xfrm>
                <a:off x="3674956" y="1767416"/>
                <a:ext cx="303840" cy="245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F73EC9-6821-43A4-9C6C-4BE7C13D4DD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665956" y="1758776"/>
                  <a:ext cx="32148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202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3D0E1FC1-96EA-4253-A999-ABD25A904670}"/>
              </a:ext>
            </a:extLst>
          </p:cNvPr>
          <p:cNvGrpSpPr/>
          <p:nvPr/>
        </p:nvGrpSpPr>
        <p:grpSpPr>
          <a:xfrm>
            <a:off x="5066356" y="3152336"/>
            <a:ext cx="1191960" cy="444960"/>
            <a:chOff x="5066356" y="3152336"/>
            <a:chExt cx="1191960" cy="44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14:cNvPr>
                <p14:cNvContentPartPr/>
                <p14:nvPr/>
              </p14:nvContentPartPr>
              <p14:xfrm>
                <a:off x="5369116" y="3342056"/>
                <a:ext cx="38520" cy="25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CCEF28-1E3C-4B82-B7A4-C7C33E4C4F1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51116" y="3324416"/>
                  <a:ext cx="74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14:cNvPr>
                <p14:cNvContentPartPr/>
                <p14:nvPr/>
              </p14:nvContentPartPr>
              <p14:xfrm>
                <a:off x="5479996" y="3312536"/>
                <a:ext cx="170280" cy="284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49E558F-D2BB-4144-8986-3702B39C7DF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462356" y="3294896"/>
                  <a:ext cx="205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14:cNvPr>
                <p14:cNvContentPartPr/>
                <p14:nvPr/>
              </p14:nvContentPartPr>
              <p14:xfrm>
                <a:off x="5066356" y="3152336"/>
                <a:ext cx="1191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07C2E8-E1C4-40DD-809B-F6E7DF0668D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48716" y="3134336"/>
                  <a:ext cx="12276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6C9F4AC-7224-40B5-9746-32258CFB092E}"/>
              </a:ext>
            </a:extLst>
          </p:cNvPr>
          <p:cNvGrpSpPr/>
          <p:nvPr/>
        </p:nvGrpSpPr>
        <p:grpSpPr>
          <a:xfrm>
            <a:off x="2232076" y="1318136"/>
            <a:ext cx="1278360" cy="511560"/>
            <a:chOff x="2232076" y="1318136"/>
            <a:chExt cx="12783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14:cNvPr>
                <p14:cNvContentPartPr/>
                <p14:nvPr/>
              </p14:nvContentPartPr>
              <p14:xfrm>
                <a:off x="2232076" y="1331096"/>
                <a:ext cx="785880" cy="49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4E7E269-F68B-4C80-854A-5A0C51A3413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223076" y="1322456"/>
                  <a:ext cx="8035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14:cNvPr>
                <p14:cNvContentPartPr/>
                <p14:nvPr/>
              </p14:nvContentPartPr>
              <p14:xfrm>
                <a:off x="3118396" y="1318136"/>
                <a:ext cx="392040" cy="30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73A2997-1D0A-4515-88E0-D89EFADA98B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3109396" y="1309136"/>
                  <a:ext cx="4096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8137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F974-3E48-49A6-9E5E-8AF49169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2671A-B9EC-4AB0-BCB5-FF73D37C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552B-D5D9-4C5C-B30B-9F5F322B96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850A-C537-458C-867F-CC696051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0B09D-3F50-471E-996B-1B1BC9760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14:cNvPr>
              <p14:cNvContentPartPr/>
              <p14:nvPr/>
            </p14:nvContentPartPr>
            <p14:xfrm>
              <a:off x="1383196" y="2179232"/>
              <a:ext cx="475200" cy="36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09FC37-4EAA-4035-9440-E62DA855B2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96" y="2170232"/>
                <a:ext cx="492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14:cNvPr>
              <p14:cNvContentPartPr/>
              <p14:nvPr/>
            </p14:nvContentPartPr>
            <p14:xfrm>
              <a:off x="1122916" y="2528432"/>
              <a:ext cx="37584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C6DB30-D328-4A9E-A483-79D441300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4276" y="2519792"/>
                <a:ext cx="393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14:cNvPr>
              <p14:cNvContentPartPr/>
              <p14:nvPr/>
            </p14:nvContentPartPr>
            <p14:xfrm>
              <a:off x="2243236" y="2227472"/>
              <a:ext cx="512640" cy="48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24DDA1-D677-4437-89BB-EAB530EC6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4236" y="2218832"/>
                <a:ext cx="53028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14:cNvPr>
              <p14:cNvContentPartPr/>
              <p14:nvPr/>
            </p14:nvContentPartPr>
            <p14:xfrm>
              <a:off x="2725996" y="2670272"/>
              <a:ext cx="449640" cy="495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52769C-7440-4128-BF01-A595D88720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96" y="2661632"/>
                <a:ext cx="4672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14:cNvPr>
              <p14:cNvContentPartPr/>
              <p14:nvPr/>
            </p14:nvContentPartPr>
            <p14:xfrm>
              <a:off x="695236" y="3116672"/>
              <a:ext cx="550080" cy="613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AD54B0-29AE-4BBF-97B8-F13CDDAB4E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6596" y="3107672"/>
                <a:ext cx="5677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14:cNvPr>
              <p14:cNvContentPartPr/>
              <p14:nvPr/>
            </p14:nvContentPartPr>
            <p14:xfrm>
              <a:off x="408676" y="3671432"/>
              <a:ext cx="426240" cy="650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4E59F0-F0A2-42CC-8C63-41051F1C39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676" y="3662432"/>
                <a:ext cx="4438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14:cNvPr>
              <p14:cNvContentPartPr/>
              <p14:nvPr/>
            </p14:nvContentPartPr>
            <p14:xfrm>
              <a:off x="1402636" y="3086432"/>
              <a:ext cx="547920" cy="73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1AE79F-98BF-4610-95A4-E71F56345D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3996" y="3077432"/>
                <a:ext cx="5655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14:cNvPr>
              <p14:cNvContentPartPr/>
              <p14:nvPr/>
            </p14:nvContentPartPr>
            <p14:xfrm>
              <a:off x="1840396" y="3747032"/>
              <a:ext cx="343800" cy="43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931C6E-D832-492E-AC17-FB642D0CB0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1756" y="3738032"/>
                <a:ext cx="361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14:cNvPr>
              <p14:cNvContentPartPr/>
              <p14:nvPr/>
            </p14:nvContentPartPr>
            <p14:xfrm>
              <a:off x="3139996" y="3070592"/>
              <a:ext cx="546120" cy="62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2D1825-4648-4768-9AF0-48E8FC2F36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0996" y="3061952"/>
                <a:ext cx="5637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14:cNvPr>
              <p14:cNvContentPartPr/>
              <p14:nvPr/>
            </p14:nvContentPartPr>
            <p14:xfrm>
              <a:off x="3677836" y="3724352"/>
              <a:ext cx="388800" cy="376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9626C7-E790-409B-A1ED-372D207F87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9196" y="3715712"/>
                <a:ext cx="4064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14:cNvPr>
              <p14:cNvContentPartPr/>
              <p14:nvPr/>
            </p14:nvContentPartPr>
            <p14:xfrm>
              <a:off x="3290476" y="4058432"/>
              <a:ext cx="597600" cy="667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1CFFF2-4564-43E5-B83A-E7FCFBA4DA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1836" y="4049792"/>
                <a:ext cx="61524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14:cNvPr>
              <p14:cNvContentPartPr/>
              <p14:nvPr/>
            </p14:nvContentPartPr>
            <p14:xfrm>
              <a:off x="2948476" y="4605272"/>
              <a:ext cx="420480" cy="576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495480-35E7-4ECC-B4FF-4CB132597E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9476" y="4596632"/>
                <a:ext cx="43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14:cNvPr>
              <p14:cNvContentPartPr/>
              <p14:nvPr/>
            </p14:nvContentPartPr>
            <p14:xfrm>
              <a:off x="715396" y="4212872"/>
              <a:ext cx="439200" cy="59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1E487C-FD04-48D0-86BB-580596690E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756" y="4204232"/>
                <a:ext cx="45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14:cNvPr>
              <p14:cNvContentPartPr/>
              <p14:nvPr/>
            </p14:nvContentPartPr>
            <p14:xfrm>
              <a:off x="1108516" y="4786712"/>
              <a:ext cx="462600" cy="42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F764B7-407C-41D8-816C-422E2073D9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9876" y="4778072"/>
                <a:ext cx="4802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14:cNvPr>
              <p14:cNvContentPartPr/>
              <p14:nvPr/>
            </p14:nvContentPartPr>
            <p14:xfrm>
              <a:off x="1895476" y="1826072"/>
              <a:ext cx="68400" cy="30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50E587F-53EB-4047-AC28-130F2ED9C9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86476" y="1817072"/>
                <a:ext cx="8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14:cNvPr>
              <p14:cNvContentPartPr/>
              <p14:nvPr/>
            </p14:nvContentPartPr>
            <p14:xfrm>
              <a:off x="1973236" y="1893392"/>
              <a:ext cx="270360" cy="23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19894B-E74C-4188-8442-975D41DC0C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64596" y="1884752"/>
                <a:ext cx="2880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764753-FCB4-4C3E-ADDA-5E6E03DBC9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14:cNvPr>
              <p14:cNvContentPartPr/>
              <p14:nvPr/>
            </p14:nvContentPartPr>
            <p14:xfrm>
              <a:off x="1907716" y="3904352"/>
              <a:ext cx="53280" cy="297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FB41A-B469-4A99-A7DA-026BBD14D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99076" y="3895712"/>
                <a:ext cx="70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14:cNvPr>
              <p14:cNvContentPartPr/>
              <p14:nvPr/>
            </p14:nvContentPartPr>
            <p14:xfrm>
              <a:off x="1967116" y="3932792"/>
              <a:ext cx="1753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D8F587-FD0D-40B3-975E-2FD0896121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58476" y="3924152"/>
                <a:ext cx="192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BDB7F8-9628-40E5-9143-06885E68C6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14:cNvPr>
              <p14:cNvContentPartPr/>
              <p14:nvPr/>
            </p14:nvContentPartPr>
            <p14:xfrm>
              <a:off x="1225156" y="4909472"/>
              <a:ext cx="268200" cy="345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E56BC1-4F27-4E68-8B55-399AFA00FA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6516" y="4900472"/>
                <a:ext cx="2858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14:cNvPr>
              <p14:cNvContentPartPr/>
              <p14:nvPr/>
            </p14:nvContentPartPr>
            <p14:xfrm>
              <a:off x="1298956" y="5032592"/>
              <a:ext cx="292320" cy="20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7342FB-4513-4CAC-8E79-8124D91ADB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89956" y="5023592"/>
                <a:ext cx="309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14:cNvPr>
              <p14:cNvContentPartPr/>
              <p14:nvPr/>
            </p14:nvContentPartPr>
            <p14:xfrm>
              <a:off x="2828596" y="2828312"/>
              <a:ext cx="45720" cy="31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F62F2A-7900-467E-AA7D-70C9352A7BA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596" y="2819312"/>
                <a:ext cx="63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14:cNvPr>
              <p14:cNvContentPartPr/>
              <p14:nvPr/>
            </p14:nvContentPartPr>
            <p14:xfrm>
              <a:off x="2907436" y="2832272"/>
              <a:ext cx="105120" cy="28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BFC500-8C14-4387-A683-DC0D5DEEDA4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8436" y="2823632"/>
                <a:ext cx="12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14:cNvPr>
              <p14:cNvContentPartPr/>
              <p14:nvPr/>
            </p14:nvContentPartPr>
            <p14:xfrm>
              <a:off x="3721036" y="3835952"/>
              <a:ext cx="135360" cy="156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AEB4D3-4BFA-4917-9289-A36767E7FF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12036" y="3827312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14:cNvPr>
              <p14:cNvContentPartPr/>
              <p14:nvPr/>
            </p14:nvContentPartPr>
            <p14:xfrm>
              <a:off x="3893116" y="3828392"/>
              <a:ext cx="107640" cy="145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DEA8E7-097E-46F0-94BA-400F61F1C43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84476" y="3819752"/>
                <a:ext cx="125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14:cNvPr>
              <p14:cNvContentPartPr/>
              <p14:nvPr/>
            </p14:nvContentPartPr>
            <p14:xfrm>
              <a:off x="3019756" y="4835312"/>
              <a:ext cx="45720" cy="30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84B2ED-A3DE-4CFC-A956-66D30DB523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10756" y="4826672"/>
                <a:ext cx="633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14:cNvPr>
              <p14:cNvContentPartPr/>
              <p14:nvPr/>
            </p14:nvContentPartPr>
            <p14:xfrm>
              <a:off x="3098956" y="4786712"/>
              <a:ext cx="157680" cy="37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4D4185-FC79-435C-B156-01566FD3BB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89956" y="4778072"/>
                <a:ext cx="17532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B73A21C-D98D-4EBC-969D-7E4C0DA12B0A}"/>
              </a:ext>
            </a:extLst>
          </p:cNvPr>
          <p:cNvGrpSpPr/>
          <p:nvPr/>
        </p:nvGrpSpPr>
        <p:grpSpPr>
          <a:xfrm>
            <a:off x="5071756" y="1498840"/>
            <a:ext cx="1283400" cy="2985480"/>
            <a:chOff x="5071756" y="1498840"/>
            <a:chExt cx="1283400" cy="298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14:cNvPr>
                <p14:cNvContentPartPr/>
                <p14:nvPr/>
              </p14:nvContentPartPr>
              <p14:xfrm>
                <a:off x="5071756" y="1498840"/>
                <a:ext cx="1090800" cy="225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2F5D4A0-0D4C-4B50-8141-1F65C489FE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53756" y="1480840"/>
                  <a:ext cx="1126440" cy="22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14:cNvPr>
                <p14:cNvContentPartPr/>
                <p14:nvPr/>
              </p14:nvContentPartPr>
              <p14:xfrm>
                <a:off x="5145556" y="3995080"/>
                <a:ext cx="21780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C5502-4447-4A41-B975-7677B67844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27916" y="3977440"/>
                  <a:ext cx="2534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14:cNvPr>
                <p14:cNvContentPartPr/>
                <p14:nvPr/>
              </p14:nvContentPartPr>
              <p14:xfrm>
                <a:off x="5428876" y="3948280"/>
                <a:ext cx="133200" cy="536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7788E8-0B45-4772-A747-5E69235DE0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11236" y="3930280"/>
                  <a:ext cx="1688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14:cNvPr>
                <p14:cNvContentPartPr/>
                <p14:nvPr/>
              </p14:nvContentPartPr>
              <p14:xfrm>
                <a:off x="5416276" y="4138720"/>
                <a:ext cx="101880" cy="5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6F27A7-9833-4470-AB77-1476E15AA4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98276" y="4121080"/>
                  <a:ext cx="137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14:cNvPr>
                <p14:cNvContentPartPr/>
                <p14:nvPr/>
              </p14:nvContentPartPr>
              <p14:xfrm>
                <a:off x="5575036" y="4255720"/>
                <a:ext cx="218520" cy="147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DB441E-181E-460F-8830-9F19FD130D4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7036" y="4237720"/>
                  <a:ext cx="254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14:cNvPr>
                <p14:cNvContentPartPr/>
                <p14:nvPr/>
              </p14:nvContentPartPr>
              <p14:xfrm>
                <a:off x="5864476" y="4176880"/>
                <a:ext cx="135360" cy="25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56F27A-F82A-42AC-89F6-3ABEE59986B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46836" y="4158880"/>
                  <a:ext cx="171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14:cNvPr>
                <p14:cNvContentPartPr/>
                <p14:nvPr/>
              </p14:nvContentPartPr>
              <p14:xfrm>
                <a:off x="6080836" y="4036120"/>
                <a:ext cx="133560" cy="338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50E97AB-4E42-419C-BDF9-A6C4146280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63196" y="4018120"/>
                  <a:ext cx="169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14:cNvPr>
                <p14:cNvContentPartPr/>
                <p14:nvPr/>
              </p14:nvContentPartPr>
              <p14:xfrm>
                <a:off x="6114316" y="4291360"/>
                <a:ext cx="240840" cy="62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85EBE4-9E4E-44AE-B6B3-1FBE0230CD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6676" y="4273720"/>
                  <a:ext cx="276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555EAD-E43D-4209-876A-AC2A238DF3C0}"/>
              </a:ext>
            </a:extLst>
          </p:cNvPr>
          <p:cNvGrpSpPr/>
          <p:nvPr/>
        </p:nvGrpSpPr>
        <p:grpSpPr>
          <a:xfrm>
            <a:off x="4857556" y="4552720"/>
            <a:ext cx="2218320" cy="891360"/>
            <a:chOff x="4857556" y="4552720"/>
            <a:chExt cx="2218320" cy="89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14:cNvPr>
                <p14:cNvContentPartPr/>
                <p14:nvPr/>
              </p14:nvContentPartPr>
              <p14:xfrm>
                <a:off x="4857556" y="4586200"/>
                <a:ext cx="343080" cy="729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9653C-7CAE-423E-AA3B-B9AC0BFFE6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39556" y="4568200"/>
                  <a:ext cx="3787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14:cNvPr>
                <p14:cNvContentPartPr/>
                <p14:nvPr/>
              </p14:nvContentPartPr>
              <p14:xfrm>
                <a:off x="5123596" y="4870600"/>
                <a:ext cx="195840" cy="326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ABD00F-2724-40A2-AC7A-54A7B16106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05596" y="4852960"/>
                  <a:ext cx="2314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14:cNvPr>
                <p14:cNvContentPartPr/>
                <p14:nvPr/>
              </p14:nvContentPartPr>
              <p14:xfrm>
                <a:off x="5409076" y="4894720"/>
                <a:ext cx="150840" cy="35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31913F-D718-4A75-B721-F20D172223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1076" y="4876720"/>
                  <a:ext cx="1864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14:cNvPr>
                <p14:cNvContentPartPr/>
                <p14:nvPr/>
              </p14:nvContentPartPr>
              <p14:xfrm>
                <a:off x="5327716" y="5030440"/>
                <a:ext cx="424800" cy="41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F1693-A00D-4D70-BD17-105D3A5482F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09716" y="5012440"/>
                  <a:ext cx="4604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14:cNvPr>
                <p14:cNvContentPartPr/>
                <p14:nvPr/>
              </p14:nvContentPartPr>
              <p14:xfrm>
                <a:off x="5659276" y="5014240"/>
                <a:ext cx="213480" cy="230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C46C5D-3501-411C-B491-7C5BCE182B3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41276" y="4996240"/>
                  <a:ext cx="249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14:cNvPr>
                <p14:cNvContentPartPr/>
                <p14:nvPr/>
              </p14:nvContentPartPr>
              <p14:xfrm>
                <a:off x="5965636" y="4645960"/>
                <a:ext cx="18720" cy="56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DD6F04-8308-42E2-9D0B-BBE84E137C0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47996" y="4627960"/>
                  <a:ext cx="543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14:cNvPr>
                <p14:cNvContentPartPr/>
                <p14:nvPr/>
              </p14:nvContentPartPr>
              <p14:xfrm>
                <a:off x="6107116" y="5032240"/>
                <a:ext cx="14760" cy="146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D6BA86-D8D2-40F2-982E-4CB3B48355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89476" y="5014600"/>
                  <a:ext cx="50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14:cNvPr>
                <p14:cNvContentPartPr/>
                <p14:nvPr/>
              </p14:nvContentPartPr>
              <p14:xfrm>
                <a:off x="6143476" y="4879960"/>
                <a:ext cx="1440" cy="2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F24ACF7-41B2-432E-9646-315798FE616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25476" y="4862320"/>
                  <a:ext cx="3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14:cNvPr>
                <p14:cNvContentPartPr/>
                <p14:nvPr/>
              </p14:nvContentPartPr>
              <p14:xfrm>
                <a:off x="6212596" y="4951600"/>
                <a:ext cx="155520" cy="289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7215EA-2DD7-4B78-9540-656A8A9E8B4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4596" y="4933960"/>
                  <a:ext cx="191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14:cNvPr>
                <p14:cNvContentPartPr/>
                <p14:nvPr/>
              </p14:nvContentPartPr>
              <p14:xfrm>
                <a:off x="6502756" y="5044840"/>
                <a:ext cx="3960" cy="90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56ABDA5-A634-4203-B92A-D8FB00A85E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85116" y="5026840"/>
                  <a:ext cx="39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14:cNvPr>
                <p14:cNvContentPartPr/>
                <p14:nvPr/>
              </p14:nvContentPartPr>
              <p14:xfrm>
                <a:off x="6451276" y="4917400"/>
                <a:ext cx="12600" cy="4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4CD78F-87DC-4EA2-BDB4-7293C01EB6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33276" y="4899400"/>
                  <a:ext cx="48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14:cNvPr>
                <p14:cNvContentPartPr/>
                <p14:nvPr/>
              </p14:nvContentPartPr>
              <p14:xfrm>
                <a:off x="6631276" y="4691680"/>
                <a:ext cx="145440" cy="448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330FBB-5C6C-44B4-9BBD-58EBBAF389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13636" y="4673680"/>
                  <a:ext cx="181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14:cNvPr>
                <p14:cNvContentPartPr/>
                <p14:nvPr/>
              </p14:nvContentPartPr>
              <p14:xfrm>
                <a:off x="6607516" y="4899760"/>
                <a:ext cx="195120" cy="33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09A71F3-18AC-4F2B-AF35-E76AF82B9B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89876" y="4881760"/>
                  <a:ext cx="2307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14:cNvPr>
                <p14:cNvContentPartPr/>
                <p14:nvPr/>
              </p14:nvContentPartPr>
              <p14:xfrm>
                <a:off x="6806236" y="4552720"/>
                <a:ext cx="269640" cy="77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CD7B3F-82D8-4800-818B-BAAD958C37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88236" y="4535080"/>
                  <a:ext cx="305280" cy="81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14:cNvPr>
              <p14:cNvContentPartPr/>
              <p14:nvPr/>
            </p14:nvContentPartPr>
            <p14:xfrm>
              <a:off x="508396" y="6206192"/>
              <a:ext cx="274320" cy="41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7F3F711-C64A-4C89-AED1-9DF81CC4152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0756" y="6188552"/>
                <a:ext cx="309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14:cNvPr>
              <p14:cNvContentPartPr/>
              <p14:nvPr/>
            </p14:nvContentPartPr>
            <p14:xfrm>
              <a:off x="887476" y="6425072"/>
              <a:ext cx="42120" cy="196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1B7726C-FBD7-43CB-BD49-49B0E880036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9476" y="6407432"/>
                <a:ext cx="77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14:cNvPr>
              <p14:cNvContentPartPr/>
              <p14:nvPr/>
            </p14:nvContentPartPr>
            <p14:xfrm>
              <a:off x="916636" y="6246872"/>
              <a:ext cx="2520" cy="1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1D481-AEE0-4F61-9C76-E4C5C03D5A0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98636" y="6229232"/>
                <a:ext cx="381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14:cNvPr>
              <p14:cNvContentPartPr/>
              <p14:nvPr/>
            </p14:nvContentPartPr>
            <p14:xfrm>
              <a:off x="1003396" y="6350192"/>
              <a:ext cx="87840" cy="279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1FC1B9E-B598-44E3-96F2-E91E42EAB0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396" y="6332192"/>
                <a:ext cx="12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14:cNvPr>
              <p14:cNvContentPartPr/>
              <p14:nvPr/>
            </p14:nvContentPartPr>
            <p14:xfrm>
              <a:off x="1210036" y="6488072"/>
              <a:ext cx="12240" cy="98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9B02F8E-F833-4EED-B08C-DDFE8D72B9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92036" y="6470072"/>
                <a:ext cx="47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14:cNvPr>
              <p14:cNvContentPartPr/>
              <p14:nvPr/>
            </p14:nvContentPartPr>
            <p14:xfrm>
              <a:off x="1130836" y="6303032"/>
              <a:ext cx="9360" cy="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A578FC8-5E00-449A-A560-BFA17D2B6C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3196" y="6285032"/>
                <a:ext cx="45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14:cNvPr>
              <p14:cNvContentPartPr/>
              <p14:nvPr/>
            </p14:nvContentPartPr>
            <p14:xfrm>
              <a:off x="1369516" y="6085232"/>
              <a:ext cx="114120" cy="470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7A7DF67-8294-4432-A16F-C69580C9255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51516" y="6067232"/>
                <a:ext cx="1497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14:cNvPr>
              <p14:cNvContentPartPr/>
              <p14:nvPr/>
            </p14:nvContentPartPr>
            <p14:xfrm>
              <a:off x="1334596" y="6254432"/>
              <a:ext cx="19476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15D95C9-7733-451C-81BB-9F7DB0A9AA8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316596" y="6236792"/>
                <a:ext cx="230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14:cNvPr>
              <p14:cNvContentPartPr/>
              <p14:nvPr/>
            </p14:nvContentPartPr>
            <p14:xfrm>
              <a:off x="1810876" y="6267392"/>
              <a:ext cx="322560" cy="3308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67799D5-C97C-498F-ADC7-46927CD361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92876" y="6249392"/>
                <a:ext cx="3582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14:cNvPr>
              <p14:cNvContentPartPr/>
              <p14:nvPr/>
            </p14:nvContentPartPr>
            <p14:xfrm>
              <a:off x="2179876" y="5967872"/>
              <a:ext cx="236880" cy="631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F7E02AF-9564-4109-95AF-2CE0F9EBE93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62236" y="5949872"/>
                <a:ext cx="2725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14:cNvPr>
              <p14:cNvContentPartPr/>
              <p14:nvPr/>
            </p14:nvContentPartPr>
            <p14:xfrm>
              <a:off x="2467876" y="6268472"/>
              <a:ext cx="425520" cy="303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146BE2-A099-4818-B6E5-B51E99B2E9E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49876" y="6250832"/>
                <a:ext cx="4611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14:cNvPr>
              <p14:cNvContentPartPr/>
              <p14:nvPr/>
            </p14:nvContentPartPr>
            <p14:xfrm>
              <a:off x="3116956" y="6612632"/>
              <a:ext cx="32760" cy="39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89D32C9-38E8-45EE-9052-24BB08E204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99316" y="6594632"/>
                <a:ext cx="68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14:cNvPr>
              <p14:cNvContentPartPr/>
              <p14:nvPr/>
            </p14:nvContentPartPr>
            <p14:xfrm>
              <a:off x="-1331564" y="3153392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49971E-62DE-4041-A239-9AF716EA30E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340564" y="31443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4DAC1B5-0E1B-46FE-8D76-78AB45AAE71E}"/>
              </a:ext>
            </a:extLst>
          </p:cNvPr>
          <p:cNvGrpSpPr/>
          <p:nvPr/>
        </p:nvGrpSpPr>
        <p:grpSpPr>
          <a:xfrm>
            <a:off x="6823942" y="2422813"/>
            <a:ext cx="1046520" cy="403560"/>
            <a:chOff x="6823942" y="2422813"/>
            <a:chExt cx="10465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14:cNvPr>
                <p14:cNvContentPartPr/>
                <p14:nvPr/>
              </p14:nvContentPartPr>
              <p14:xfrm>
                <a:off x="6836542" y="2535853"/>
                <a:ext cx="21960" cy="2905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CD625AF-378C-4057-AB66-4D68769054A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27902" y="2526853"/>
                  <a:ext cx="396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14:cNvPr>
                <p14:cNvContentPartPr/>
                <p14:nvPr/>
              </p14:nvContentPartPr>
              <p14:xfrm>
                <a:off x="6823942" y="2496973"/>
                <a:ext cx="110880" cy="1569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304445D-34D7-4B33-8426-CA13E5000B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4942" y="2487973"/>
                  <a:ext cx="128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14:cNvPr>
                <p14:cNvContentPartPr/>
                <p14:nvPr/>
              </p14:nvContentPartPr>
              <p14:xfrm>
                <a:off x="6979822" y="2592733"/>
                <a:ext cx="109080" cy="103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9E2ED-EC87-4032-9E6A-FC580B5E0D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71182" y="2583733"/>
                  <a:ext cx="126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14:cNvPr>
                <p14:cNvContentPartPr/>
                <p14:nvPr/>
              </p14:nvContentPartPr>
              <p14:xfrm>
                <a:off x="7140742" y="2551333"/>
                <a:ext cx="74160" cy="1976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0B2D574-9D76-482B-99F3-EEE884BDC6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2102" y="2542693"/>
                  <a:ext cx="91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14:cNvPr>
                <p14:cNvContentPartPr/>
                <p14:nvPr/>
              </p14:nvContentPartPr>
              <p14:xfrm>
                <a:off x="7245862" y="2458453"/>
                <a:ext cx="162720" cy="296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FD94B8B-85E6-4A43-85D1-FDCB6D36FC7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6862" y="2449453"/>
                  <a:ext cx="1803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14:cNvPr>
                <p14:cNvContentPartPr/>
                <p14:nvPr/>
              </p14:nvContentPartPr>
              <p14:xfrm>
                <a:off x="7652662" y="2422813"/>
                <a:ext cx="47160" cy="338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2B95DB9-2F93-4369-A96A-460437E8B4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44022" y="2414173"/>
                  <a:ext cx="648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14:cNvPr>
                <p14:cNvContentPartPr/>
                <p14:nvPr/>
              </p14:nvContentPartPr>
              <p14:xfrm>
                <a:off x="7536742" y="2580133"/>
                <a:ext cx="333720" cy="205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A8B4E5C-F199-420E-A4C1-C3A78E381E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27742" y="2571133"/>
                  <a:ext cx="3513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4724947-3B40-4D94-8221-AC68663B82D7}"/>
              </a:ext>
            </a:extLst>
          </p:cNvPr>
          <p:cNvGrpSpPr/>
          <p:nvPr/>
        </p:nvGrpSpPr>
        <p:grpSpPr>
          <a:xfrm>
            <a:off x="8083222" y="2354413"/>
            <a:ext cx="1792080" cy="383400"/>
            <a:chOff x="8083222" y="2354413"/>
            <a:chExt cx="179208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14:cNvPr>
                <p14:cNvContentPartPr/>
                <p14:nvPr/>
              </p14:nvContentPartPr>
              <p14:xfrm>
                <a:off x="8083222" y="2496253"/>
                <a:ext cx="146880" cy="223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1BBE63A-E457-47EB-A361-A4265D0ACB7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4222" y="2487613"/>
                  <a:ext cx="164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14:cNvPr>
                <p14:cNvContentPartPr/>
                <p14:nvPr/>
              </p14:nvContentPartPr>
              <p14:xfrm>
                <a:off x="8259622" y="2379973"/>
                <a:ext cx="133560" cy="3182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088DAAB-CE97-44EB-B115-6086EF34F2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50982" y="2370973"/>
                  <a:ext cx="151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14:cNvPr>
                <p14:cNvContentPartPr/>
                <p14:nvPr/>
              </p14:nvContentPartPr>
              <p14:xfrm>
                <a:off x="8241982" y="2521093"/>
                <a:ext cx="308880" cy="216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ED2B120-CE18-48DB-BFB4-04D92881AB2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3342" y="2512093"/>
                  <a:ext cx="326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14:cNvPr>
                <p14:cNvContentPartPr/>
                <p14:nvPr/>
              </p14:nvContentPartPr>
              <p14:xfrm>
                <a:off x="8606302" y="2550253"/>
                <a:ext cx="11844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9A3668C-0653-4B8B-B4C2-9A2B999826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97662" y="2541253"/>
                  <a:ext cx="1360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14:cNvPr>
                <p14:cNvContentPartPr/>
                <p14:nvPr/>
              </p14:nvContentPartPr>
              <p14:xfrm>
                <a:off x="8763622" y="2451973"/>
                <a:ext cx="7632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5489539-6C9F-4C42-95CE-EA47472708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4622" y="2442973"/>
                  <a:ext cx="93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14:cNvPr>
                <p14:cNvContentPartPr/>
                <p14:nvPr/>
              </p14:nvContentPartPr>
              <p14:xfrm>
                <a:off x="8804302" y="2626933"/>
                <a:ext cx="211320" cy="30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89B9CD1-7BC1-43E6-B37C-4A5C11C0DE2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95302" y="2617933"/>
                  <a:ext cx="228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14:cNvPr>
                <p14:cNvContentPartPr/>
                <p14:nvPr/>
              </p14:nvContentPartPr>
              <p14:xfrm>
                <a:off x="9080422" y="2544853"/>
                <a:ext cx="138960" cy="164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D75AE7F-18B9-49EF-9ACC-A42D193E823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71782" y="2536213"/>
                  <a:ext cx="15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14:cNvPr>
                <p14:cNvContentPartPr/>
                <p14:nvPr/>
              </p14:nvContentPartPr>
              <p14:xfrm>
                <a:off x="9295342" y="2445853"/>
                <a:ext cx="110160" cy="28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E803CF-DB1E-442E-9DD0-6588DCAA9E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86702" y="2437213"/>
                  <a:ext cx="127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14:cNvPr>
                <p14:cNvContentPartPr/>
                <p14:nvPr/>
              </p14:nvContentPartPr>
              <p14:xfrm>
                <a:off x="9454462" y="2648893"/>
                <a:ext cx="48240" cy="5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79C62BA-6EAF-4938-B052-EC53BDB6239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5822" y="2640253"/>
                  <a:ext cx="658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14:cNvPr>
                <p14:cNvContentPartPr/>
                <p14:nvPr/>
              </p14:nvContentPartPr>
              <p14:xfrm>
                <a:off x="9410902" y="2354413"/>
                <a:ext cx="171720" cy="35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10E66B-D868-47EA-B206-09444ED45A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1902" y="2345413"/>
                  <a:ext cx="1893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14:cNvPr>
                <p14:cNvContentPartPr/>
                <p14:nvPr/>
              </p14:nvContentPartPr>
              <p14:xfrm>
                <a:off x="9626902" y="2546653"/>
                <a:ext cx="248400" cy="149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EA93EEB-680D-4B9A-B068-DF5F46B116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18262" y="2537653"/>
                  <a:ext cx="2660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627D0FA-38AF-42A4-8EA1-843CA5DF0E72}"/>
              </a:ext>
            </a:extLst>
          </p:cNvPr>
          <p:cNvGrpSpPr/>
          <p:nvPr/>
        </p:nvGrpSpPr>
        <p:grpSpPr>
          <a:xfrm>
            <a:off x="7428382" y="2876773"/>
            <a:ext cx="2305080" cy="483840"/>
            <a:chOff x="7428382" y="2876773"/>
            <a:chExt cx="2305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14:cNvPr>
                <p14:cNvContentPartPr/>
                <p14:nvPr/>
              </p14:nvContentPartPr>
              <p14:xfrm>
                <a:off x="7428382" y="2994133"/>
                <a:ext cx="300240" cy="141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6322451-AF05-415E-B521-24EBBC5A44C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19742" y="2985493"/>
                  <a:ext cx="317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14:cNvPr>
                <p14:cNvContentPartPr/>
                <p14:nvPr/>
              </p14:nvContentPartPr>
              <p14:xfrm>
                <a:off x="7769302" y="2960653"/>
                <a:ext cx="281880" cy="15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29726911-4441-45F3-88DC-0C41166AF5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60302" y="2952013"/>
                  <a:ext cx="299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14:cNvPr>
                <p14:cNvContentPartPr/>
                <p14:nvPr/>
              </p14:nvContentPartPr>
              <p14:xfrm>
                <a:off x="8150542" y="3011413"/>
                <a:ext cx="43560" cy="932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579247A-0CF8-4065-A09E-B732241E6FA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41542" y="3002413"/>
                  <a:ext cx="61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14:cNvPr>
                <p14:cNvContentPartPr/>
                <p14:nvPr/>
              </p14:nvContentPartPr>
              <p14:xfrm>
                <a:off x="8136142" y="2918173"/>
                <a:ext cx="5760" cy="5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C1EE100-0006-447E-8236-68FE1BD3CD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127142" y="2909533"/>
                  <a:ext cx="2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14:cNvPr>
                <p14:cNvContentPartPr/>
                <p14:nvPr/>
              </p14:nvContentPartPr>
              <p14:xfrm>
                <a:off x="8174302" y="2956333"/>
                <a:ext cx="376560" cy="40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D0E9C4F-BA20-4621-A6E2-E93D0470CF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65662" y="2947693"/>
                  <a:ext cx="39420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14:cNvPr>
                <p14:cNvContentPartPr/>
                <p14:nvPr/>
              </p14:nvContentPartPr>
              <p14:xfrm>
                <a:off x="8643382" y="2876773"/>
                <a:ext cx="167400" cy="30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710EB75-D994-4E5E-8C53-2175B5EE6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4382" y="2868133"/>
                  <a:ext cx="185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14:cNvPr>
                <p14:cNvContentPartPr/>
                <p14:nvPr/>
              </p14:nvContentPartPr>
              <p14:xfrm>
                <a:off x="8898982" y="2934013"/>
                <a:ext cx="414360" cy="202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537A750-5D0C-40E6-B17A-1A4642988C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342" y="2925013"/>
                  <a:ext cx="432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14:cNvPr>
                <p14:cNvContentPartPr/>
                <p14:nvPr/>
              </p14:nvContentPartPr>
              <p14:xfrm>
                <a:off x="9431782" y="2950213"/>
                <a:ext cx="30168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DB7272D-AB68-4556-890D-15E1591E5CB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22782" y="2941573"/>
                  <a:ext cx="3193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B9646E-CE3E-4C66-9DAB-183AF1E9A4AB}"/>
              </a:ext>
            </a:extLst>
          </p:cNvPr>
          <p:cNvGrpSpPr/>
          <p:nvPr/>
        </p:nvGrpSpPr>
        <p:grpSpPr>
          <a:xfrm>
            <a:off x="6847342" y="3326413"/>
            <a:ext cx="799560" cy="413640"/>
            <a:chOff x="6847342" y="3326413"/>
            <a:chExt cx="7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14:cNvPr>
                <p14:cNvContentPartPr/>
                <p14:nvPr/>
              </p14:nvContentPartPr>
              <p14:xfrm>
                <a:off x="6847342" y="3424693"/>
                <a:ext cx="96120" cy="189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C29DB59-9C3F-4AE5-A2BD-3BA9D79053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8702" y="3415693"/>
                  <a:ext cx="113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14:cNvPr>
                <p14:cNvContentPartPr/>
                <p14:nvPr/>
              </p14:nvContentPartPr>
              <p14:xfrm>
                <a:off x="7051102" y="3605413"/>
                <a:ext cx="27000" cy="134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CF51AEE-C38A-4BEC-8A43-C168F082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42462" y="3596413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14:cNvPr>
                <p14:cNvContentPartPr/>
                <p14:nvPr/>
              </p14:nvContentPartPr>
              <p14:xfrm>
                <a:off x="7083142" y="3449533"/>
                <a:ext cx="16200" cy="20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40A2CB7-81FD-4F48-8881-71C1C3D7AD1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74502" y="3440533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14:cNvPr>
                <p14:cNvContentPartPr/>
                <p14:nvPr/>
              </p14:nvContentPartPr>
              <p14:xfrm>
                <a:off x="7173502" y="3452773"/>
                <a:ext cx="87120" cy="2491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CF28064-0B35-4265-A669-D2C4522420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64862" y="3444133"/>
                  <a:ext cx="104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14:cNvPr>
                <p14:cNvContentPartPr/>
                <p14:nvPr/>
              </p14:nvContentPartPr>
              <p14:xfrm>
                <a:off x="7309942" y="3427213"/>
                <a:ext cx="73080" cy="20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9355D43-D182-4A97-B992-7011F54491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301302" y="3418573"/>
                  <a:ext cx="907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14:cNvPr>
                <p14:cNvContentPartPr/>
                <p14:nvPr/>
              </p14:nvContentPartPr>
              <p14:xfrm>
                <a:off x="7520902" y="3326413"/>
                <a:ext cx="118800" cy="3052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441D98-43EF-4101-B232-8BA4596C06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11902" y="3317413"/>
                  <a:ext cx="1364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14:cNvPr>
                <p14:cNvContentPartPr/>
                <p14:nvPr/>
              </p14:nvContentPartPr>
              <p14:xfrm>
                <a:off x="7444942" y="3432613"/>
                <a:ext cx="201960" cy="45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5C7E0D4-AB82-4930-A2C9-824EE7BE8C9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35942" y="3423613"/>
                  <a:ext cx="2196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7AB890-8E92-4853-9194-7D7A57A46C93}"/>
              </a:ext>
            </a:extLst>
          </p:cNvPr>
          <p:cNvGrpSpPr/>
          <p:nvPr/>
        </p:nvGrpSpPr>
        <p:grpSpPr>
          <a:xfrm>
            <a:off x="6806302" y="3822853"/>
            <a:ext cx="339120" cy="408600"/>
            <a:chOff x="6806302" y="3822853"/>
            <a:chExt cx="3391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14:cNvPr>
                <p14:cNvContentPartPr/>
                <p14:nvPr/>
              </p14:nvContentPartPr>
              <p14:xfrm>
                <a:off x="6858142" y="4067293"/>
                <a:ext cx="9000" cy="164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7E8E322-961F-485F-B511-415CD96EE73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49142" y="4058293"/>
                  <a:ext cx="26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14:cNvPr>
                <p14:cNvContentPartPr/>
                <p14:nvPr/>
              </p14:nvContentPartPr>
              <p14:xfrm>
                <a:off x="6806302" y="3952093"/>
                <a:ext cx="20160" cy="11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71CF019-9E1C-46E7-A2D4-6C0CB19F361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302" y="3943093"/>
                  <a:ext cx="37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14:cNvPr>
                <p14:cNvContentPartPr/>
                <p14:nvPr/>
              </p14:nvContentPartPr>
              <p14:xfrm>
                <a:off x="6972982" y="3822853"/>
                <a:ext cx="111960" cy="376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64C4666-969B-48C3-8CC8-444E0264EAF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63982" y="3813853"/>
                  <a:ext cx="1296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14:cNvPr>
                <p14:cNvContentPartPr/>
                <p14:nvPr/>
              </p14:nvContentPartPr>
              <p14:xfrm>
                <a:off x="6934102" y="4043533"/>
                <a:ext cx="211320" cy="2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C7D27E2-78F9-4D40-B392-FF55E82BC22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102" y="4034893"/>
                  <a:ext cx="2289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14:cNvPr>
              <p14:cNvContentPartPr/>
              <p14:nvPr/>
            </p14:nvContentPartPr>
            <p14:xfrm>
              <a:off x="8216062" y="3922573"/>
              <a:ext cx="38880" cy="2361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2BFFE58-7629-4112-9228-3F3A4A0FA0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07062" y="3913573"/>
                <a:ext cx="56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14:cNvPr>
              <p14:cNvContentPartPr/>
              <p14:nvPr/>
            </p14:nvContentPartPr>
            <p14:xfrm>
              <a:off x="8316142" y="3892333"/>
              <a:ext cx="94680" cy="274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E152909-CF01-4A70-9846-8ECD0B0D8A3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07502" y="3883333"/>
                <a:ext cx="112320" cy="29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F90AF468-B685-46BC-BA96-10B6C9C7C737}"/>
              </a:ext>
            </a:extLst>
          </p:cNvPr>
          <p:cNvGrpSpPr/>
          <p:nvPr/>
        </p:nvGrpSpPr>
        <p:grpSpPr>
          <a:xfrm>
            <a:off x="8570302" y="3810613"/>
            <a:ext cx="1439280" cy="510480"/>
            <a:chOff x="8570302" y="3810613"/>
            <a:chExt cx="143928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14:cNvPr>
                <p14:cNvContentPartPr/>
                <p14:nvPr/>
              </p14:nvContentPartPr>
              <p14:xfrm>
                <a:off x="8570302" y="3983413"/>
                <a:ext cx="71280" cy="1425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C344A46-7490-4570-A822-5B433CD66A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61302" y="3974413"/>
                  <a:ext cx="88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14:cNvPr>
                <p14:cNvContentPartPr/>
                <p14:nvPr/>
              </p14:nvContentPartPr>
              <p14:xfrm>
                <a:off x="8724382" y="3914653"/>
                <a:ext cx="14760" cy="184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FAD4B1A-D4C6-4B03-9DC7-DC5089D1B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715382" y="3905653"/>
                  <a:ext cx="3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14:cNvPr>
                <p14:cNvContentPartPr/>
                <p14:nvPr/>
              </p14:nvContentPartPr>
              <p14:xfrm>
                <a:off x="8759662" y="3959653"/>
                <a:ext cx="197640" cy="361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2EC9146-1448-45BF-A1CC-BE905B5767C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0662" y="3951013"/>
                  <a:ext cx="215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14:cNvPr>
                <p14:cNvContentPartPr/>
                <p14:nvPr/>
              </p14:nvContentPartPr>
              <p14:xfrm>
                <a:off x="9006622" y="3967573"/>
                <a:ext cx="3600" cy="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3942362-327F-453E-948E-EDE1B4FA713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7622" y="3958933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14:cNvPr>
                <p14:cNvContentPartPr/>
                <p14:nvPr/>
              </p14:nvContentPartPr>
              <p14:xfrm>
                <a:off x="8999422" y="3865693"/>
                <a:ext cx="165960" cy="2980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7C0B92B-FCDB-41A4-943B-6A04524253F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0422" y="3857053"/>
                  <a:ext cx="183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14:cNvPr>
                <p14:cNvContentPartPr/>
                <p14:nvPr/>
              </p14:nvContentPartPr>
              <p14:xfrm>
                <a:off x="9267262" y="3810613"/>
                <a:ext cx="60120" cy="310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1DF9DE8-442A-4481-B05A-8D5F4BF680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58622" y="3801613"/>
                  <a:ext cx="77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14:cNvPr>
                <p14:cNvContentPartPr/>
                <p14:nvPr/>
              </p14:nvContentPartPr>
              <p14:xfrm>
                <a:off x="9185542" y="3912493"/>
                <a:ext cx="221760" cy="19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CAAD90-EAA0-42A5-AC32-B2AF45D20A4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176542" y="3903853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14:cNvPr>
                <p14:cNvContentPartPr/>
                <p14:nvPr/>
              </p14:nvContentPartPr>
              <p14:xfrm>
                <a:off x="9385342" y="4013653"/>
                <a:ext cx="121320" cy="16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9E09BE-5CCC-4A13-B25F-AC8D0AB9E7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376702" y="4004653"/>
                  <a:ext cx="13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14:cNvPr>
                <p14:cNvContentPartPr/>
                <p14:nvPr/>
              </p14:nvContentPartPr>
              <p14:xfrm>
                <a:off x="9561382" y="3865333"/>
                <a:ext cx="101160" cy="375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77B24F1-C892-4EDD-BD77-F91DDBDBD88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552742" y="3856693"/>
                  <a:ext cx="1188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14:cNvPr>
                <p14:cNvContentPartPr/>
                <p14:nvPr/>
              </p14:nvContentPartPr>
              <p14:xfrm>
                <a:off x="9759742" y="3928333"/>
                <a:ext cx="25200" cy="2998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BD0D87F-ED9C-435B-9F39-42A92E5E27D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751102" y="3919693"/>
                  <a:ext cx="42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14:cNvPr>
                <p14:cNvContentPartPr/>
                <p14:nvPr/>
              </p14:nvContentPartPr>
              <p14:xfrm>
                <a:off x="9808702" y="3981973"/>
                <a:ext cx="34560" cy="238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81C960A-049E-4221-8DA7-DABF87F7F57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00062" y="3973333"/>
                  <a:ext cx="52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14:cNvPr>
                <p14:cNvContentPartPr/>
                <p14:nvPr/>
              </p14:nvContentPartPr>
              <p14:xfrm>
                <a:off x="9835702" y="3853093"/>
                <a:ext cx="173880" cy="35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0AF7DD5-9884-4179-BE36-7A4D940F82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827062" y="3844093"/>
                  <a:ext cx="1915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7674929E-0BA5-4433-AA79-C31E3D238683}"/>
              </a:ext>
            </a:extLst>
          </p:cNvPr>
          <p:cNvGrpSpPr/>
          <p:nvPr/>
        </p:nvGrpSpPr>
        <p:grpSpPr>
          <a:xfrm>
            <a:off x="7708822" y="4328653"/>
            <a:ext cx="648360" cy="392400"/>
            <a:chOff x="7708822" y="4328653"/>
            <a:chExt cx="648360" cy="3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14:cNvPr>
                <p14:cNvContentPartPr/>
                <p14:nvPr/>
              </p14:nvContentPartPr>
              <p14:xfrm>
                <a:off x="7708822" y="4352053"/>
                <a:ext cx="59400" cy="353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C8F0C4-E74B-4420-A910-676C172F815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00182" y="4343413"/>
                  <a:ext cx="77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14:cNvPr>
                <p14:cNvContentPartPr/>
                <p14:nvPr/>
              </p14:nvContentPartPr>
              <p14:xfrm>
                <a:off x="7749142" y="4341973"/>
                <a:ext cx="158400" cy="142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7326A28-89B6-447D-93C1-D05CB7C34DA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40142" y="4333333"/>
                  <a:ext cx="176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14:cNvPr>
                <p14:cNvContentPartPr/>
                <p14:nvPr/>
              </p14:nvContentPartPr>
              <p14:xfrm>
                <a:off x="7943902" y="4352053"/>
                <a:ext cx="73800" cy="188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DDCFEDC-ECEF-4E16-8225-5BB916E91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35262" y="4343413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14:cNvPr>
                <p14:cNvContentPartPr/>
                <p14:nvPr/>
              </p14:nvContentPartPr>
              <p14:xfrm>
                <a:off x="8126782" y="4424773"/>
                <a:ext cx="36360" cy="296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099A5E-6C49-4C21-A0CE-28EC1B8087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8142" y="4416133"/>
                  <a:ext cx="54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14:cNvPr>
                <p14:cNvContentPartPr/>
                <p14:nvPr/>
              </p14:nvContentPartPr>
              <p14:xfrm>
                <a:off x="8125342" y="4328653"/>
                <a:ext cx="231840" cy="149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8146868-58BF-490B-AB4F-8BCBD89F67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16702" y="4319653"/>
                  <a:ext cx="24948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1CE0A341-E224-4AA9-BDA3-3E69A2AE6345}"/>
              </a:ext>
            </a:extLst>
          </p:cNvPr>
          <p:cNvGrpSpPr/>
          <p:nvPr/>
        </p:nvGrpSpPr>
        <p:grpSpPr>
          <a:xfrm>
            <a:off x="6361636" y="781119"/>
            <a:ext cx="3833640" cy="1456654"/>
            <a:chOff x="6361636" y="781119"/>
            <a:chExt cx="3833640" cy="1456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14:cNvPr>
                <p14:cNvContentPartPr/>
                <p14:nvPr/>
              </p14:nvContentPartPr>
              <p14:xfrm>
                <a:off x="7609462" y="1813693"/>
                <a:ext cx="152280" cy="394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70B9411-AFDA-4A6E-ABEE-2620F04ACC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600462" y="1804693"/>
                  <a:ext cx="1699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14:cNvPr>
                <p14:cNvContentPartPr/>
                <p14:nvPr/>
              </p14:nvContentPartPr>
              <p14:xfrm>
                <a:off x="7789822" y="2054533"/>
                <a:ext cx="96120" cy="183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6591D7D-6816-4506-8C90-7EBBBFC5A77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781182" y="2045893"/>
                  <a:ext cx="113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14:cNvPr>
                <p14:cNvContentPartPr/>
                <p14:nvPr/>
              </p14:nvContentPartPr>
              <p14:xfrm>
                <a:off x="7994302" y="1842493"/>
                <a:ext cx="83880" cy="3841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2C1705F-F0F8-4236-8714-F8D1D2F8500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5302" y="1833853"/>
                  <a:ext cx="101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14:cNvPr>
                <p14:cNvContentPartPr/>
                <p14:nvPr/>
              </p14:nvContentPartPr>
              <p14:xfrm>
                <a:off x="7980262" y="2012413"/>
                <a:ext cx="156240" cy="79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505FB99-937A-47AD-9EC6-75C6C38F69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971262" y="2003413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14:cNvPr>
                <p14:cNvContentPartPr/>
                <p14:nvPr/>
              </p14:nvContentPartPr>
              <p14:xfrm>
                <a:off x="8147302" y="1891093"/>
                <a:ext cx="56520" cy="285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292E68F-6E57-4CE6-B2D1-95AF96C65EF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8302" y="1882453"/>
                  <a:ext cx="74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14:cNvPr>
                <p14:cNvContentPartPr/>
                <p14:nvPr/>
              </p14:nvContentPartPr>
              <p14:xfrm>
                <a:off x="8072062" y="2006293"/>
                <a:ext cx="174240" cy="37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F8BBEF5-729F-468C-8DA9-121ADE8F85E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63422" y="1997653"/>
                  <a:ext cx="191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14:cNvPr>
                <p14:cNvContentPartPr/>
                <p14:nvPr/>
              </p14:nvContentPartPr>
              <p14:xfrm>
                <a:off x="8274382" y="2061373"/>
                <a:ext cx="2217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EF584C4-4B97-4A67-B2A4-BD1026EC9C6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5382" y="2052733"/>
                  <a:ext cx="239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14:cNvPr>
                <p14:cNvContentPartPr/>
                <p14:nvPr/>
              </p14:nvContentPartPr>
              <p14:xfrm>
                <a:off x="8505502" y="2078293"/>
                <a:ext cx="68760" cy="119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32D0C41-383A-490C-B897-B72B267893C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496502" y="2069293"/>
                  <a:ext cx="86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14:cNvPr>
                <p14:cNvContentPartPr/>
                <p14:nvPr/>
              </p14:nvContentPartPr>
              <p14:xfrm>
                <a:off x="8602342" y="2045893"/>
                <a:ext cx="147240" cy="170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2C07197-6EE9-457F-8FB1-B6EC8E233D7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93702" y="2036893"/>
                  <a:ext cx="164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14:cNvPr>
                <p14:cNvContentPartPr/>
                <p14:nvPr/>
              </p14:nvContentPartPr>
              <p14:xfrm>
                <a:off x="8771902" y="1906933"/>
                <a:ext cx="140400" cy="298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FBFC2E6-B792-40B6-B2A7-490590A14CE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763262" y="1897933"/>
                  <a:ext cx="15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14:cNvPr>
                <p14:cNvContentPartPr/>
                <p14:nvPr/>
              </p14:nvContentPartPr>
              <p14:xfrm>
                <a:off x="8706382" y="2003053"/>
                <a:ext cx="223560" cy="3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742FFA-76B1-4B0B-8D0F-525C4C8AB51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97742" y="1994413"/>
                  <a:ext cx="241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14:cNvPr>
                <p14:cNvContentPartPr/>
                <p14:nvPr/>
              </p14:nvContentPartPr>
              <p14:xfrm>
                <a:off x="9047302" y="1685893"/>
                <a:ext cx="442080" cy="469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970B7B1-5771-419C-9C6A-6669DDADB0C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8302" y="1677253"/>
                  <a:ext cx="459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14:cNvPr>
                <p14:cNvContentPartPr/>
                <p14:nvPr/>
              </p14:nvContentPartPr>
              <p14:xfrm>
                <a:off x="9600262" y="1787773"/>
                <a:ext cx="88560" cy="291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E6E45B-58E0-4C7D-A2CE-2BA26AB59A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591622" y="1779133"/>
                  <a:ext cx="1062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14:cNvPr>
                <p14:cNvContentPartPr/>
                <p14:nvPr/>
              </p14:nvContentPartPr>
              <p14:xfrm>
                <a:off x="9548782" y="1946173"/>
                <a:ext cx="120960" cy="50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591B25-C154-4C78-881F-CBF5A77643D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0142" y="1937533"/>
                  <a:ext cx="138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14:cNvPr>
                <p14:cNvContentPartPr/>
                <p14:nvPr/>
              </p14:nvContentPartPr>
              <p14:xfrm>
                <a:off x="9447262" y="2057053"/>
                <a:ext cx="41760" cy="11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1097F1A-5C21-4072-8883-098CB95C219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438622" y="2048053"/>
                  <a:ext cx="59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14:cNvPr>
                <p14:cNvContentPartPr/>
                <p14:nvPr/>
              </p14:nvContentPartPr>
              <p14:xfrm>
                <a:off x="6361636" y="1064439"/>
                <a:ext cx="715320" cy="36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CFE37-7E33-4DBA-85A3-3C24593B9F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52996" y="1055799"/>
                  <a:ext cx="7329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14:cNvPr>
                <p14:cNvContentPartPr/>
                <p14:nvPr/>
              </p14:nvContentPartPr>
              <p14:xfrm>
                <a:off x="7111876" y="902079"/>
                <a:ext cx="82800" cy="333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F4C96CE-25A9-4EA4-8B1D-EE1AA3EFB68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102876" y="893439"/>
                  <a:ext cx="100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14:cNvPr>
                <p14:cNvContentPartPr/>
                <p14:nvPr/>
              </p14:nvContentPartPr>
              <p14:xfrm>
                <a:off x="7011436" y="993159"/>
                <a:ext cx="317160" cy="698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9F6919-8C74-41F9-850B-EF66A07F34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02436" y="984519"/>
                  <a:ext cx="334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14:cNvPr>
                <p14:cNvContentPartPr/>
                <p14:nvPr/>
              </p14:nvContentPartPr>
              <p14:xfrm>
                <a:off x="7484116" y="1037439"/>
                <a:ext cx="295560" cy="147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72495E9-036F-4134-9970-58C95844A97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475476" y="1028799"/>
                  <a:ext cx="3132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14:cNvPr>
                <p14:cNvContentPartPr/>
                <p14:nvPr/>
              </p14:nvContentPartPr>
              <p14:xfrm>
                <a:off x="7825036" y="841959"/>
                <a:ext cx="53280" cy="3218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316E0623-F5C7-482A-A67B-2AEFA1288E8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036" y="832959"/>
                  <a:ext cx="709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14:cNvPr>
                <p14:cNvContentPartPr/>
                <p14:nvPr/>
              </p14:nvContentPartPr>
              <p14:xfrm>
                <a:off x="7749076" y="993159"/>
                <a:ext cx="108360" cy="33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7DDFA74-1B7C-4D46-B548-8DE6A4EF594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740076" y="984519"/>
                  <a:ext cx="12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14:cNvPr>
                <p14:cNvContentPartPr/>
                <p14:nvPr/>
              </p14:nvContentPartPr>
              <p14:xfrm>
                <a:off x="7904956" y="974799"/>
                <a:ext cx="42840" cy="241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E7220D0-4007-4C6C-98DC-B2DA9BC9735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95956" y="966159"/>
                  <a:ext cx="60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14:cNvPr>
                <p14:cNvContentPartPr/>
                <p14:nvPr/>
              </p14:nvContentPartPr>
              <p14:xfrm>
                <a:off x="7961116" y="849879"/>
                <a:ext cx="85680" cy="3884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8EBB313-95EF-41B7-9478-DB27E477225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52116" y="840879"/>
                  <a:ext cx="103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14:cNvPr>
                <p14:cNvContentPartPr/>
                <p14:nvPr/>
              </p14:nvContentPartPr>
              <p14:xfrm>
                <a:off x="8278636" y="938079"/>
                <a:ext cx="151560" cy="207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206F00E-A0FE-487C-977C-20B6449FFA0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69636" y="929439"/>
                  <a:ext cx="1692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14:cNvPr>
                <p14:cNvContentPartPr/>
                <p14:nvPr/>
              </p14:nvContentPartPr>
              <p14:xfrm>
                <a:off x="8509396" y="791559"/>
                <a:ext cx="81720" cy="3013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325972E-43F5-4AE9-A043-B8CC2263975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00756" y="782559"/>
                  <a:ext cx="99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14:cNvPr>
                <p14:cNvContentPartPr/>
                <p14:nvPr/>
              </p14:nvContentPartPr>
              <p14:xfrm>
                <a:off x="8413276" y="891999"/>
                <a:ext cx="367920" cy="159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FF1A420-DAC0-4456-BC94-C2BFE8020B0E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04276" y="883359"/>
                  <a:ext cx="385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14:cNvPr>
                <p14:cNvContentPartPr/>
                <p14:nvPr/>
              </p14:nvContentPartPr>
              <p14:xfrm>
                <a:off x="8781196" y="924399"/>
                <a:ext cx="114480" cy="176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2FCF1C2-4754-46A5-9568-6515E8ACC91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772196" y="915759"/>
                  <a:ext cx="132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14:cNvPr>
                <p14:cNvContentPartPr/>
                <p14:nvPr/>
              </p14:nvContentPartPr>
              <p14:xfrm>
                <a:off x="8955436" y="837279"/>
                <a:ext cx="90720" cy="237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A1573B3-9694-4253-80A4-120B620DA8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946796" y="828639"/>
                  <a:ext cx="108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14:cNvPr>
                <p14:cNvContentPartPr/>
                <p14:nvPr/>
              </p14:nvContentPartPr>
              <p14:xfrm>
                <a:off x="8980276" y="998559"/>
                <a:ext cx="149760" cy="84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FB472CD-7C65-4B26-BAD0-3991F18A21C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71636" y="989559"/>
                  <a:ext cx="167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14:cNvPr>
                <p14:cNvContentPartPr/>
                <p14:nvPr/>
              </p14:nvContentPartPr>
              <p14:xfrm>
                <a:off x="9219676" y="939879"/>
                <a:ext cx="117720" cy="1425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1883FC01-D9C9-4FAC-B0FD-9017DFA3DA3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10676" y="930879"/>
                  <a:ext cx="135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14:cNvPr>
                <p14:cNvContentPartPr/>
                <p14:nvPr/>
              </p14:nvContentPartPr>
              <p14:xfrm>
                <a:off x="9363676" y="955719"/>
                <a:ext cx="318960" cy="199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780013-D77A-4895-8A3D-819DDA78537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354676" y="947079"/>
                  <a:ext cx="336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14:cNvPr>
                <p14:cNvContentPartPr/>
                <p14:nvPr/>
              </p14:nvContentPartPr>
              <p14:xfrm>
                <a:off x="9707476" y="781119"/>
                <a:ext cx="110520" cy="25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190F79C-8290-404B-AFC4-1A2CEA015E1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698476" y="772119"/>
                  <a:ext cx="128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14:cNvPr>
                <p14:cNvContentPartPr/>
                <p14:nvPr/>
              </p14:nvContentPartPr>
              <p14:xfrm>
                <a:off x="9640156" y="873999"/>
                <a:ext cx="555120" cy="3067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0F6EE67-F300-44BA-9AB9-FD292311BD3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631156" y="865359"/>
                  <a:ext cx="572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14:cNvPr>
                <p14:cNvContentPartPr/>
                <p14:nvPr/>
              </p14:nvContentPartPr>
              <p14:xfrm>
                <a:off x="8381596" y="1149759"/>
                <a:ext cx="231120" cy="236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2925C7F-4460-42F4-B7C5-E74FF3ACD0C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72956" y="1141119"/>
                  <a:ext cx="248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14:cNvPr>
                <p14:cNvContentPartPr/>
                <p14:nvPr/>
              </p14:nvContentPartPr>
              <p14:xfrm>
                <a:off x="8660236" y="1228239"/>
                <a:ext cx="109800" cy="133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17D5CE8-2E18-4B20-B678-05F717E32E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651236" y="1219599"/>
                  <a:ext cx="127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14:cNvPr>
                <p14:cNvContentPartPr/>
                <p14:nvPr/>
              </p14:nvContentPartPr>
              <p14:xfrm>
                <a:off x="8756356" y="1231839"/>
                <a:ext cx="59760" cy="133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499FB2-FD26-4413-8F59-D5A2A650F39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747716" y="1222839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14:cNvPr>
                <p14:cNvContentPartPr/>
                <p14:nvPr/>
              </p14:nvContentPartPr>
              <p14:xfrm>
                <a:off x="8954356" y="1307079"/>
                <a:ext cx="110520" cy="129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02BA883-2EF6-468E-97C9-84647106744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945356" y="1298079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14:cNvPr>
                <p14:cNvContentPartPr/>
                <p14:nvPr/>
              </p14:nvContentPartPr>
              <p14:xfrm>
                <a:off x="8925556" y="1253079"/>
                <a:ext cx="12276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572D001-F2DF-4033-87F4-4B474BEB73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916556" y="1244079"/>
                  <a:ext cx="140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14:cNvPr>
                <p14:cNvContentPartPr/>
                <p14:nvPr/>
              </p14:nvContentPartPr>
              <p14:xfrm>
                <a:off x="9104836" y="1257759"/>
                <a:ext cx="140400" cy="306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F7EDAEB-8AFA-4B3D-A537-1CE682E8A7E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96196" y="1249119"/>
                  <a:ext cx="15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14:cNvPr>
                <p14:cNvContentPartPr/>
                <p14:nvPr/>
              </p14:nvContentPartPr>
              <p14:xfrm>
                <a:off x="9147316" y="1218519"/>
                <a:ext cx="10440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63742FD-428D-4BFC-AE82-DE285497244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38676" y="1209879"/>
                  <a:ext cx="122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14:cNvPr>
                <p14:cNvContentPartPr/>
                <p14:nvPr/>
              </p14:nvContentPartPr>
              <p14:xfrm>
                <a:off x="9361516" y="1240839"/>
                <a:ext cx="339120" cy="9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FC3D37D-E035-4EA9-BA27-7FF0CBD2969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52876" y="1231839"/>
                  <a:ext cx="35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14:cNvPr>
                <p14:cNvContentPartPr/>
                <p14:nvPr/>
              </p14:nvContentPartPr>
              <p14:xfrm>
                <a:off x="9767236" y="1160199"/>
                <a:ext cx="9360" cy="189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BBC8464-7ECF-4DC9-8336-500521B0116F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8236" y="1151559"/>
                  <a:ext cx="27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14:cNvPr>
                <p14:cNvContentPartPr/>
                <p14:nvPr/>
              </p14:nvContentPartPr>
              <p14:xfrm>
                <a:off x="9868756" y="1130679"/>
                <a:ext cx="18000" cy="221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E920951-3C72-4F2D-B918-69B9A2B4C53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59756" y="1122039"/>
                  <a:ext cx="356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2D3536C1-3ACF-41FA-B82A-2088FCFD51CD}"/>
              </a:ext>
            </a:extLst>
          </p:cNvPr>
          <p:cNvGrpSpPr/>
          <p:nvPr/>
        </p:nvGrpSpPr>
        <p:grpSpPr>
          <a:xfrm>
            <a:off x="6567916" y="1480599"/>
            <a:ext cx="511560" cy="3210840"/>
            <a:chOff x="6567916" y="1480599"/>
            <a:chExt cx="511560" cy="3210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14:cNvPr>
                <p14:cNvContentPartPr/>
                <p14:nvPr/>
              </p14:nvContentPartPr>
              <p14:xfrm>
                <a:off x="6607156" y="1480599"/>
                <a:ext cx="110520" cy="29268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B4B966B-4DFD-4FF6-843F-CAD5CE0F5E3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602836" y="1476279"/>
                  <a:ext cx="119160" cy="29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14:cNvPr>
                <p14:cNvContentPartPr/>
                <p14:nvPr/>
              </p14:nvContentPartPr>
              <p14:xfrm>
                <a:off x="6662236" y="4388679"/>
                <a:ext cx="417240" cy="302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39E2D75-29F8-45C8-9CCE-FCABD77B951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657916" y="4384359"/>
                  <a:ext cx="4258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14:cNvPr>
                <p14:cNvContentPartPr/>
                <p14:nvPr/>
              </p14:nvContentPartPr>
              <p14:xfrm>
                <a:off x="6567916" y="1495719"/>
                <a:ext cx="315000" cy="78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2C36409-A863-4BC6-804D-F69CF0FA01B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63596" y="1491399"/>
                  <a:ext cx="323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14:cNvPr>
              <p14:cNvContentPartPr/>
              <p14:nvPr/>
            </p14:nvContentPartPr>
            <p14:xfrm>
              <a:off x="3106876" y="6363279"/>
              <a:ext cx="42120" cy="70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3500315-374E-4B83-9DF2-74B3FD76377C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088876" y="6345639"/>
                <a:ext cx="777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4518E95-8CDE-48D5-8C80-C18D690E7963}"/>
              </a:ext>
            </a:extLst>
          </p:cNvPr>
          <p:cNvGrpSpPr/>
          <p:nvPr/>
        </p:nvGrpSpPr>
        <p:grpSpPr>
          <a:xfrm>
            <a:off x="3519076" y="6188216"/>
            <a:ext cx="485280" cy="547920"/>
            <a:chOff x="3519076" y="6188216"/>
            <a:chExt cx="485280" cy="54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14:cNvPr>
                <p14:cNvContentPartPr/>
                <p14:nvPr/>
              </p14:nvContentPartPr>
              <p14:xfrm>
                <a:off x="3519076" y="6188216"/>
                <a:ext cx="339840" cy="547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16AD41-D435-433B-958F-A10B4D46C81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501436" y="6170216"/>
                  <a:ext cx="3754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14:cNvPr>
                <p14:cNvContentPartPr/>
                <p14:nvPr/>
              </p14:nvContentPartPr>
              <p14:xfrm>
                <a:off x="3584236" y="6399536"/>
                <a:ext cx="420120" cy="18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D36E524-5923-4447-814B-CB29DFB744C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566596" y="6381896"/>
                  <a:ext cx="455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8B666-33F6-4CFA-85F5-0827252EE0E1}"/>
              </a:ext>
            </a:extLst>
          </p:cNvPr>
          <p:cNvGrpSpPr/>
          <p:nvPr/>
        </p:nvGrpSpPr>
        <p:grpSpPr>
          <a:xfrm>
            <a:off x="7603636" y="4766936"/>
            <a:ext cx="705600" cy="447840"/>
            <a:chOff x="7603636" y="4766936"/>
            <a:chExt cx="7056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14:cNvPr>
                <p14:cNvContentPartPr/>
                <p14:nvPr/>
              </p14:nvContentPartPr>
              <p14:xfrm>
                <a:off x="7603636" y="4814096"/>
                <a:ext cx="173880" cy="205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CD6C49-C1B7-4DED-B7B3-EF52A75AFE0D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594636" y="4805096"/>
                  <a:ext cx="19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14:cNvPr>
                <p14:cNvContentPartPr/>
                <p14:nvPr/>
              </p14:nvContentPartPr>
              <p14:xfrm>
                <a:off x="7783636" y="4766936"/>
                <a:ext cx="144720" cy="27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BD423-7076-4DAD-80B4-37ADDEAA4A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774636" y="4757936"/>
                  <a:ext cx="162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14:cNvPr>
                <p14:cNvContentPartPr/>
                <p14:nvPr/>
              </p14:nvContentPartPr>
              <p14:xfrm>
                <a:off x="7862116" y="4911656"/>
                <a:ext cx="108360" cy="81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0B376FA-B878-4A8F-9765-657546D97A6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7853476" y="4902656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14:cNvPr>
                <p14:cNvContentPartPr/>
                <p14:nvPr/>
              </p14:nvContentPartPr>
              <p14:xfrm>
                <a:off x="8068036" y="4953056"/>
                <a:ext cx="23040" cy="94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3E92E4-1BD2-4146-8D41-D79E5E09854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059036" y="4944056"/>
                  <a:ext cx="40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14:cNvPr>
                <p14:cNvContentPartPr/>
                <p14:nvPr/>
              </p14:nvContentPartPr>
              <p14:xfrm>
                <a:off x="8065876" y="4825256"/>
                <a:ext cx="1080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222338-B047-4577-90C9-D2173A844F5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057236" y="4816256"/>
                  <a:ext cx="28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14:cNvPr>
                <p14:cNvContentPartPr/>
                <p14:nvPr/>
              </p14:nvContentPartPr>
              <p14:xfrm>
                <a:off x="8140756" y="4914896"/>
                <a:ext cx="48960" cy="29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35D9AC1-33F3-4CC9-A292-5C7676ECC6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132116" y="4906256"/>
                  <a:ext cx="66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14:cNvPr>
                <p14:cNvContentPartPr/>
                <p14:nvPr/>
              </p14:nvContentPartPr>
              <p14:xfrm>
                <a:off x="8177476" y="4857656"/>
                <a:ext cx="131760" cy="14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1E3ED0B-C486-4CCD-A4ED-736A844CD0E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168476" y="4849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A319E9-FE74-4CFF-9E00-0E97E0A57785}"/>
              </a:ext>
            </a:extLst>
          </p:cNvPr>
          <p:cNvGrpSpPr/>
          <p:nvPr/>
        </p:nvGrpSpPr>
        <p:grpSpPr>
          <a:xfrm>
            <a:off x="8506876" y="4292456"/>
            <a:ext cx="1535760" cy="1295280"/>
            <a:chOff x="8506876" y="4292456"/>
            <a:chExt cx="1535760" cy="12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14:cNvPr>
                <p14:cNvContentPartPr/>
                <p14:nvPr/>
              </p14:nvContentPartPr>
              <p14:xfrm>
                <a:off x="8506876" y="4292456"/>
                <a:ext cx="202680" cy="40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3872E-2EBE-4E48-B709-34F51034E62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497876" y="4283816"/>
                  <a:ext cx="220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14:cNvPr>
                <p14:cNvContentPartPr/>
                <p14:nvPr/>
              </p14:nvContentPartPr>
              <p14:xfrm>
                <a:off x="8847436" y="4524656"/>
                <a:ext cx="158400" cy="153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3547380-FD72-4AA9-9F45-3DB33653AC6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38436" y="4515656"/>
                  <a:ext cx="176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14:cNvPr>
                <p14:cNvContentPartPr/>
                <p14:nvPr/>
              </p14:nvContentPartPr>
              <p14:xfrm>
                <a:off x="9064156" y="4577576"/>
                <a:ext cx="35640" cy="151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3B3A0A9-D685-405E-B45A-3B6CCF52546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055516" y="4568576"/>
                  <a:ext cx="53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14:cNvPr>
                <p14:cNvContentPartPr/>
                <p14:nvPr/>
              </p14:nvContentPartPr>
              <p14:xfrm>
                <a:off x="9097636" y="448649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26DE87B-6BEE-47FD-B2EC-D8FC0503893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8996" y="44778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14:cNvPr>
                <p14:cNvContentPartPr/>
                <p14:nvPr/>
              </p14:nvContentPartPr>
              <p14:xfrm>
                <a:off x="9178636" y="4502336"/>
                <a:ext cx="62280" cy="226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13655-B81E-4C5C-97F6-3B82BDE319B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69996" y="4493336"/>
                  <a:ext cx="79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14:cNvPr>
                <p14:cNvContentPartPr/>
                <p14:nvPr/>
              </p14:nvContentPartPr>
              <p14:xfrm>
                <a:off x="9303196" y="4468856"/>
                <a:ext cx="30240" cy="208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F407E1-F304-465D-BC9D-05FFC2E6D7C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294556" y="4459856"/>
                  <a:ext cx="4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14:cNvPr>
                <p14:cNvContentPartPr/>
                <p14:nvPr/>
              </p14:nvContentPartPr>
              <p14:xfrm>
                <a:off x="9414076" y="4314776"/>
                <a:ext cx="55800" cy="371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1EB871-761D-458B-BA4A-B68390EDFC1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05436" y="4306136"/>
                  <a:ext cx="7344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14:cNvPr>
                <p14:cNvContentPartPr/>
                <p14:nvPr/>
              </p14:nvContentPartPr>
              <p14:xfrm>
                <a:off x="9359716" y="4441856"/>
                <a:ext cx="296280" cy="61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F177E67-FD76-4FC3-ACCF-2A3F5E7F23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50716" y="4433216"/>
                  <a:ext cx="31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14:cNvPr>
                <p14:cNvContentPartPr/>
                <p14:nvPr/>
              </p14:nvContentPartPr>
              <p14:xfrm>
                <a:off x="8528476" y="4687016"/>
                <a:ext cx="148320" cy="392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2AABA48-8E2A-4DA8-886D-6E8D7283C95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519476" y="4678016"/>
                  <a:ext cx="16596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14:cNvPr>
                <p14:cNvContentPartPr/>
                <p14:nvPr/>
              </p14:nvContentPartPr>
              <p14:xfrm>
                <a:off x="8635036" y="4891496"/>
                <a:ext cx="90000" cy="181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31B64AD-1B3D-4F86-BF15-62C10F54D46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626396" y="4882496"/>
                  <a:ext cx="107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14:cNvPr>
                <p14:cNvContentPartPr/>
                <p14:nvPr/>
              </p14:nvContentPartPr>
              <p14:xfrm>
                <a:off x="8789116" y="4773056"/>
                <a:ext cx="160560" cy="374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03A1E7-794D-4145-891C-E6E56BDC4CD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780476" y="4764056"/>
                  <a:ext cx="1782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14:cNvPr>
                <p14:cNvContentPartPr/>
                <p14:nvPr/>
              </p14:nvContentPartPr>
              <p14:xfrm>
                <a:off x="8761036" y="4949456"/>
                <a:ext cx="196920" cy="44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D0AEE31-1CFD-40EF-8993-A7AD3EFBE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752036" y="4940816"/>
                  <a:ext cx="2145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14:cNvPr>
                <p14:cNvContentPartPr/>
                <p14:nvPr/>
              </p14:nvContentPartPr>
              <p14:xfrm>
                <a:off x="9032116" y="4781336"/>
                <a:ext cx="99360" cy="343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BF6D582-022C-4DD7-BB85-1638C505E7E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023476" y="4772336"/>
                  <a:ext cx="117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14:cNvPr>
                <p14:cNvContentPartPr/>
                <p14:nvPr/>
              </p14:nvContentPartPr>
              <p14:xfrm>
                <a:off x="8985676" y="4914896"/>
                <a:ext cx="20088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FC9781-AD96-446C-8EAD-431549867DA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976676" y="4906256"/>
                  <a:ext cx="21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14:cNvPr>
                <p14:cNvContentPartPr/>
                <p14:nvPr/>
              </p14:nvContentPartPr>
              <p14:xfrm>
                <a:off x="9138316" y="5031536"/>
                <a:ext cx="264240" cy="12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F57B5F-5F11-4D31-AE04-6C577E84B75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129316" y="5022536"/>
                  <a:ext cx="281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14:cNvPr>
                <p14:cNvContentPartPr/>
                <p14:nvPr/>
              </p14:nvContentPartPr>
              <p14:xfrm>
                <a:off x="9454036" y="4945136"/>
                <a:ext cx="79920" cy="157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7BAF34B-5B88-4684-B91B-1B206C90AE3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45036" y="4936136"/>
                  <a:ext cx="97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14:cNvPr>
                <p14:cNvContentPartPr/>
                <p14:nvPr/>
              </p14:nvContentPartPr>
              <p14:xfrm>
                <a:off x="9649156" y="4911656"/>
                <a:ext cx="13284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8657EF8-8A08-4C0D-AD4C-8AAD061D6F8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40516" y="4902656"/>
                  <a:ext cx="15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14:cNvPr>
                <p14:cNvContentPartPr/>
                <p14:nvPr/>
              </p14:nvContentPartPr>
              <p14:xfrm>
                <a:off x="9873796" y="4717616"/>
                <a:ext cx="74880" cy="368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D252078-07FC-41C4-B799-C79A1F8B7F6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65156" y="4708976"/>
                  <a:ext cx="925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14:cNvPr>
                <p14:cNvContentPartPr/>
                <p14:nvPr/>
              </p14:nvContentPartPr>
              <p14:xfrm>
                <a:off x="9883156" y="4853336"/>
                <a:ext cx="159480" cy="10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1D623E-AE1D-4F81-88C5-04140909A4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74156" y="4844336"/>
                  <a:ext cx="177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14:cNvPr>
                <p14:cNvContentPartPr/>
                <p14:nvPr/>
              </p14:nvContentPartPr>
              <p14:xfrm>
                <a:off x="8748436" y="5211536"/>
                <a:ext cx="509400" cy="376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CB795-711F-45D1-BD4D-96696403E09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39796" y="5202896"/>
                  <a:ext cx="5270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14:cNvPr>
                <p14:cNvContentPartPr/>
                <p14:nvPr/>
              </p14:nvContentPartPr>
              <p14:xfrm>
                <a:off x="9371956" y="5200376"/>
                <a:ext cx="84240" cy="35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7B2686-A443-426C-BBC9-79487F7A3B1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363316" y="5191736"/>
                  <a:ext cx="101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14:cNvPr>
                <p14:cNvContentPartPr/>
                <p14:nvPr/>
              </p14:nvContentPartPr>
              <p14:xfrm>
                <a:off x="9320836" y="5393696"/>
                <a:ext cx="219960" cy="35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07FFA8-9665-4459-8B51-F55D7BC391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312196" y="5385056"/>
                  <a:ext cx="23760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14:cNvPr>
              <p14:cNvContentPartPr/>
              <p14:nvPr/>
            </p14:nvContentPartPr>
            <p14:xfrm>
              <a:off x="6747196" y="5921816"/>
              <a:ext cx="131760" cy="26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202749-74EA-4BF2-8882-CA93DD6AA768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738196" y="5913176"/>
                <a:ext cx="1494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14:cNvPr>
              <p14:cNvContentPartPr/>
              <p14:nvPr/>
            </p14:nvContentPartPr>
            <p14:xfrm>
              <a:off x="6935836" y="5795816"/>
              <a:ext cx="33480" cy="316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58FC6FB-0B18-4297-A4E3-BDEDBD0E89E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27196" y="5787176"/>
                <a:ext cx="51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14:cNvPr>
              <p14:cNvContentPartPr/>
              <p14:nvPr/>
            </p14:nvContentPartPr>
            <p14:xfrm>
              <a:off x="7133836" y="5909216"/>
              <a:ext cx="22716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2BE9CE-A53E-4AC9-8747-27C41876713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124836" y="5900576"/>
                <a:ext cx="244800" cy="27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03EAF0-5479-4685-A3D7-026DF4413AD1}"/>
              </a:ext>
            </a:extLst>
          </p:cNvPr>
          <p:cNvGrpSpPr/>
          <p:nvPr/>
        </p:nvGrpSpPr>
        <p:grpSpPr>
          <a:xfrm>
            <a:off x="3916156" y="5959616"/>
            <a:ext cx="717840" cy="934920"/>
            <a:chOff x="3916156" y="5959616"/>
            <a:chExt cx="717840" cy="93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14:cNvPr>
                <p14:cNvContentPartPr/>
                <p14:nvPr/>
              </p14:nvContentPartPr>
              <p14:xfrm>
                <a:off x="3916156" y="6676376"/>
                <a:ext cx="88920" cy="218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D4B8B7-ABA0-48C9-87E4-5952AD4C27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898156" y="6658376"/>
                  <a:ext cx="124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14:cNvPr>
                <p14:cNvContentPartPr/>
                <p14:nvPr/>
              </p14:nvContentPartPr>
              <p14:xfrm>
                <a:off x="4201276" y="5959616"/>
                <a:ext cx="432720" cy="65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CB8A552-2A88-4CE1-ABE1-ECF8C45C225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83276" y="5941976"/>
                  <a:ext cx="46836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5F7D08-3646-4C90-AC26-580A4A9A96C8}"/>
              </a:ext>
            </a:extLst>
          </p:cNvPr>
          <p:cNvGrpSpPr/>
          <p:nvPr/>
        </p:nvGrpSpPr>
        <p:grpSpPr>
          <a:xfrm>
            <a:off x="6773476" y="1972256"/>
            <a:ext cx="236520" cy="252720"/>
            <a:chOff x="6773476" y="1972256"/>
            <a:chExt cx="236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14:cNvPr>
                <p14:cNvContentPartPr/>
                <p14:nvPr/>
              </p14:nvContentPartPr>
              <p14:xfrm>
                <a:off x="6773476" y="1972256"/>
                <a:ext cx="136440" cy="24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A4CF331-DEBE-4CA7-A22C-24EDC3FF222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4476" y="1963616"/>
                  <a:ext cx="154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14:cNvPr>
                <p14:cNvContentPartPr/>
                <p14:nvPr/>
              </p14:nvContentPartPr>
              <p14:xfrm>
                <a:off x="6894436" y="1985216"/>
                <a:ext cx="115560" cy="239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6F37932-B61F-43C7-9596-991ECFE4E49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5436" y="1976576"/>
                  <a:ext cx="13320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38983E-F27A-4C16-B044-4EEBC38A0465}"/>
              </a:ext>
            </a:extLst>
          </p:cNvPr>
          <p:cNvGrpSpPr/>
          <p:nvPr/>
        </p:nvGrpSpPr>
        <p:grpSpPr>
          <a:xfrm>
            <a:off x="7195396" y="1990616"/>
            <a:ext cx="237960" cy="148680"/>
            <a:chOff x="7195396" y="1990616"/>
            <a:chExt cx="23796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14:cNvPr>
                <p14:cNvContentPartPr/>
                <p14:nvPr/>
              </p14:nvContentPartPr>
              <p14:xfrm>
                <a:off x="7195396" y="2100776"/>
                <a:ext cx="168840" cy="38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B5C3F9-C86C-4766-B8DA-83D2627A17B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86396" y="2092136"/>
                  <a:ext cx="1864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14:cNvPr>
                <p14:cNvContentPartPr/>
                <p14:nvPr/>
              </p14:nvContentPartPr>
              <p14:xfrm>
                <a:off x="7213036" y="1990616"/>
                <a:ext cx="220320" cy="2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46178BB-81E4-4910-A166-044E942B3CA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04396" y="1981976"/>
                  <a:ext cx="23796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0A1570-712B-4039-8FB2-EA9045B6DEAC}"/>
              </a:ext>
            </a:extLst>
          </p:cNvPr>
          <p:cNvGrpSpPr/>
          <p:nvPr/>
        </p:nvGrpSpPr>
        <p:grpSpPr>
          <a:xfrm>
            <a:off x="7471156" y="3922376"/>
            <a:ext cx="394920" cy="290160"/>
            <a:chOff x="7471156" y="3922376"/>
            <a:chExt cx="3949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14:cNvPr>
                <p14:cNvContentPartPr/>
                <p14:nvPr/>
              </p14:nvContentPartPr>
              <p14:xfrm>
                <a:off x="7471156" y="3922376"/>
                <a:ext cx="239040" cy="290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24816A-BEFD-43FD-A952-3E1E3603365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62156" y="3913376"/>
                  <a:ext cx="2566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14:cNvPr>
                <p14:cNvContentPartPr/>
                <p14:nvPr/>
              </p14:nvContentPartPr>
              <p14:xfrm>
                <a:off x="7661596" y="3936416"/>
                <a:ext cx="204480" cy="196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B56099-082A-4C44-AC60-BDC119496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2596" y="3927416"/>
                  <a:ext cx="2221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228DB-BE03-43AE-A752-F494BD4A017A}"/>
              </a:ext>
            </a:extLst>
          </p:cNvPr>
          <p:cNvGrpSpPr/>
          <p:nvPr/>
        </p:nvGrpSpPr>
        <p:grpSpPr>
          <a:xfrm>
            <a:off x="7718836" y="5839736"/>
            <a:ext cx="1872000" cy="567720"/>
            <a:chOff x="7718836" y="5839736"/>
            <a:chExt cx="187200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14:cNvPr>
                <p14:cNvContentPartPr/>
                <p14:nvPr/>
              </p14:nvContentPartPr>
              <p14:xfrm>
                <a:off x="7718836" y="5974376"/>
                <a:ext cx="144000" cy="23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16B484-2436-4AC1-8FD7-CD15971103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0196" y="5965736"/>
                  <a:ext cx="161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14:cNvPr>
                <p14:cNvContentPartPr/>
                <p14:nvPr/>
              </p14:nvContentPartPr>
              <p14:xfrm>
                <a:off x="7872556" y="5940176"/>
                <a:ext cx="100080" cy="245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3F4361-03E5-4297-BAB7-1BFB129D3D5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863916" y="5931176"/>
                  <a:ext cx="117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14:cNvPr>
                <p14:cNvContentPartPr/>
                <p14:nvPr/>
              </p14:nvContentPartPr>
              <p14:xfrm>
                <a:off x="8113756" y="6115496"/>
                <a:ext cx="190440" cy="3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0D4A9-9C81-4872-AA09-73D96DDBFBA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05116" y="6106856"/>
                  <a:ext cx="208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14:cNvPr>
                <p14:cNvContentPartPr/>
                <p14:nvPr/>
              </p14:nvContentPartPr>
              <p14:xfrm>
                <a:off x="8126356" y="6043496"/>
                <a:ext cx="20592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78CAE9-F6CF-44DC-A39A-D8C2CA08A77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17356" y="6034856"/>
                  <a:ext cx="223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14:cNvPr>
                <p14:cNvContentPartPr/>
                <p14:nvPr/>
              </p14:nvContentPartPr>
              <p14:xfrm>
                <a:off x="8494276" y="6076256"/>
                <a:ext cx="31680" cy="331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E58E42-D4BA-454E-A20B-2908A19959E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85276" y="6067616"/>
                  <a:ext cx="493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14:cNvPr>
                <p14:cNvContentPartPr/>
                <p14:nvPr/>
              </p14:nvContentPartPr>
              <p14:xfrm>
                <a:off x="8471956" y="6024416"/>
                <a:ext cx="200160" cy="16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B84FBE-FCBB-4F61-A3E5-5D92F3EA666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63316" y="6015416"/>
                  <a:ext cx="217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14:cNvPr>
                <p14:cNvContentPartPr/>
                <p14:nvPr/>
              </p14:nvContentPartPr>
              <p14:xfrm>
                <a:off x="8695516" y="6053936"/>
                <a:ext cx="101160" cy="205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1F7FCDA-CE28-4E96-99B1-9F77C2B4D26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686516" y="6045296"/>
                  <a:ext cx="1188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14:cNvPr>
                <p14:cNvContentPartPr/>
                <p14:nvPr/>
              </p14:nvContentPartPr>
              <p14:xfrm>
                <a:off x="8913676" y="6111176"/>
                <a:ext cx="1170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522625-AE24-4774-A8AB-69F45ADA38B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04676" y="6102176"/>
                  <a:ext cx="134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14:cNvPr>
                <p14:cNvContentPartPr/>
                <p14:nvPr/>
              </p14:nvContentPartPr>
              <p14:xfrm>
                <a:off x="9070276" y="6073016"/>
                <a:ext cx="2635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EBC1F95-A8B9-49BF-8B6B-6F867B64CE09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061276" y="6064376"/>
                  <a:ext cx="281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14:cNvPr>
                <p14:cNvContentPartPr/>
                <p14:nvPr/>
              </p14:nvContentPartPr>
              <p14:xfrm>
                <a:off x="9404356" y="5839736"/>
                <a:ext cx="153000" cy="443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514333-C85D-4670-BE51-94064A1B7F32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95356" y="5831096"/>
                  <a:ext cx="1706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14:cNvPr>
                <p14:cNvContentPartPr/>
                <p14:nvPr/>
              </p14:nvContentPartPr>
              <p14:xfrm>
                <a:off x="9258916" y="5968976"/>
                <a:ext cx="33192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02F7B9-08F0-4707-A6D2-A1873A37100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249916" y="5959976"/>
                  <a:ext cx="34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DAA8022-CDA3-482B-8E50-6E69B87838F5}"/>
              </a:ext>
            </a:extLst>
          </p:cNvPr>
          <p:cNvGrpSpPr/>
          <p:nvPr/>
        </p:nvGrpSpPr>
        <p:grpSpPr>
          <a:xfrm>
            <a:off x="7773916" y="3485696"/>
            <a:ext cx="334800" cy="284040"/>
            <a:chOff x="7773916" y="3485696"/>
            <a:chExt cx="3348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14:cNvPr>
                <p14:cNvContentPartPr/>
                <p14:nvPr/>
              </p14:nvContentPartPr>
              <p14:xfrm>
                <a:off x="7773916" y="3496856"/>
                <a:ext cx="175320" cy="272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C25B7C1-C35F-427D-8DA2-503475D0AF0A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764916" y="3488216"/>
                  <a:ext cx="192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14:cNvPr>
                <p14:cNvContentPartPr/>
                <p14:nvPr/>
              </p14:nvContentPartPr>
              <p14:xfrm>
                <a:off x="7906036" y="3485696"/>
                <a:ext cx="202680" cy="259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540072-FA8E-4FD1-A3E3-8AA1339DF0D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97396" y="3476696"/>
                  <a:ext cx="22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14:cNvPr>
              <p14:cNvContentPartPr/>
              <p14:nvPr/>
            </p14:nvContentPartPr>
            <p14:xfrm>
              <a:off x="9606676" y="6197576"/>
              <a:ext cx="1692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0AD746-3742-451C-8A0E-429CADB8D6B5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9597676" y="6188576"/>
                <a:ext cx="3456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012100-0E87-483F-BCD0-1460D824793F}"/>
              </a:ext>
            </a:extLst>
          </p:cNvPr>
          <p:cNvGrpSpPr/>
          <p:nvPr/>
        </p:nvGrpSpPr>
        <p:grpSpPr>
          <a:xfrm>
            <a:off x="8853196" y="6443096"/>
            <a:ext cx="854640" cy="452880"/>
            <a:chOff x="8853196" y="6443096"/>
            <a:chExt cx="85464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14:cNvPr>
                <p14:cNvContentPartPr/>
                <p14:nvPr/>
              </p14:nvContentPartPr>
              <p14:xfrm>
                <a:off x="8853196" y="6498176"/>
                <a:ext cx="194760" cy="209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86D746F-4A00-4F12-94C9-289BE2E2213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44556" y="6489176"/>
                  <a:ext cx="212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14:cNvPr>
                <p14:cNvContentPartPr/>
                <p14:nvPr/>
              </p14:nvContentPartPr>
              <p14:xfrm>
                <a:off x="9060196" y="6596456"/>
                <a:ext cx="14760" cy="137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0C09D54-A215-4F43-9A71-6DCBF4DE93A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1556" y="6587456"/>
                  <a:ext cx="32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14:cNvPr>
                <p14:cNvContentPartPr/>
                <p14:nvPr/>
              </p14:nvContentPartPr>
              <p14:xfrm>
                <a:off x="9095836" y="6443096"/>
                <a:ext cx="36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BC9EC3A-DDF1-4AB3-B122-9E705758773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86836" y="643445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14:cNvPr>
                <p14:cNvContentPartPr/>
                <p14:nvPr/>
              </p14:nvContentPartPr>
              <p14:xfrm>
                <a:off x="9087196" y="6562976"/>
                <a:ext cx="134280" cy="333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8B15D5-516A-4270-A63D-FD9A06AFBC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078196" y="6554336"/>
                  <a:ext cx="151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14:cNvPr>
                <p14:cNvContentPartPr/>
                <p14:nvPr/>
              </p14:nvContentPartPr>
              <p14:xfrm>
                <a:off x="9310396" y="6485576"/>
                <a:ext cx="151200" cy="279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8E6289F-0E52-4745-8B0B-8C0320F2EFE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301756" y="6476936"/>
                  <a:ext cx="168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14:cNvPr>
                <p14:cNvContentPartPr/>
                <p14:nvPr/>
              </p14:nvContentPartPr>
              <p14:xfrm>
                <a:off x="9535396" y="6473336"/>
                <a:ext cx="96120" cy="297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19F178D-CA64-44DF-B6A0-EF540BC9EBA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526396" y="6464336"/>
                  <a:ext cx="11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14:cNvPr>
                <p14:cNvContentPartPr/>
                <p14:nvPr/>
              </p14:nvContentPartPr>
              <p14:xfrm>
                <a:off x="9455836" y="6514016"/>
                <a:ext cx="252000" cy="10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DF51EB-4D1C-4026-90BA-A47BF0C0ECDE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47196" y="6505016"/>
                  <a:ext cx="269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C3B6088-F84F-409E-9302-C481C218C0BB}"/>
              </a:ext>
            </a:extLst>
          </p:cNvPr>
          <p:cNvGrpSpPr/>
          <p:nvPr/>
        </p:nvGrpSpPr>
        <p:grpSpPr>
          <a:xfrm>
            <a:off x="4615276" y="6219896"/>
            <a:ext cx="615960" cy="678240"/>
            <a:chOff x="4615276" y="6219896"/>
            <a:chExt cx="615960" cy="67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14:cNvPr>
                <p14:cNvContentPartPr/>
                <p14:nvPr/>
              </p14:nvContentPartPr>
              <p14:xfrm>
                <a:off x="4615276" y="6532736"/>
                <a:ext cx="161280" cy="36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70FD78D-32A7-49BE-B16D-EFEB339C382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597636" y="6515096"/>
                  <a:ext cx="1969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14:cNvPr>
                <p14:cNvContentPartPr/>
                <p14:nvPr/>
              </p14:nvContentPartPr>
              <p14:xfrm>
                <a:off x="4806796" y="6236816"/>
                <a:ext cx="54720" cy="524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9E07B2-F97F-4532-A922-E0B960B2D29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788796" y="6218816"/>
                  <a:ext cx="903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14:cNvPr>
                <p14:cNvContentPartPr/>
                <p14:nvPr/>
              </p14:nvContentPartPr>
              <p14:xfrm>
                <a:off x="5031796" y="6219896"/>
                <a:ext cx="199440" cy="383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7343B0F-A768-4E2C-99BD-7A371A866FC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13796" y="6201896"/>
                  <a:ext cx="235080" cy="41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FE86C4-5EBF-4D14-A52A-0CE907DCC908}"/>
              </a:ext>
            </a:extLst>
          </p:cNvPr>
          <p:cNvGrpSpPr/>
          <p:nvPr/>
        </p:nvGrpSpPr>
        <p:grpSpPr>
          <a:xfrm>
            <a:off x="5224036" y="6174896"/>
            <a:ext cx="557280" cy="843480"/>
            <a:chOff x="5224036" y="6174896"/>
            <a:chExt cx="557280" cy="843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14:cNvPr>
                <p14:cNvContentPartPr/>
                <p14:nvPr/>
              </p14:nvContentPartPr>
              <p14:xfrm>
                <a:off x="5224036" y="6667016"/>
                <a:ext cx="188640" cy="351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AE5215-3993-45EC-B89F-9F77490C006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6396" y="6649376"/>
                  <a:ext cx="2242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14:cNvPr>
                <p14:cNvContentPartPr/>
                <p14:nvPr/>
              </p14:nvContentPartPr>
              <p14:xfrm>
                <a:off x="5527516" y="6174896"/>
                <a:ext cx="253800" cy="637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F2FFC9-08C1-4530-9D1C-3D9FF55AAAD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509876" y="6156896"/>
                  <a:ext cx="289440" cy="67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3F09568-311A-4181-8706-B3C43F9DAE31}"/>
              </a:ext>
            </a:extLst>
          </p:cNvPr>
          <p:cNvGrpSpPr/>
          <p:nvPr/>
        </p:nvGrpSpPr>
        <p:grpSpPr>
          <a:xfrm>
            <a:off x="5751796" y="6429416"/>
            <a:ext cx="689400" cy="747000"/>
            <a:chOff x="5751796" y="6429416"/>
            <a:chExt cx="68940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14:cNvPr>
                <p14:cNvContentPartPr/>
                <p14:nvPr/>
              </p14:nvContentPartPr>
              <p14:xfrm>
                <a:off x="5751796" y="6938456"/>
                <a:ext cx="169920" cy="23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AF7DDF6-2300-437D-B5AE-508A2F74840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733796" y="6920456"/>
                  <a:ext cx="205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14:cNvPr>
                <p14:cNvContentPartPr/>
                <p14:nvPr/>
              </p14:nvContentPartPr>
              <p14:xfrm>
                <a:off x="6077596" y="6443096"/>
                <a:ext cx="8280" cy="5119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A3A4D6-829C-43E2-B4D2-E8D2D861FC1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59956" y="6425096"/>
                  <a:ext cx="4392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14:cNvPr>
                <p14:cNvContentPartPr/>
                <p14:nvPr/>
              </p14:nvContentPartPr>
              <p14:xfrm>
                <a:off x="6212236" y="6429416"/>
                <a:ext cx="228960" cy="554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90DCA0C-1C4D-4628-87CE-F9E7B861F85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194596" y="6411776"/>
                  <a:ext cx="264600" cy="59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0257C53-4AA4-4EF0-A947-4715F207E57F}"/>
              </a:ext>
            </a:extLst>
          </p:cNvPr>
          <p:cNvGrpSpPr/>
          <p:nvPr/>
        </p:nvGrpSpPr>
        <p:grpSpPr>
          <a:xfrm>
            <a:off x="3970876" y="4067096"/>
            <a:ext cx="846360" cy="668880"/>
            <a:chOff x="3970876" y="4067096"/>
            <a:chExt cx="846360" cy="66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14:cNvPr>
                <p14:cNvContentPartPr/>
                <p14:nvPr/>
              </p14:nvContentPartPr>
              <p14:xfrm>
                <a:off x="3980236" y="4067096"/>
                <a:ext cx="161640" cy="357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76590-EAF2-4C3B-8610-46E3D7B60E6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971236" y="4058456"/>
                  <a:ext cx="179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14:cNvPr>
                <p14:cNvContentPartPr/>
                <p14:nvPr/>
              </p14:nvContentPartPr>
              <p14:xfrm>
                <a:off x="3970876" y="4088696"/>
                <a:ext cx="846360" cy="647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FA248DD-D31C-4216-BBF0-259F6D52377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962236" y="4079696"/>
                  <a:ext cx="86400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14:cNvPr>
              <p14:cNvContentPartPr/>
              <p14:nvPr/>
            </p14:nvContentPartPr>
            <p14:xfrm>
              <a:off x="6428596" y="3994736"/>
              <a:ext cx="3644640" cy="1422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07A505-2268-4106-8409-FA17ECC55D38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6374956" y="3886736"/>
                <a:ext cx="3752280" cy="163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26E8A4C-5B8C-4C53-9A22-871942B6B5AE}"/>
              </a:ext>
            </a:extLst>
          </p:cNvPr>
          <p:cNvGrpSpPr/>
          <p:nvPr/>
        </p:nvGrpSpPr>
        <p:grpSpPr>
          <a:xfrm>
            <a:off x="6493036" y="6459296"/>
            <a:ext cx="812160" cy="773280"/>
            <a:chOff x="6493036" y="6459296"/>
            <a:chExt cx="812160" cy="77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14:cNvPr>
                <p14:cNvContentPartPr/>
                <p14:nvPr/>
              </p14:nvContentPartPr>
              <p14:xfrm>
                <a:off x="6493036" y="6901736"/>
                <a:ext cx="109440" cy="330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13B8348-A39F-4908-BCFF-71CF4A326FF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75036" y="6883736"/>
                  <a:ext cx="145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14:cNvPr>
                <p14:cNvContentPartPr/>
                <p14:nvPr/>
              </p14:nvContentPartPr>
              <p14:xfrm>
                <a:off x="6643876" y="6459296"/>
                <a:ext cx="251280" cy="461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98BB78-5F19-459C-A0B8-B0768A5FE707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25876" y="6441296"/>
                  <a:ext cx="2869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14:cNvPr>
                <p14:cNvContentPartPr/>
                <p14:nvPr/>
              </p14:nvContentPartPr>
              <p14:xfrm>
                <a:off x="6984436" y="6490976"/>
                <a:ext cx="320760" cy="345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D66C7A-D98D-43C3-A8E3-B78CB80EE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66796" y="6472976"/>
                  <a:ext cx="35640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C3079F-8F98-47B6-947B-A7177F2F1E0F}"/>
              </a:ext>
            </a:extLst>
          </p:cNvPr>
          <p:cNvGrpSpPr/>
          <p:nvPr/>
        </p:nvGrpSpPr>
        <p:grpSpPr>
          <a:xfrm>
            <a:off x="7247596" y="6497816"/>
            <a:ext cx="775800" cy="686880"/>
            <a:chOff x="7247596" y="6497816"/>
            <a:chExt cx="775800" cy="686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14:cNvPr>
                <p14:cNvContentPartPr/>
                <p14:nvPr/>
              </p14:nvContentPartPr>
              <p14:xfrm>
                <a:off x="7247596" y="6818576"/>
                <a:ext cx="210960" cy="366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A9846E4-906E-41DB-AE58-8E470C12C2A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229596" y="6800576"/>
                  <a:ext cx="2466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14:cNvPr>
                <p14:cNvContentPartPr/>
                <p14:nvPr/>
              </p14:nvContentPartPr>
              <p14:xfrm>
                <a:off x="7592836" y="6540656"/>
                <a:ext cx="5760" cy="356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39FFA6F-7B9B-4A60-9D62-698138749410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575196" y="6523016"/>
                  <a:ext cx="414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14:cNvPr>
                <p14:cNvContentPartPr/>
                <p14:nvPr/>
              </p14:nvContentPartPr>
              <p14:xfrm>
                <a:off x="7792276" y="6497816"/>
                <a:ext cx="231120" cy="459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BB28D4D-5352-4C25-A9AA-2DDF15AF1AC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774276" y="6480176"/>
                  <a:ext cx="26676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E8924D48-7261-4A2D-8F20-02903994CC0B}"/>
              </a:ext>
            </a:extLst>
          </p:cNvPr>
          <p:cNvGrpSpPr/>
          <p:nvPr/>
        </p:nvGrpSpPr>
        <p:grpSpPr>
          <a:xfrm>
            <a:off x="8048956" y="6644696"/>
            <a:ext cx="723240" cy="564120"/>
            <a:chOff x="8048956" y="6644696"/>
            <a:chExt cx="723240" cy="564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14:cNvPr>
                <p14:cNvContentPartPr/>
                <p14:nvPr/>
              </p14:nvContentPartPr>
              <p14:xfrm>
                <a:off x="8048956" y="6880136"/>
                <a:ext cx="153720" cy="328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BF6FAC4-5561-4C4F-A791-9F3C25DD0689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30956" y="6862136"/>
                  <a:ext cx="1893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14:cNvPr>
                <p14:cNvContentPartPr/>
                <p14:nvPr/>
              </p14:nvContentPartPr>
              <p14:xfrm>
                <a:off x="8292676" y="6644696"/>
                <a:ext cx="37800" cy="467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EB1F903-56F0-4C3D-94E0-EC27E05CAF7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274676" y="6627056"/>
                  <a:ext cx="734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14:cNvPr>
                <p14:cNvContentPartPr/>
                <p14:nvPr/>
              </p14:nvContentPartPr>
              <p14:xfrm>
                <a:off x="8424436" y="6675656"/>
                <a:ext cx="347760" cy="37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318DF63-D26D-405C-89D0-8E2323CCC80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406436" y="6657656"/>
                  <a:ext cx="383400" cy="40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5D16383-B651-42BB-9008-2081989EC7CC}"/>
              </a:ext>
            </a:extLst>
          </p:cNvPr>
          <p:cNvGrpSpPr/>
          <p:nvPr/>
        </p:nvGrpSpPr>
        <p:grpSpPr>
          <a:xfrm>
            <a:off x="2471836" y="1308776"/>
            <a:ext cx="1778760" cy="868680"/>
            <a:chOff x="2471836" y="1308776"/>
            <a:chExt cx="177876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14:cNvPr>
                <p14:cNvContentPartPr/>
                <p14:nvPr/>
              </p14:nvContentPartPr>
              <p14:xfrm>
                <a:off x="2471836" y="1363136"/>
                <a:ext cx="172080" cy="21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5B59C5-DD12-4532-A621-2A5B4FBB3F6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62836" y="1354136"/>
                  <a:ext cx="1897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14:cNvPr>
                <p14:cNvContentPartPr/>
                <p14:nvPr/>
              </p14:nvContentPartPr>
              <p14:xfrm>
                <a:off x="2603956" y="1308776"/>
                <a:ext cx="195840" cy="225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220E6D9-A457-48DA-B163-53A6A17B7B9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94956" y="1299776"/>
                  <a:ext cx="2134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14:cNvPr>
                <p14:cNvContentPartPr/>
                <p14:nvPr/>
              </p14:nvContentPartPr>
              <p14:xfrm>
                <a:off x="2822116" y="1591736"/>
                <a:ext cx="393480" cy="308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875B38-18B9-464F-BE4F-3AB06264D8E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813476" y="1583096"/>
                  <a:ext cx="411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14:cNvPr>
                <p14:cNvContentPartPr/>
                <p14:nvPr/>
              </p14:nvContentPartPr>
              <p14:xfrm>
                <a:off x="3137836" y="1782896"/>
                <a:ext cx="171360" cy="17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057AE51-FBE9-48C1-AC49-1217462E797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129196" y="1774256"/>
                  <a:ext cx="189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14:cNvPr>
                <p14:cNvContentPartPr/>
                <p14:nvPr/>
              </p14:nvContentPartPr>
              <p14:xfrm>
                <a:off x="3374716" y="1981256"/>
                <a:ext cx="607320" cy="19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7863BC-4D4A-4951-A716-736C0BEC2CC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366076" y="1972256"/>
                  <a:ext cx="6249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14:cNvPr>
                <p14:cNvContentPartPr/>
                <p14:nvPr/>
              </p14:nvContentPartPr>
              <p14:xfrm>
                <a:off x="3956836" y="1744376"/>
                <a:ext cx="120240" cy="241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4CE05E2-55B4-4BAF-8E14-042D6D801907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947836" y="1735736"/>
                  <a:ext cx="137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14:cNvPr>
                <p14:cNvContentPartPr/>
                <p14:nvPr/>
              </p14:nvContentPartPr>
              <p14:xfrm>
                <a:off x="4107316" y="1598576"/>
                <a:ext cx="143280" cy="394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62BAE57-8275-415A-97EF-6A9A95C7FA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098676" y="1589576"/>
                  <a:ext cx="160920" cy="41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43841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Traversals of a Binary Tree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3085" dirty="0">
                <a:solidFill>
                  <a:schemeClr val="bg2"/>
                </a:solidFill>
              </a:rPr>
              <a:t>Preorder traversal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before we visit root’s subtrees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Inorder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between visiting nodes in root’s subtrees.</a:t>
            </a:r>
          </a:p>
          <a:p>
            <a:pPr eaLnBrk="1" hangingPunct="1"/>
            <a:r>
              <a:rPr lang="en-US" altLang="en-US" sz="3085" dirty="0" err="1">
                <a:solidFill>
                  <a:schemeClr val="bg2"/>
                </a:solidFill>
              </a:rPr>
              <a:t>Postorder</a:t>
            </a:r>
            <a:r>
              <a:rPr lang="en-US" altLang="en-US" sz="3085" dirty="0">
                <a:solidFill>
                  <a:schemeClr val="bg2"/>
                </a:solidFill>
              </a:rPr>
              <a:t> traversal </a:t>
            </a:r>
          </a:p>
          <a:p>
            <a:pPr lvl="1" eaLnBrk="1" hangingPunct="1"/>
            <a:r>
              <a:rPr lang="en-US" altLang="en-US" sz="2645" dirty="0">
                <a:solidFill>
                  <a:schemeClr val="bg2"/>
                </a:solidFill>
              </a:rPr>
              <a:t>Visit root of a binary tree after visiting nodes in root’s subtrees </a:t>
            </a:r>
          </a:p>
          <a:p>
            <a:pPr eaLnBrk="1" hangingPunct="1"/>
            <a:r>
              <a:rPr lang="en-US" altLang="en-US" sz="3085" dirty="0"/>
              <a:t>Level-order traversal </a:t>
            </a:r>
          </a:p>
          <a:p>
            <a:pPr lvl="1" eaLnBrk="1" hangingPunct="1"/>
            <a:r>
              <a:rPr lang="en-US" altLang="en-US" sz="2645" dirty="0"/>
              <a:t>Begin at root and visit nodes one level at a time</a:t>
            </a:r>
          </a:p>
          <a:p>
            <a:pPr lvl="1" eaLnBrk="1" hangingPunct="1"/>
            <a:r>
              <a:rPr lang="en-US" altLang="en-US" sz="2645" dirty="0"/>
              <a:t>We will see the implementation when we learn Breadth-First Search of Graphs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1501 – Algorithms &amp; Data Structures 2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C10F4-FEFE-40CB-8090-DAE3787E30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6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3A3B-4AE8-9244-9051-EF1A0352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Traversals of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1B25-2A12-924D-90C5-8C6BE990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Traversal for enumerating all items</a:t>
            </a:r>
          </a:p>
          <a:p>
            <a:r>
              <a:rPr lang="en-US" dirty="0"/>
              <a:t>Traversal for finding an item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68E6E-5611-0747-B6FE-B6DFC11C70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C744-3153-BB42-9D7F-042B55E6B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5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528156" y="189987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19156" y="1890872"/>
                <a:ext cx="12841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250"/>
                            </p:stCondLst>
                            <p:childTnLst>
                              <p:par>
                                <p:cTn id="10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750"/>
                            </p:stCondLst>
                            <p:childTnLst>
                              <p:par>
                                <p:cTn id="1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Pre-order traversal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B60445-6D45-4707-BE57-B39027B8E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2" name="Google Shape;462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461" name="Google Shape;461;p32" descr="672px-Sorted_binary_tree_preorder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8" y="1225880"/>
            <a:ext cx="7053475" cy="60248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83871-2EBE-470D-87FA-AA01F7AC82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9C67B9-CF45-4A42-9408-BCB976DADDF2}"/>
              </a:ext>
            </a:extLst>
          </p:cNvPr>
          <p:cNvSpPr/>
          <p:nvPr/>
        </p:nvSpPr>
        <p:spPr>
          <a:xfrm>
            <a:off x="0" y="1400050"/>
            <a:ext cx="965329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F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B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A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D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C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E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G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I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52525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0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7CCADC-91B5-49A7-A01B-2720293B3877}"/>
              </a:ext>
            </a:extLst>
          </p:cNvPr>
          <p:cNvGrpSpPr/>
          <p:nvPr/>
        </p:nvGrpSpPr>
        <p:grpSpPr>
          <a:xfrm>
            <a:off x="378076" y="1255472"/>
            <a:ext cx="1371960" cy="583200"/>
            <a:chOff x="378076" y="1255472"/>
            <a:chExt cx="1371960" cy="58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14:cNvPr>
                <p14:cNvContentPartPr/>
                <p14:nvPr/>
              </p14:nvContentPartPr>
              <p14:xfrm>
                <a:off x="1056676" y="1258712"/>
                <a:ext cx="693360" cy="579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0FA6A4D-D5EC-40F5-AE86-8F202C090F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8036" y="1250072"/>
                  <a:ext cx="7110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14:cNvPr>
                <p14:cNvContentPartPr/>
                <p14:nvPr/>
              </p14:nvContentPartPr>
              <p14:xfrm>
                <a:off x="378076" y="1432592"/>
                <a:ext cx="254880" cy="225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B8A98E-DA7A-4EE7-A7D5-8BB58867FF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9436" y="1423592"/>
                  <a:ext cx="272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14:cNvPr>
                <p14:cNvContentPartPr/>
                <p14:nvPr/>
              </p14:nvContentPartPr>
              <p14:xfrm>
                <a:off x="584716" y="1255472"/>
                <a:ext cx="213480" cy="312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FA7EA7-2E08-4A28-B3C1-88F8217AF6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6076" y="1246832"/>
                  <a:ext cx="23112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4413318" y="2584979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404318" y="2575979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5097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2991316" y="168135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5675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36296" y="4438275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27296" y="4429275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DF1F80-6556-47F5-A56C-A9B4B132843F}"/>
              </a:ext>
            </a:extLst>
          </p:cNvPr>
          <p:cNvGrpSpPr/>
          <p:nvPr/>
        </p:nvGrpSpPr>
        <p:grpSpPr>
          <a:xfrm>
            <a:off x="4055245" y="2606912"/>
            <a:ext cx="1110240" cy="1043280"/>
            <a:chOff x="2991316" y="1681352"/>
            <a:chExt cx="11102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14:cNvPr>
                <p14:cNvContentPartPr/>
                <p14:nvPr/>
              </p14:nvContentPartPr>
              <p14:xfrm>
                <a:off x="2991316" y="2196152"/>
                <a:ext cx="746640" cy="52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F42FC2-9F11-4E11-A54B-FFFB54629A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82316" y="2187512"/>
                  <a:ext cx="76428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14:cNvPr>
                <p14:cNvContentPartPr/>
                <p14:nvPr/>
              </p14:nvContentPartPr>
              <p14:xfrm>
                <a:off x="3694396" y="1759112"/>
                <a:ext cx="1864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AB91FA-F19A-45C9-901B-916B52DBD8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685756" y="1750472"/>
                  <a:ext cx="204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14:cNvPr>
                <p14:cNvContentPartPr/>
                <p14:nvPr/>
              </p14:nvContentPartPr>
              <p14:xfrm>
                <a:off x="3852076" y="1681352"/>
                <a:ext cx="249480" cy="25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715E29-851D-4607-9983-6E8F19F02CE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843076" y="1672352"/>
                  <a:ext cx="267120" cy="270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4967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112436" y="391263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03436" y="390363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0812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DC1B-A9EF-4CD5-BDAF-7FBBAEDD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search using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26A8-148F-42C3-BF53-3968282F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72300-6C89-4207-8572-B6FCE2C3601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09E5-0E66-4703-B684-2BCE8F68D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14:cNvPr>
              <p14:cNvContentPartPr/>
              <p14:nvPr/>
            </p14:nvContentPartPr>
            <p14:xfrm>
              <a:off x="1739236" y="1683512"/>
              <a:ext cx="667800" cy="57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69188-5CED-4E23-917D-0A29A4053F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0596" y="1674872"/>
                <a:ext cx="685440" cy="59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1B5A027A-8FB5-4D3B-A1ED-D15BC4E16555}"/>
              </a:ext>
            </a:extLst>
          </p:cNvPr>
          <p:cNvGrpSpPr/>
          <p:nvPr/>
        </p:nvGrpSpPr>
        <p:grpSpPr>
          <a:xfrm>
            <a:off x="408676" y="2179232"/>
            <a:ext cx="3657960" cy="3029040"/>
            <a:chOff x="408676" y="2179232"/>
            <a:chExt cx="3657960" cy="30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14:cNvPr>
                <p14:cNvContentPartPr/>
                <p14:nvPr/>
              </p14:nvContentPartPr>
              <p14:xfrm>
                <a:off x="1383196" y="2179232"/>
                <a:ext cx="475200" cy="362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A2E561-73B4-430C-BA93-C2C49D77A1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4196" y="2170232"/>
                  <a:ext cx="4928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14:cNvPr>
                <p14:cNvContentPartPr/>
                <p14:nvPr/>
              </p14:nvContentPartPr>
              <p14:xfrm>
                <a:off x="1122916" y="2528432"/>
                <a:ext cx="375840" cy="58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D2EE88-7A5E-4CFD-AB6F-F44B1541D6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14276" y="2519792"/>
                  <a:ext cx="3934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14:cNvPr>
                <p14:cNvContentPartPr/>
                <p14:nvPr/>
              </p14:nvContentPartPr>
              <p14:xfrm>
                <a:off x="2243236" y="2227472"/>
                <a:ext cx="512640" cy="48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B04D-07BC-4D55-9C7F-EA82A3133B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4236" y="2218832"/>
                  <a:ext cx="530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14:cNvPr>
                <p14:cNvContentPartPr/>
                <p14:nvPr/>
              </p14:nvContentPartPr>
              <p14:xfrm>
                <a:off x="2725996" y="2670272"/>
                <a:ext cx="449640" cy="495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4BEB0F5-784E-4131-BB49-D008D9EA891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96" y="2661632"/>
                  <a:ext cx="4672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14:cNvPr>
                <p14:cNvContentPartPr/>
                <p14:nvPr/>
              </p14:nvContentPartPr>
              <p14:xfrm>
                <a:off x="695236" y="3116672"/>
                <a:ext cx="550080" cy="61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302849-0F62-4B37-BDE9-62D8D18002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596" y="3107672"/>
                  <a:ext cx="56772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14:cNvPr>
                <p14:cNvContentPartPr/>
                <p14:nvPr/>
              </p14:nvContentPartPr>
              <p14:xfrm>
                <a:off x="408676" y="3671432"/>
                <a:ext cx="426240" cy="65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14E972-B337-4C31-9772-375BD45265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9676" y="3662432"/>
                  <a:ext cx="4438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14:cNvPr>
                <p14:cNvContentPartPr/>
                <p14:nvPr/>
              </p14:nvContentPartPr>
              <p14:xfrm>
                <a:off x="1402636" y="3086432"/>
                <a:ext cx="547920" cy="73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5DF759-5454-4163-A68E-0ED35F4518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3996" y="3077432"/>
                  <a:ext cx="56556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14:cNvPr>
                <p14:cNvContentPartPr/>
                <p14:nvPr/>
              </p14:nvContentPartPr>
              <p14:xfrm>
                <a:off x="1840396" y="3747032"/>
                <a:ext cx="343800" cy="43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58041C-D543-439C-8F35-BA8E08586B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31756" y="3738032"/>
                  <a:ext cx="361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14:cNvPr>
                <p14:cNvContentPartPr/>
                <p14:nvPr/>
              </p14:nvContentPartPr>
              <p14:xfrm>
                <a:off x="3139996" y="3070592"/>
                <a:ext cx="546120" cy="62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7B50B5A-4AB7-4AF8-9501-D665757097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0996" y="3061952"/>
                  <a:ext cx="5637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14:cNvPr>
                <p14:cNvContentPartPr/>
                <p14:nvPr/>
              </p14:nvContentPartPr>
              <p14:xfrm>
                <a:off x="3677836" y="3724352"/>
                <a:ext cx="388800" cy="37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211CA3-AE84-4020-81FF-26875EE38C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69196" y="3715712"/>
                  <a:ext cx="406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14:cNvPr>
                <p14:cNvContentPartPr/>
                <p14:nvPr/>
              </p14:nvContentPartPr>
              <p14:xfrm>
                <a:off x="3290476" y="4058432"/>
                <a:ext cx="597600" cy="66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6A9E9D7-0067-4ACD-9854-6BD565A205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81836" y="4049792"/>
                  <a:ext cx="61524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14:cNvPr>
                <p14:cNvContentPartPr/>
                <p14:nvPr/>
              </p14:nvContentPartPr>
              <p14:xfrm>
                <a:off x="2948476" y="4605272"/>
                <a:ext cx="420480" cy="57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7137E8-AF61-4E13-BF68-AACA84346B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9476" y="4596632"/>
                  <a:ext cx="4381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14:cNvPr>
                <p14:cNvContentPartPr/>
                <p14:nvPr/>
              </p14:nvContentPartPr>
              <p14:xfrm>
                <a:off x="715396" y="4212872"/>
                <a:ext cx="439200" cy="59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1D6EF-330E-4D49-BECD-3543DF42B0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6756" y="4204232"/>
                  <a:ext cx="45684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14:cNvPr>
                <p14:cNvContentPartPr/>
                <p14:nvPr/>
              </p14:nvContentPartPr>
              <p14:xfrm>
                <a:off x="1108516" y="4786712"/>
                <a:ext cx="462600" cy="421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8459FA-DB3F-42B9-9B29-D46352CB1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9876" y="4778072"/>
                  <a:ext cx="480240" cy="43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C580CB-6EA9-428A-9B64-44D66486DCA4}"/>
              </a:ext>
            </a:extLst>
          </p:cNvPr>
          <p:cNvGrpSpPr/>
          <p:nvPr/>
        </p:nvGrpSpPr>
        <p:grpSpPr>
          <a:xfrm>
            <a:off x="1895476" y="1826072"/>
            <a:ext cx="348120" cy="306360"/>
            <a:chOff x="1895476" y="1826072"/>
            <a:chExt cx="34812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14:cNvPr>
                <p14:cNvContentPartPr/>
                <p14:nvPr/>
              </p14:nvContentPartPr>
              <p14:xfrm>
                <a:off x="1895476" y="1826072"/>
                <a:ext cx="68400" cy="30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23120F-25E5-4FBE-AC2E-3E5A89A54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86476" y="1817072"/>
                  <a:ext cx="860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14:cNvPr>
                <p14:cNvContentPartPr/>
                <p14:nvPr/>
              </p14:nvContentPartPr>
              <p14:xfrm>
                <a:off x="1973236" y="1893392"/>
                <a:ext cx="270360" cy="23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DE0C03-CD9E-4A44-A7BC-DC30CC99CA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64596" y="1884752"/>
                  <a:ext cx="28800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14:cNvPr>
              <p14:cNvContentPartPr/>
              <p14:nvPr/>
            </p14:nvContentPartPr>
            <p14:xfrm>
              <a:off x="1208956" y="2709872"/>
              <a:ext cx="181440" cy="340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F08E24-0640-423A-9B10-8177CB8C9B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0316" y="2700872"/>
                <a:ext cx="19908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902543C-E6D0-4E96-B72B-E8FA96939354}"/>
              </a:ext>
            </a:extLst>
          </p:cNvPr>
          <p:cNvGrpSpPr/>
          <p:nvPr/>
        </p:nvGrpSpPr>
        <p:grpSpPr>
          <a:xfrm>
            <a:off x="1907716" y="3904352"/>
            <a:ext cx="234720" cy="297720"/>
            <a:chOff x="1907716" y="3904352"/>
            <a:chExt cx="2347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14:cNvPr>
                <p14:cNvContentPartPr/>
                <p14:nvPr/>
              </p14:nvContentPartPr>
              <p14:xfrm>
                <a:off x="1907716" y="3904352"/>
                <a:ext cx="53280" cy="29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172C87-86EA-455F-9B7F-47DD065F70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99076" y="3895712"/>
                  <a:ext cx="70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14:cNvPr>
                <p14:cNvContentPartPr/>
                <p14:nvPr/>
              </p14:nvContentPartPr>
              <p14:xfrm>
                <a:off x="1967116" y="3932792"/>
                <a:ext cx="175320" cy="267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C22484-DF6F-4BD8-B369-C90D0930D4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58476" y="3924152"/>
                  <a:ext cx="19296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14:cNvPr>
              <p14:cNvContentPartPr/>
              <p14:nvPr/>
            </p14:nvContentPartPr>
            <p14:xfrm>
              <a:off x="552676" y="3920192"/>
              <a:ext cx="120600" cy="22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842CF7-0372-4442-8508-8EE666C8E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676" y="3911552"/>
                <a:ext cx="138240" cy="24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D470DBC6-CFD1-4A07-8DF2-283A7BB5BA21}"/>
              </a:ext>
            </a:extLst>
          </p:cNvPr>
          <p:cNvGrpSpPr/>
          <p:nvPr/>
        </p:nvGrpSpPr>
        <p:grpSpPr>
          <a:xfrm>
            <a:off x="1225156" y="4909472"/>
            <a:ext cx="366120" cy="345600"/>
            <a:chOff x="1225156" y="4909472"/>
            <a:chExt cx="3661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14:cNvPr>
                <p14:cNvContentPartPr/>
                <p14:nvPr/>
              </p14:nvContentPartPr>
              <p14:xfrm>
                <a:off x="1225156" y="4909472"/>
                <a:ext cx="268200" cy="34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D06CBD-87F9-4DD8-AEC1-8053240E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16516" y="4900472"/>
                  <a:ext cx="2858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14:cNvPr>
                <p14:cNvContentPartPr/>
                <p14:nvPr/>
              </p14:nvContentPartPr>
              <p14:xfrm>
                <a:off x="1298956" y="5032592"/>
                <a:ext cx="292320" cy="20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A11EC2-8F0B-4FB8-8195-08A3DAEE0B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89956" y="5023592"/>
                  <a:ext cx="3099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DE2673-88C8-46FB-84A2-71A567E6AD67}"/>
              </a:ext>
            </a:extLst>
          </p:cNvPr>
          <p:cNvGrpSpPr/>
          <p:nvPr/>
        </p:nvGrpSpPr>
        <p:grpSpPr>
          <a:xfrm>
            <a:off x="2828596" y="2828312"/>
            <a:ext cx="183960" cy="313200"/>
            <a:chOff x="2828596" y="2828312"/>
            <a:chExt cx="1839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14:cNvPr>
                <p14:cNvContentPartPr/>
                <p14:nvPr/>
              </p14:nvContentPartPr>
              <p14:xfrm>
                <a:off x="2828596" y="2828312"/>
                <a:ext cx="45720" cy="313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5DCA44-79D3-47F1-96DE-284DA100B5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19596" y="2819312"/>
                  <a:ext cx="633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14:cNvPr>
                <p14:cNvContentPartPr/>
                <p14:nvPr/>
              </p14:nvContentPartPr>
              <p14:xfrm>
                <a:off x="2907436" y="2832272"/>
                <a:ext cx="105120" cy="28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A190F8-DD20-43A4-96CC-D99F03F25D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8436" y="2823632"/>
                  <a:ext cx="122760" cy="30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4E11C0E-42C1-4D24-AE4C-41AF23418677}"/>
              </a:ext>
            </a:extLst>
          </p:cNvPr>
          <p:cNvGrpSpPr/>
          <p:nvPr/>
        </p:nvGrpSpPr>
        <p:grpSpPr>
          <a:xfrm>
            <a:off x="3721036" y="3828392"/>
            <a:ext cx="279720" cy="164520"/>
            <a:chOff x="3721036" y="3828392"/>
            <a:chExt cx="27972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14:cNvPr>
                <p14:cNvContentPartPr/>
                <p14:nvPr/>
              </p14:nvContentPartPr>
              <p14:xfrm>
                <a:off x="3721036" y="3835952"/>
                <a:ext cx="135360" cy="15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5FBF17-FD69-4978-8967-480F2BAE00A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12036" y="3827312"/>
                  <a:ext cx="153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14:cNvPr>
                <p14:cNvContentPartPr/>
                <p14:nvPr/>
              </p14:nvContentPartPr>
              <p14:xfrm>
                <a:off x="3893116" y="3828392"/>
                <a:ext cx="10764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66DEBB4-A77C-4985-970B-D65C1C9077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4476" y="3819752"/>
                  <a:ext cx="1252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06056F-7E69-4694-A3FB-D0E47B36422B}"/>
              </a:ext>
            </a:extLst>
          </p:cNvPr>
          <p:cNvGrpSpPr/>
          <p:nvPr/>
        </p:nvGrpSpPr>
        <p:grpSpPr>
          <a:xfrm>
            <a:off x="3019756" y="4786712"/>
            <a:ext cx="236880" cy="378360"/>
            <a:chOff x="3019756" y="4786712"/>
            <a:chExt cx="2368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14:cNvPr>
                <p14:cNvContentPartPr/>
                <p14:nvPr/>
              </p14:nvContentPartPr>
              <p14:xfrm>
                <a:off x="3019756" y="4835312"/>
                <a:ext cx="45720" cy="30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6B2E11-B892-4A65-A371-217447081B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10756" y="4826672"/>
                  <a:ext cx="6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14:cNvPr>
                <p14:cNvContentPartPr/>
                <p14:nvPr/>
              </p14:nvContentPartPr>
              <p14:xfrm>
                <a:off x="3098956" y="4786712"/>
                <a:ext cx="157680" cy="37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1A733C-4D5E-487F-8AF7-8BC36501D3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9956" y="4778072"/>
                  <a:ext cx="1753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6BC8BB-45B1-46D1-B78E-9BB0F86AFE32}"/>
              </a:ext>
            </a:extLst>
          </p:cNvPr>
          <p:cNvGrpSpPr/>
          <p:nvPr/>
        </p:nvGrpSpPr>
        <p:grpSpPr>
          <a:xfrm>
            <a:off x="5928916" y="1484072"/>
            <a:ext cx="3662280" cy="1427760"/>
            <a:chOff x="5928916" y="1484072"/>
            <a:chExt cx="3662280" cy="14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14:cNvPr>
                <p14:cNvContentPartPr/>
                <p14:nvPr/>
              </p14:nvContentPartPr>
              <p14:xfrm>
                <a:off x="6009556" y="1891592"/>
                <a:ext cx="200520" cy="26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D531697-0C8D-4B56-9244-4D2847BC2DB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0916" y="1882592"/>
                  <a:ext cx="2181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14:cNvPr>
                <p14:cNvContentPartPr/>
                <p14:nvPr/>
              </p14:nvContentPartPr>
              <p14:xfrm>
                <a:off x="6163276" y="1873232"/>
                <a:ext cx="236520" cy="278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23477-1346-42A9-9236-2FBB4D9996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54636" y="1864592"/>
                  <a:ext cx="254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14:cNvPr>
                <p14:cNvContentPartPr/>
                <p14:nvPr/>
              </p14:nvContentPartPr>
              <p14:xfrm>
                <a:off x="6692476" y="2029112"/>
                <a:ext cx="284040" cy="29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D3CF22A-9DFF-44B9-9EED-7A87134699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83476" y="2020472"/>
                  <a:ext cx="301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14:cNvPr>
                <p14:cNvContentPartPr/>
                <p14:nvPr/>
              </p14:nvContentPartPr>
              <p14:xfrm>
                <a:off x="6729556" y="1890872"/>
                <a:ext cx="287280" cy="10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D606BD-3D0C-4B1A-9F3B-178A002290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0916" y="1882232"/>
                  <a:ext cx="304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14:cNvPr>
                <p14:cNvContentPartPr/>
                <p14:nvPr/>
              </p14:nvContentPartPr>
              <p14:xfrm>
                <a:off x="7349836" y="1835072"/>
                <a:ext cx="28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17FAB8-E46A-49EA-8EFC-00306985F7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1196" y="1826432"/>
                  <a:ext cx="297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14:cNvPr>
                <p14:cNvContentPartPr/>
                <p14:nvPr/>
              </p14:nvContentPartPr>
              <p14:xfrm>
                <a:off x="7634596" y="1824632"/>
                <a:ext cx="149400" cy="150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139713-B617-46D5-8FA0-EB643F0399D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25956" y="1815992"/>
                  <a:ext cx="167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14:cNvPr>
                <p14:cNvContentPartPr/>
                <p14:nvPr/>
              </p14:nvContentPartPr>
              <p14:xfrm>
                <a:off x="7861396" y="1790072"/>
                <a:ext cx="201240" cy="182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BA646EC-C652-4537-9B65-593639630B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52756" y="1781072"/>
                  <a:ext cx="218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14:cNvPr>
                <p14:cNvContentPartPr/>
                <p14:nvPr/>
              </p14:nvContentPartPr>
              <p14:xfrm>
                <a:off x="8156236" y="1484072"/>
                <a:ext cx="184320" cy="390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1F3BB7-B4C8-40A2-83B6-8BBA6B1E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7596" y="1475432"/>
                  <a:ext cx="201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14:cNvPr>
                <p14:cNvContentPartPr/>
                <p14:nvPr/>
              </p14:nvContentPartPr>
              <p14:xfrm>
                <a:off x="8075236" y="1597472"/>
                <a:ext cx="404640" cy="5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E466D-9BDE-4C36-B95A-EE4AA24F34D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66236" y="1588472"/>
                  <a:ext cx="422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14:cNvPr>
                <p14:cNvContentPartPr/>
                <p14:nvPr/>
              </p14:nvContentPartPr>
              <p14:xfrm>
                <a:off x="5928916" y="2544632"/>
                <a:ext cx="330120" cy="28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211052-4D12-4741-BA88-07F43F5853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20276" y="2535992"/>
                  <a:ext cx="3477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14:cNvPr>
                <p14:cNvContentPartPr/>
                <p14:nvPr/>
              </p14:nvContentPartPr>
              <p14:xfrm>
                <a:off x="6358756" y="2380832"/>
                <a:ext cx="241560" cy="434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71FD21-E1A2-4744-9BAB-694CDF1D764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50116" y="2372192"/>
                  <a:ext cx="259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14:cNvPr>
                <p14:cNvContentPartPr/>
                <p14:nvPr/>
              </p14:nvContentPartPr>
              <p14:xfrm>
                <a:off x="6738196" y="2699072"/>
                <a:ext cx="28440" cy="146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77DDC3A-667C-4ACA-8167-A296CE030C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29196" y="2690432"/>
                  <a:ext cx="46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14:cNvPr>
                <p14:cNvContentPartPr/>
                <p14:nvPr/>
              </p14:nvContentPartPr>
              <p14:xfrm>
                <a:off x="6704716" y="2494232"/>
                <a:ext cx="1620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208F580-4980-4592-87E4-8CF3E84D02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96076" y="2485232"/>
                  <a:ext cx="33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14:cNvPr>
                <p14:cNvContentPartPr/>
                <p14:nvPr/>
              </p14:nvContentPartPr>
              <p14:xfrm>
                <a:off x="6898036" y="2341592"/>
                <a:ext cx="47880" cy="453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1CF1899-FE91-4C04-8F48-E702811973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89036" y="2332592"/>
                  <a:ext cx="655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14:cNvPr>
                <p14:cNvContentPartPr/>
                <p14:nvPr/>
              </p14:nvContentPartPr>
              <p14:xfrm>
                <a:off x="7016476" y="2577752"/>
                <a:ext cx="184320" cy="204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80FCE-E532-4D2F-A62A-B23EEC5AC1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07836" y="2568752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14:cNvPr>
                <p14:cNvContentPartPr/>
                <p14:nvPr/>
              </p14:nvContentPartPr>
              <p14:xfrm>
                <a:off x="7260556" y="2265632"/>
                <a:ext cx="178200" cy="575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BCE1AAE-DDDE-4DB9-9E5B-A7D64CF4098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51916" y="2256632"/>
                  <a:ext cx="19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14:cNvPr>
                <p14:cNvContentPartPr/>
                <p14:nvPr/>
              </p14:nvContentPartPr>
              <p14:xfrm>
                <a:off x="7411396" y="2554352"/>
                <a:ext cx="183240" cy="30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F659C9-407A-428B-9BCB-52D0D5AE08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02756" y="2545352"/>
                  <a:ext cx="2008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14:cNvPr>
                <p14:cNvContentPartPr/>
                <p14:nvPr/>
              </p14:nvContentPartPr>
              <p14:xfrm>
                <a:off x="7585996" y="2587112"/>
                <a:ext cx="126000" cy="24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2AA4E3-568B-4673-9C6D-1A56EDF099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76996" y="2578472"/>
                  <a:ext cx="143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14:cNvPr>
                <p14:cNvContentPartPr/>
                <p14:nvPr/>
              </p14:nvContentPartPr>
              <p14:xfrm>
                <a:off x="7952476" y="2440592"/>
                <a:ext cx="23760" cy="21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349AF2-8370-4E30-B904-246320B828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3836" y="2431592"/>
                  <a:ext cx="414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14:cNvPr>
                <p14:cNvContentPartPr/>
                <p14:nvPr/>
              </p14:nvContentPartPr>
              <p14:xfrm>
                <a:off x="8016196" y="2888072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1D53DC-78CB-45E7-8D45-7336B5D85B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07196" y="2879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14:cNvPr>
                <p14:cNvContentPartPr/>
                <p14:nvPr/>
              </p14:nvContentPartPr>
              <p14:xfrm>
                <a:off x="8147956" y="2678192"/>
                <a:ext cx="192960" cy="29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B216D47-0DE9-42B2-B4E3-93870410E5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8956" y="2669552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14:cNvPr>
                <p14:cNvContentPartPr/>
                <p14:nvPr/>
              </p14:nvContentPartPr>
              <p14:xfrm>
                <a:off x="8173876" y="2538152"/>
                <a:ext cx="173880" cy="3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670DB3E-302A-4FA1-9740-0F8D6EBD56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65236" y="2529152"/>
                  <a:ext cx="191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14:cNvPr>
                <p14:cNvContentPartPr/>
                <p14:nvPr/>
              </p14:nvContentPartPr>
              <p14:xfrm>
                <a:off x="8466916" y="2520152"/>
                <a:ext cx="633240" cy="199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45D9D5-F500-4091-A835-4B7AB0F0D9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57916" y="2511152"/>
                  <a:ext cx="650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14:cNvPr>
                <p14:cNvContentPartPr/>
                <p14:nvPr/>
              </p14:nvContentPartPr>
              <p14:xfrm>
                <a:off x="9118516" y="2264192"/>
                <a:ext cx="59400" cy="389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99331B-35C9-421C-A4AE-8B759BF6A6C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09876" y="2255552"/>
                  <a:ext cx="77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14:cNvPr>
                <p14:cNvContentPartPr/>
                <p14:nvPr/>
              </p14:nvContentPartPr>
              <p14:xfrm>
                <a:off x="9227236" y="2281472"/>
                <a:ext cx="69120" cy="38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247FF69-56C3-4B64-BFC4-327D227F26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8596" y="2272472"/>
                  <a:ext cx="86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14:cNvPr>
                <p14:cNvContentPartPr/>
                <p14:nvPr/>
              </p14:nvContentPartPr>
              <p14:xfrm>
                <a:off x="9386716" y="2172752"/>
                <a:ext cx="204480" cy="73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86206F-AEC1-4B25-A0D3-08C3774C28E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77716" y="2163752"/>
                  <a:ext cx="222120" cy="7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A3B365A-6578-474C-ACFF-E59DCB8CDDC5}"/>
              </a:ext>
            </a:extLst>
          </p:cNvPr>
          <p:cNvGrpSpPr/>
          <p:nvPr/>
        </p:nvGrpSpPr>
        <p:grpSpPr>
          <a:xfrm>
            <a:off x="6649636" y="2975192"/>
            <a:ext cx="370440" cy="480240"/>
            <a:chOff x="6649636" y="2975192"/>
            <a:chExt cx="3704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14:cNvPr>
                <p14:cNvContentPartPr/>
                <p14:nvPr/>
              </p14:nvContentPartPr>
              <p14:xfrm>
                <a:off x="6649636" y="3327272"/>
                <a:ext cx="28440" cy="128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A32E0C-8E77-4AE4-81DA-16C0F68AA62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996" y="3318632"/>
                  <a:ext cx="46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14:cNvPr>
                <p14:cNvContentPartPr/>
                <p14:nvPr/>
              </p14:nvContentPartPr>
              <p14:xfrm>
                <a:off x="6700756" y="3154472"/>
                <a:ext cx="11520" cy="14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DAF6A7F-1474-48D3-AC7F-E21EC8F701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92116" y="314583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14:cNvPr>
                <p14:cNvContentPartPr/>
                <p14:nvPr/>
              </p14:nvContentPartPr>
              <p14:xfrm>
                <a:off x="6808756" y="2975192"/>
                <a:ext cx="145800" cy="46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4441EC-661B-45AC-B546-D51D335556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0116" y="2966192"/>
                  <a:ext cx="16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14:cNvPr>
                <p14:cNvContentPartPr/>
                <p14:nvPr/>
              </p14:nvContentPartPr>
              <p14:xfrm>
                <a:off x="6860596" y="3236552"/>
                <a:ext cx="1594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DC2D24-F0A0-473E-A1A0-AD79B687C69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851956" y="3227912"/>
                  <a:ext cx="1771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CE1DD9E-3F2D-4CBA-8452-7D53F1D51162}"/>
              </a:ext>
            </a:extLst>
          </p:cNvPr>
          <p:cNvGrpSpPr/>
          <p:nvPr/>
        </p:nvGrpSpPr>
        <p:grpSpPr>
          <a:xfrm>
            <a:off x="7249036" y="2998592"/>
            <a:ext cx="1074240" cy="651600"/>
            <a:chOff x="7249036" y="2998592"/>
            <a:chExt cx="1074240" cy="65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14:cNvPr>
                <p14:cNvContentPartPr/>
                <p14:nvPr/>
              </p14:nvContentPartPr>
              <p14:xfrm>
                <a:off x="7249036" y="3171752"/>
                <a:ext cx="242640" cy="179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880538-DEFB-4F71-8CC6-2EAA864223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0396" y="3163112"/>
                  <a:ext cx="260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14:cNvPr>
                <p14:cNvContentPartPr/>
                <p14:nvPr/>
              </p14:nvContentPartPr>
              <p14:xfrm>
                <a:off x="7477996" y="2998592"/>
                <a:ext cx="845280" cy="651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AF86ACF-A0F6-42C8-857B-CEDE8975801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68996" y="2989592"/>
                  <a:ext cx="86292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749F23C-1A1E-40E0-9DEC-DC83AD0D1F4B}"/>
              </a:ext>
            </a:extLst>
          </p:cNvPr>
          <p:cNvGrpSpPr/>
          <p:nvPr/>
        </p:nvGrpSpPr>
        <p:grpSpPr>
          <a:xfrm>
            <a:off x="8690116" y="3000032"/>
            <a:ext cx="965880" cy="411120"/>
            <a:chOff x="8690116" y="3000032"/>
            <a:chExt cx="96588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14:cNvPr>
                <p14:cNvContentPartPr/>
                <p14:nvPr/>
              </p14:nvContentPartPr>
              <p14:xfrm>
                <a:off x="8690116" y="3000032"/>
                <a:ext cx="170280" cy="312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20E795-FDA9-49B6-AAB4-6934217EDB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81476" y="2991032"/>
                  <a:ext cx="187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14:cNvPr>
                <p14:cNvContentPartPr/>
                <p14:nvPr/>
              </p14:nvContentPartPr>
              <p14:xfrm>
                <a:off x="8871196" y="3191912"/>
                <a:ext cx="388080" cy="16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C6E3B46-3328-4294-8FB2-9528B85AF8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62196" y="3182912"/>
                  <a:ext cx="40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14:cNvPr>
                <p14:cNvContentPartPr/>
                <p14:nvPr/>
              </p14:nvContentPartPr>
              <p14:xfrm>
                <a:off x="9352516" y="3089672"/>
                <a:ext cx="130680" cy="230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70904D-8A75-4802-B18B-36493350FD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3876" y="3080672"/>
                  <a:ext cx="148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14:cNvPr>
                <p14:cNvContentPartPr/>
                <p14:nvPr/>
              </p14:nvContentPartPr>
              <p14:xfrm>
                <a:off x="9349276" y="3248792"/>
                <a:ext cx="225720" cy="75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BAD0BF5-7AAB-48E0-9451-12C56F02E8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40276" y="3240152"/>
                  <a:ext cx="24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14:cNvPr>
                <p14:cNvContentPartPr/>
                <p14:nvPr/>
              </p14:nvContentPartPr>
              <p14:xfrm>
                <a:off x="9604876" y="3315032"/>
                <a:ext cx="42480" cy="9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FC75582-8360-4CD3-AC68-EFFD7A9D2A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96236" y="3306032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14:cNvPr>
                <p14:cNvContentPartPr/>
                <p14:nvPr/>
              </p14:nvContentPartPr>
              <p14:xfrm>
                <a:off x="9641956" y="3203072"/>
                <a:ext cx="14040" cy="5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DAAACFC-BB55-4EB7-B666-D9A35D87A6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33316" y="3194072"/>
                  <a:ext cx="3168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5F1A807-88F5-4266-AE5E-27231555DC62}"/>
              </a:ext>
            </a:extLst>
          </p:cNvPr>
          <p:cNvGrpSpPr/>
          <p:nvPr/>
        </p:nvGrpSpPr>
        <p:grpSpPr>
          <a:xfrm>
            <a:off x="6684916" y="3705632"/>
            <a:ext cx="392400" cy="406800"/>
            <a:chOff x="6684916" y="3705632"/>
            <a:chExt cx="39240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14:cNvPr>
                <p14:cNvContentPartPr/>
                <p14:nvPr/>
              </p14:nvContentPartPr>
              <p14:xfrm>
                <a:off x="6687076" y="3840992"/>
                <a:ext cx="7200" cy="25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0F167C-2F3A-4588-BBB5-AEDBAC5A0DB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076" y="3831992"/>
                  <a:ext cx="24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14:cNvPr>
                <p14:cNvContentPartPr/>
                <p14:nvPr/>
              </p14:nvContentPartPr>
              <p14:xfrm>
                <a:off x="6684916" y="3913712"/>
                <a:ext cx="24120" cy="170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BE88865-C623-4352-978A-575CF31340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76276" y="3904712"/>
                  <a:ext cx="41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14:cNvPr>
                <p14:cNvContentPartPr/>
                <p14:nvPr/>
              </p14:nvContentPartPr>
              <p14:xfrm>
                <a:off x="6703276" y="3749192"/>
                <a:ext cx="19440" cy="21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7FD070-B446-4DD5-B150-D029CF53A65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94636" y="3740192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14:cNvPr>
                <p14:cNvContentPartPr/>
                <p14:nvPr/>
              </p14:nvContentPartPr>
              <p14:xfrm>
                <a:off x="6829276" y="3705632"/>
                <a:ext cx="109440" cy="406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E617EB0-3273-40D6-9AE8-BC5307205E8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0636" y="3696632"/>
                  <a:ext cx="1270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14:cNvPr>
                <p14:cNvContentPartPr/>
                <p14:nvPr/>
              </p14:nvContentPartPr>
              <p14:xfrm>
                <a:off x="6800476" y="3918392"/>
                <a:ext cx="276840" cy="22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DBAA85F-2FB5-442B-92BC-67AEBC82A4F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91476" y="3909392"/>
                  <a:ext cx="29448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14:cNvPr>
              <p14:cNvContentPartPr/>
              <p14:nvPr/>
            </p14:nvContentPartPr>
            <p14:xfrm>
              <a:off x="7492756" y="3797072"/>
              <a:ext cx="362520" cy="340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46A8673-D83D-4603-A7EB-284FC516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84116" y="3788432"/>
                <a:ext cx="380160" cy="3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C4FCE0-74AC-4E73-87B4-1484C1260D75}"/>
              </a:ext>
            </a:extLst>
          </p:cNvPr>
          <p:cNvGrpSpPr/>
          <p:nvPr/>
        </p:nvGrpSpPr>
        <p:grpSpPr>
          <a:xfrm>
            <a:off x="8243356" y="3584312"/>
            <a:ext cx="1786680" cy="457200"/>
            <a:chOff x="8243356" y="3584312"/>
            <a:chExt cx="178668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14:cNvPr>
                <p14:cNvContentPartPr/>
                <p14:nvPr/>
              </p14:nvContentPartPr>
              <p14:xfrm>
                <a:off x="8243356" y="3865472"/>
                <a:ext cx="122040" cy="176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5AABDD-CF3A-4A33-9793-AF4B772E05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34716" y="3856832"/>
                  <a:ext cx="139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14:cNvPr>
                <p14:cNvContentPartPr/>
                <p14:nvPr/>
              </p14:nvContentPartPr>
              <p14:xfrm>
                <a:off x="8367196" y="3866552"/>
                <a:ext cx="8568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F98739-FBB1-493A-9E3E-873AA2A3F1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358556" y="3857552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14:cNvPr>
                <p14:cNvContentPartPr/>
                <p14:nvPr/>
              </p14:nvContentPartPr>
              <p14:xfrm>
                <a:off x="8558716" y="3960872"/>
                <a:ext cx="108360" cy="14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9E60DC9-EC68-4664-888E-D074F75F7A3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549716" y="3951872"/>
                  <a:ext cx="126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14:cNvPr>
                <p14:cNvContentPartPr/>
                <p14:nvPr/>
              </p14:nvContentPartPr>
              <p14:xfrm>
                <a:off x="8599756" y="3871232"/>
                <a:ext cx="73080" cy="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33B471-E456-46A3-A0D9-6C1DE464532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91116" y="3862232"/>
                  <a:ext cx="90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14:cNvPr>
                <p14:cNvContentPartPr/>
                <p14:nvPr/>
              </p14:nvContentPartPr>
              <p14:xfrm>
                <a:off x="8831596" y="3812912"/>
                <a:ext cx="182880" cy="165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49DFB59-7846-4825-9096-36A4925C38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2956" y="3803912"/>
                  <a:ext cx="200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14:cNvPr>
                <p14:cNvContentPartPr/>
                <p14:nvPr/>
              </p14:nvContentPartPr>
              <p14:xfrm>
                <a:off x="9036796" y="3788072"/>
                <a:ext cx="106920" cy="180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557AD15-D5A5-4B12-9C63-8779EA1E15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28156" y="3779072"/>
                  <a:ext cx="124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14:cNvPr>
                <p14:cNvContentPartPr/>
                <p14:nvPr/>
              </p14:nvContentPartPr>
              <p14:xfrm>
                <a:off x="9294196" y="3957632"/>
                <a:ext cx="37800" cy="11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225F24C-894E-4018-9A9C-0F0128E51A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85196" y="3948632"/>
                  <a:ext cx="55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14:cNvPr>
                <p14:cNvContentPartPr/>
                <p14:nvPr/>
              </p14:nvContentPartPr>
              <p14:xfrm>
                <a:off x="9413356" y="3669272"/>
                <a:ext cx="48600" cy="353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2344EB-C9CF-425B-AA33-FC9F1ED854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4716" y="3660632"/>
                  <a:ext cx="662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14:cNvPr>
                <p14:cNvContentPartPr/>
                <p14:nvPr/>
              </p14:nvContentPartPr>
              <p14:xfrm>
                <a:off x="9512716" y="3848912"/>
                <a:ext cx="120600" cy="16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F4731CC-2FED-448D-8027-FCBAE597F7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503716" y="3839912"/>
                  <a:ext cx="13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14:cNvPr>
                <p14:cNvContentPartPr/>
                <p14:nvPr/>
              </p14:nvContentPartPr>
              <p14:xfrm>
                <a:off x="9728716" y="3603032"/>
                <a:ext cx="59760" cy="387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41410E-9A35-4DE7-A18C-CBFD2598B60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720076" y="3594392"/>
                  <a:ext cx="77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14:cNvPr>
                <p14:cNvContentPartPr/>
                <p14:nvPr/>
              </p14:nvContentPartPr>
              <p14:xfrm>
                <a:off x="9698476" y="3820832"/>
                <a:ext cx="73080" cy="30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BAF60A-F75B-4604-BBE6-E71262C89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89476" y="3811832"/>
                  <a:ext cx="90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14:cNvPr>
                <p14:cNvContentPartPr/>
                <p14:nvPr/>
              </p14:nvContentPartPr>
              <p14:xfrm>
                <a:off x="9783436" y="3584312"/>
                <a:ext cx="246600" cy="352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00826C2-5F78-4F70-81C1-9254D3131F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74796" y="3575312"/>
                  <a:ext cx="26424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14:cNvPr>
              <p14:cNvContentPartPr/>
              <p14:nvPr/>
            </p14:nvContentPartPr>
            <p14:xfrm>
              <a:off x="6615796" y="4509152"/>
              <a:ext cx="57240" cy="25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8F3133B-D365-446F-8555-D67F3A73B9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06796" y="4500152"/>
                <a:ext cx="74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14:cNvPr>
              <p14:cNvContentPartPr/>
              <p14:nvPr/>
            </p14:nvContentPartPr>
            <p14:xfrm>
              <a:off x="6637396" y="4372352"/>
              <a:ext cx="14760" cy="27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5EEBBE1-12D7-4D6D-BB18-37E385BB0CC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28396" y="4363352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14:cNvPr>
              <p14:cNvContentPartPr/>
              <p14:nvPr/>
            </p14:nvContentPartPr>
            <p14:xfrm>
              <a:off x="6876436" y="4270832"/>
              <a:ext cx="74880" cy="41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4338D2-1966-4079-AFDD-99833680877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67436" y="4262192"/>
                <a:ext cx="925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14:cNvPr>
              <p14:cNvContentPartPr/>
              <p14:nvPr/>
            </p14:nvContentPartPr>
            <p14:xfrm>
              <a:off x="6862756" y="4490072"/>
              <a:ext cx="271440" cy="37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E26ED08-0862-4C9A-9E84-DBD621EB124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53756" y="4481432"/>
                <a:ext cx="289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14:cNvPr>
              <p14:cNvContentPartPr/>
              <p14:nvPr/>
            </p14:nvContentPartPr>
            <p14:xfrm>
              <a:off x="7623796" y="4367672"/>
              <a:ext cx="284400" cy="4114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5AB9CE7-59B8-4DD3-ADC6-5F7860DE1D4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614796" y="4358672"/>
                <a:ext cx="302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14:cNvPr>
              <p14:cNvContentPartPr/>
              <p14:nvPr/>
            </p14:nvContentPartPr>
            <p14:xfrm>
              <a:off x="8181076" y="4438952"/>
              <a:ext cx="18324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7719035-8A8F-41D2-B362-BD5620BB25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172436" y="4429952"/>
                <a:ext cx="2008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6DF9434-2284-46FF-8685-E442DAF33140}"/>
              </a:ext>
            </a:extLst>
          </p:cNvPr>
          <p:cNvGrpSpPr/>
          <p:nvPr/>
        </p:nvGrpSpPr>
        <p:grpSpPr>
          <a:xfrm>
            <a:off x="8404276" y="4235192"/>
            <a:ext cx="1710720" cy="502560"/>
            <a:chOff x="8404276" y="4235192"/>
            <a:chExt cx="171072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14:cNvPr>
                <p14:cNvContentPartPr/>
                <p14:nvPr/>
              </p14:nvContentPartPr>
              <p14:xfrm>
                <a:off x="8404276" y="4434992"/>
                <a:ext cx="115920" cy="219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F8F35AD-6DC6-48B1-A582-FAEA5153C70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95636" y="4426352"/>
                  <a:ext cx="133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14:cNvPr>
                <p14:cNvContentPartPr/>
                <p14:nvPr/>
              </p14:nvContentPartPr>
              <p14:xfrm>
                <a:off x="8574916" y="4567472"/>
                <a:ext cx="136440" cy="38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78BDD70-37CF-484F-9AF7-01B7FE2D9AE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66276" y="4558472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14:cNvPr>
                <p14:cNvContentPartPr/>
                <p14:nvPr/>
              </p14:nvContentPartPr>
              <p14:xfrm>
                <a:off x="8633236" y="4493312"/>
                <a:ext cx="115560" cy="19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0FFEF82-ADAB-4900-9F1E-8F6CB5325E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24236" y="4484672"/>
                  <a:ext cx="133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14:cNvPr>
                <p14:cNvContentPartPr/>
                <p14:nvPr/>
              </p14:nvContentPartPr>
              <p14:xfrm>
                <a:off x="8883436" y="4434992"/>
                <a:ext cx="163800" cy="199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AF132CC-297B-4A34-BA88-AD14D3E489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74796" y="4426352"/>
                  <a:ext cx="181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14:cNvPr>
                <p14:cNvContentPartPr/>
                <p14:nvPr/>
              </p14:nvContentPartPr>
              <p14:xfrm>
                <a:off x="9014836" y="4411592"/>
                <a:ext cx="254880" cy="218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2C2C5E-1BC3-4C94-A230-D30DAD819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05836" y="4402592"/>
                  <a:ext cx="2725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14:cNvPr>
                <p14:cNvContentPartPr/>
                <p14:nvPr/>
              </p14:nvContentPartPr>
              <p14:xfrm>
                <a:off x="9342076" y="4351832"/>
                <a:ext cx="172800" cy="250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7F11BE7-76D9-4A01-A93A-A37FDA8D38A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33076" y="4343192"/>
                  <a:ext cx="1904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14:cNvPr>
                <p14:cNvContentPartPr/>
                <p14:nvPr/>
              </p14:nvContentPartPr>
              <p14:xfrm>
                <a:off x="9544396" y="4309352"/>
                <a:ext cx="25200" cy="20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4F94E76-B47C-441A-93D2-5B6169A0A80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35756" y="4300352"/>
                  <a:ext cx="4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14:cNvPr>
                <p14:cNvContentPartPr/>
                <p14:nvPr/>
              </p14:nvContentPartPr>
              <p14:xfrm>
                <a:off x="9533956" y="4362992"/>
                <a:ext cx="225360" cy="374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EAAC713-3E1C-40F9-A2B6-2514235F51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24956" y="4354352"/>
                  <a:ext cx="24300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14:cNvPr>
                <p14:cNvContentPartPr/>
                <p14:nvPr/>
              </p14:nvContentPartPr>
              <p14:xfrm>
                <a:off x="9801076" y="4264712"/>
                <a:ext cx="101520" cy="26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6FDA9D0-6F58-4285-B140-CF5F54D656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92436" y="4256072"/>
                  <a:ext cx="1191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14:cNvPr>
                <p14:cNvContentPartPr/>
                <p14:nvPr/>
              </p14:nvContentPartPr>
              <p14:xfrm>
                <a:off x="9983956" y="4235192"/>
                <a:ext cx="78480" cy="249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F3EB8E3-DC8F-4DC7-9EE7-116C5589B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75316" y="4226552"/>
                  <a:ext cx="961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14:cNvPr>
                <p14:cNvContentPartPr/>
                <p14:nvPr/>
              </p14:nvContentPartPr>
              <p14:xfrm>
                <a:off x="9905836" y="4302872"/>
                <a:ext cx="209160" cy="24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D3BE592-E8A6-4B30-A9EF-7217224976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897196" y="4293872"/>
                  <a:ext cx="22680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14:cNvPr>
              <p14:cNvContentPartPr/>
              <p14:nvPr/>
            </p14:nvContentPartPr>
            <p14:xfrm>
              <a:off x="9684436" y="2122712"/>
              <a:ext cx="90720" cy="632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B797C62-08A7-4405-AD16-250BA6CC341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675796" y="2114072"/>
                <a:ext cx="1083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14:cNvPr>
              <p14:cNvContentPartPr/>
              <p14:nvPr/>
            </p14:nvContentPartPr>
            <p14:xfrm>
              <a:off x="6089476" y="4992992"/>
              <a:ext cx="221760" cy="441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70E7CBA-04E5-410C-868B-B4EE4AD32A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080836" y="4984352"/>
                <a:ext cx="2394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14:cNvPr>
              <p14:cNvContentPartPr/>
              <p14:nvPr/>
            </p14:nvContentPartPr>
            <p14:xfrm>
              <a:off x="5080396" y="3191912"/>
              <a:ext cx="1266480" cy="234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6FA2E46-9D7C-4F8B-8BBE-50A3CA5F30E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071396" y="3182912"/>
                <a:ext cx="128412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4E377B7-FBC0-4D95-B2AC-B0040199F4C3}"/>
              </a:ext>
            </a:extLst>
          </p:cNvPr>
          <p:cNvGrpSpPr/>
          <p:nvPr/>
        </p:nvGrpSpPr>
        <p:grpSpPr>
          <a:xfrm>
            <a:off x="3079156" y="6083072"/>
            <a:ext cx="2001240" cy="690120"/>
            <a:chOff x="3079156" y="6083072"/>
            <a:chExt cx="2001240" cy="690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14:cNvPr>
                <p14:cNvContentPartPr/>
                <p14:nvPr/>
              </p14:nvContentPartPr>
              <p14:xfrm>
                <a:off x="3079156" y="6096392"/>
                <a:ext cx="395640" cy="60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759412-2867-470C-B833-6C6333BD92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1516" y="6078752"/>
                  <a:ext cx="431280" cy="63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14:cNvPr>
                <p14:cNvContentPartPr/>
                <p14:nvPr/>
              </p14:nvContentPartPr>
              <p14:xfrm>
                <a:off x="3519076" y="6355952"/>
                <a:ext cx="217080" cy="39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7E7F21-FAA6-4CB6-A98F-C8C01DAE46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01436" y="6338312"/>
                  <a:ext cx="2527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14:cNvPr>
                <p14:cNvContentPartPr/>
                <p14:nvPr/>
              </p14:nvContentPartPr>
              <p14:xfrm>
                <a:off x="3797716" y="6358832"/>
                <a:ext cx="260640" cy="335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A371FF-92BB-4737-87BF-0C250094F1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80076" y="6341192"/>
                  <a:ext cx="296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14:cNvPr>
                <p14:cNvContentPartPr/>
                <p14:nvPr/>
              </p14:nvContentPartPr>
              <p14:xfrm>
                <a:off x="4197676" y="6493112"/>
                <a:ext cx="228960" cy="24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37EBC7-7BD3-4E16-92E0-B991CC39FF9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179676" y="6475472"/>
                  <a:ext cx="264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14:cNvPr>
                <p14:cNvContentPartPr/>
                <p14:nvPr/>
              </p14:nvContentPartPr>
              <p14:xfrm>
                <a:off x="4468036" y="6376832"/>
                <a:ext cx="180360" cy="36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3F7B1E-85E2-4E05-BB4A-137780CA295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50036" y="6358832"/>
                  <a:ext cx="21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14:cNvPr>
                <p14:cNvContentPartPr/>
                <p14:nvPr/>
              </p14:nvContentPartPr>
              <p14:xfrm>
                <a:off x="4751716" y="6083072"/>
                <a:ext cx="328680" cy="69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D04E2E-CA60-4D4F-A815-1C9B88BB466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34076" y="6065432"/>
                  <a:ext cx="36432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893FEB-53F8-447C-BF46-2EBE07BB50F7}"/>
              </a:ext>
            </a:extLst>
          </p:cNvPr>
          <p:cNvGrpSpPr/>
          <p:nvPr/>
        </p:nvGrpSpPr>
        <p:grpSpPr>
          <a:xfrm>
            <a:off x="5470636" y="5942672"/>
            <a:ext cx="824760" cy="833400"/>
            <a:chOff x="5470636" y="5942672"/>
            <a:chExt cx="824760" cy="83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14:cNvPr>
                <p14:cNvContentPartPr/>
                <p14:nvPr/>
              </p14:nvContentPartPr>
              <p14:xfrm>
                <a:off x="5548756" y="5942672"/>
                <a:ext cx="284040" cy="779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D2522-41BC-4D34-A64B-0CD9D183594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30756" y="5925032"/>
                  <a:ext cx="31968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14:cNvPr>
                <p14:cNvContentPartPr/>
                <p14:nvPr/>
              </p14:nvContentPartPr>
              <p14:xfrm>
                <a:off x="5470636" y="6356672"/>
                <a:ext cx="82476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44C699-1D33-48CD-8A08-670FFA36A5B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52996" y="6338672"/>
                  <a:ext cx="860400" cy="45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2BEFF-E7D3-4AC3-8A62-09F915BC9E11}"/>
              </a:ext>
            </a:extLst>
          </p:cNvPr>
          <p:cNvGrpSpPr/>
          <p:nvPr/>
        </p:nvGrpSpPr>
        <p:grpSpPr>
          <a:xfrm>
            <a:off x="6981196" y="5980112"/>
            <a:ext cx="519840" cy="601200"/>
            <a:chOff x="6981196" y="5980112"/>
            <a:chExt cx="519840" cy="60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14:cNvPr>
                <p14:cNvContentPartPr/>
                <p14:nvPr/>
              </p14:nvContentPartPr>
              <p14:xfrm>
                <a:off x="6981196" y="6014672"/>
                <a:ext cx="139320" cy="56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0157BB3-ACF1-46A3-9FF0-7E44B5FDE1E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3196" y="5996672"/>
                  <a:ext cx="174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14:cNvPr>
                <p14:cNvContentPartPr/>
                <p14:nvPr/>
              </p14:nvContentPartPr>
              <p14:xfrm>
                <a:off x="7235716" y="5980112"/>
                <a:ext cx="265320" cy="57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85FB2D-A28B-4828-9C2B-F87CBF9911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17716" y="5962112"/>
                  <a:ext cx="300960" cy="61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7FB1E9-0C9B-4AD6-AD67-E35E7F9169F0}"/>
              </a:ext>
            </a:extLst>
          </p:cNvPr>
          <p:cNvGrpSpPr/>
          <p:nvPr/>
        </p:nvGrpSpPr>
        <p:grpSpPr>
          <a:xfrm>
            <a:off x="1560316" y="5279192"/>
            <a:ext cx="1454040" cy="1081440"/>
            <a:chOff x="1560316" y="5279192"/>
            <a:chExt cx="1454040" cy="10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14:cNvPr>
                <p14:cNvContentPartPr/>
                <p14:nvPr/>
              </p14:nvContentPartPr>
              <p14:xfrm>
                <a:off x="2157916" y="5279192"/>
                <a:ext cx="856440" cy="468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51C05D-047E-4A55-950E-8E8444B3273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9276" y="5270552"/>
                  <a:ext cx="87408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14:cNvPr>
                <p14:cNvContentPartPr/>
                <p14:nvPr/>
              </p14:nvContentPartPr>
              <p14:xfrm>
                <a:off x="1560316" y="6005312"/>
                <a:ext cx="271800" cy="355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4BD257-7B16-4787-8FB4-8CA389804B9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51676" y="5996672"/>
                  <a:ext cx="2894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14:cNvPr>
                <p14:cNvContentPartPr/>
                <p14:nvPr/>
              </p14:nvContentPartPr>
              <p14:xfrm>
                <a:off x="1829956" y="5935112"/>
                <a:ext cx="269640" cy="29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AD3FF5-9F9C-405B-96FB-F372E76E223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20956" y="5926472"/>
                  <a:ext cx="287280" cy="31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1277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45116-4A7E-4AC1-8E0C-41D0BA0CE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32BD5D-C623-4E65-9B4F-E5858D4C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Table Implementations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E09F-BDAF-4DA6-9220-ACA197D95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49A85-CCCA-49BB-B344-13DAC2AA6C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F16B8-94E2-45B8-BADD-B7D918D9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" y="1265789"/>
            <a:ext cx="9118476" cy="60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Instead of looking at less than/greater than, lets go left right based on the bits of the key, so we again have 4 options: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Node ref is null, k not found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 is equal to the current node's key, k is found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current bit of k is 0, continue to left child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current bit of k is 1, continue to right child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Digital Search Trees (DSTs)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FD8EB5-8751-524D-B93B-16D5961906F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374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77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2/9/22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0763-1230-9444-A1E9-C5242E9A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Pre-order traversal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DC06-76FE-094F-BA77-ABEE1D38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void traverse(</a:t>
            </a:r>
            <a:r>
              <a:rPr lang="en-US" sz="2800" dirty="0" err="1">
                <a:latin typeface="Courier" pitchFamily="2" charset="0"/>
              </a:rPr>
              <a:t>BinaryNode</a:t>
            </a:r>
            <a:r>
              <a:rPr lang="en-US" sz="2800" dirty="0">
                <a:latin typeface="Courier" pitchFamily="2" charset="0"/>
              </a:rPr>
              <a:t>&lt;T&gt; root){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   if(root != null){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 err="1">
                <a:latin typeface="Courier" pitchFamily="2" charset="0"/>
                <a:ea typeface="+mn-ea"/>
              </a:rPr>
              <a:t>System.out.println</a:t>
            </a:r>
            <a:r>
              <a:rPr lang="en-US" sz="2800" dirty="0">
                <a:latin typeface="Courier" pitchFamily="2" charset="0"/>
                <a:ea typeface="+mn-ea"/>
              </a:rPr>
              <a:t>(</a:t>
            </a:r>
            <a:r>
              <a:rPr lang="en-US" sz="2800" dirty="0" err="1">
                <a:latin typeface="Courier" pitchFamily="2" charset="0"/>
                <a:ea typeface="+mn-ea"/>
              </a:rPr>
              <a:t>root.data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root.left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1371189" lvl="3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traverse(</a:t>
            </a:r>
            <a:r>
              <a:rPr lang="en-US" sz="2800" dirty="0" err="1">
                <a:latin typeface="Courier" pitchFamily="2" charset="0"/>
                <a:ea typeface="+mn-ea"/>
              </a:rPr>
              <a:t>root.right</a:t>
            </a:r>
            <a:r>
              <a:rPr lang="en-US" sz="2800" dirty="0">
                <a:latin typeface="Courier" pitchFamily="2" charset="0"/>
                <a:ea typeface="+mn-ea"/>
              </a:rPr>
              <a:t>);</a:t>
            </a:r>
          </a:p>
          <a:p>
            <a:pPr marL="914126" lvl="2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  <a:ea typeface="+mn-ea"/>
              </a:rPr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latin typeface="Courier" pitchFamily="2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D180E-2A4B-AA47-8C8D-EC0B784B32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ABA3-7098-4E44-8B44-BEB5DBC09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466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638C-8A0C-4A22-AAD8-4A9F3199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iteration instead of recursion?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443F8-BBF5-451A-9099-716253088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is faster than recursion</a:t>
            </a:r>
          </a:p>
          <a:p>
            <a:pPr lvl="1"/>
            <a:r>
              <a:rPr lang="en-US" dirty="0"/>
              <a:t>No function call overhead (stack allocation)</a:t>
            </a:r>
          </a:p>
          <a:p>
            <a:r>
              <a:rPr lang="en-US" dirty="0"/>
              <a:t>Especially useful for frequently used operations</a:t>
            </a:r>
          </a:p>
          <a:p>
            <a:pPr lvl="1"/>
            <a:r>
              <a:rPr lang="en-US" dirty="0"/>
              <a:t>Search is a good example of these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17E1-9FB6-4E73-95D6-30A1C922C6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BED0C-9284-4F59-BD92-C34A2C940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5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1780</Words>
  <Application>Microsoft Macintosh PowerPoint</Application>
  <PresentationFormat>Custom</PresentationFormat>
  <Paragraphs>343</Paragraphs>
  <Slides>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Acumin Pro ExtraCondensed</vt:lpstr>
      <vt:lpstr>Acumin Pro Medium</vt:lpstr>
      <vt:lpstr>Arial</vt:lpstr>
      <vt:lpstr>Calibri</vt:lpstr>
      <vt:lpstr>Calibri Light</vt:lpstr>
      <vt:lpstr>Courier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1_Pitt_minimal</vt:lpstr>
      <vt:lpstr>Algorithms and Data Structures 2 CS 1501</vt:lpstr>
      <vt:lpstr>Announcements</vt:lpstr>
      <vt:lpstr>Previous lecture …</vt:lpstr>
      <vt:lpstr>CourseMIRROR Reflections</vt:lpstr>
      <vt:lpstr>Today …</vt:lpstr>
      <vt:lpstr>Traversals of a General Binary Tree</vt:lpstr>
      <vt:lpstr>Pre-order traversal</vt:lpstr>
      <vt:lpstr>Pre-order traversal implementation</vt:lpstr>
      <vt:lpstr>Why use iteration instead of recursion?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Iterative Preorder traversal</vt:lpstr>
      <vt:lpstr>Traversals of a Binary Tree</vt:lpstr>
      <vt:lpstr>In-order traversal</vt:lpstr>
      <vt:lpstr>In-order traversal implementation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Iterative Inorder traversal</vt:lpstr>
      <vt:lpstr>Traversals of a Binary Tree</vt:lpstr>
      <vt:lpstr>Post-order traversal</vt:lpstr>
      <vt:lpstr>Post-order traversal implementation</vt:lpstr>
      <vt:lpstr>Iterative Post-order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Iterative Postorder traversal</vt:lpstr>
      <vt:lpstr>Traversals of a Binary Tree</vt:lpstr>
      <vt:lpstr>Traversals of Binary Search Trees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BST search using iteration</vt:lpstr>
      <vt:lpstr>Symbol Table Implementations</vt:lpstr>
      <vt:lpstr>Digital Search Trees (DSTs)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Khattab, Sherif</dc:creator>
  <cp:keywords/>
  <dc:description/>
  <cp:lastModifiedBy>Khattab, Sherif</cp:lastModifiedBy>
  <cp:revision>24</cp:revision>
  <dcterms:created xsi:type="dcterms:W3CDTF">2021-01-20T14:20:08Z</dcterms:created>
  <dcterms:modified xsi:type="dcterms:W3CDTF">2022-02-09T17:29:26Z</dcterms:modified>
  <cp:category/>
</cp:coreProperties>
</file>